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295" r:id="rId5"/>
    <p:sldId id="296" r:id="rId6"/>
    <p:sldId id="299" r:id="rId7"/>
    <p:sldId id="308" r:id="rId8"/>
    <p:sldId id="320" r:id="rId9"/>
    <p:sldId id="309" r:id="rId10"/>
    <p:sldId id="310" r:id="rId11"/>
    <p:sldId id="317" r:id="rId12"/>
    <p:sldId id="321" r:id="rId13"/>
    <p:sldId id="332" r:id="rId14"/>
    <p:sldId id="329" r:id="rId15"/>
    <p:sldId id="323" r:id="rId16"/>
    <p:sldId id="333" r:id="rId17"/>
    <p:sldId id="331" r:id="rId18"/>
    <p:sldId id="29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8F9D4"/>
    <a:srgbClr val="333333"/>
    <a:srgbClr val="A098FA"/>
    <a:srgbClr val="9F99FC"/>
    <a:srgbClr val="000000"/>
    <a:srgbClr val="86559E"/>
    <a:srgbClr val="C3D941"/>
    <a:srgbClr val="C0E134"/>
    <a:srgbClr val="E10832"/>
    <a:srgbClr val="4E060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55" autoAdjust="0"/>
  </p:normalViewPr>
  <p:slideViewPr>
    <p:cSldViewPr snapToGrid="0">
      <p:cViewPr varScale="1">
        <p:scale>
          <a:sx n="55" d="100"/>
          <a:sy n="55" d="100"/>
        </p:scale>
        <p:origin x="1072"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mantha Barnes" userId="6977033e-449b-407d-ac93-592480f119c3" providerId="ADAL" clId="{61127F51-128A-47A9-8871-9011280D1FA8}"/>
    <pc:docChg chg="custSel modSld">
      <pc:chgData name="Samantha Barnes" userId="6977033e-449b-407d-ac93-592480f119c3" providerId="ADAL" clId="{61127F51-128A-47A9-8871-9011280D1FA8}" dt="2025-09-22T11:55:45.702" v="168" actId="20577"/>
      <pc:docMkLst>
        <pc:docMk/>
      </pc:docMkLst>
      <pc:sldChg chg="modSp mod">
        <pc:chgData name="Samantha Barnes" userId="6977033e-449b-407d-ac93-592480f119c3" providerId="ADAL" clId="{61127F51-128A-47A9-8871-9011280D1FA8}" dt="2025-09-22T11:19:04.576" v="9" actId="20577"/>
        <pc:sldMkLst>
          <pc:docMk/>
          <pc:sldMk cId="743246157" sldId="296"/>
        </pc:sldMkLst>
        <pc:spChg chg="mod">
          <ac:chgData name="Samantha Barnes" userId="6977033e-449b-407d-ac93-592480f119c3" providerId="ADAL" clId="{61127F51-128A-47A9-8871-9011280D1FA8}" dt="2025-09-22T11:19:04.576" v="9" actId="20577"/>
          <ac:spMkLst>
            <pc:docMk/>
            <pc:sldMk cId="743246157" sldId="296"/>
            <ac:spMk id="2" creationId="{A1ACAB01-F251-9542-941F-2E0FF9927BD4}"/>
          </ac:spMkLst>
        </pc:spChg>
      </pc:sldChg>
      <pc:sldChg chg="modSp mod">
        <pc:chgData name="Samantha Barnes" userId="6977033e-449b-407d-ac93-592480f119c3" providerId="ADAL" clId="{61127F51-128A-47A9-8871-9011280D1FA8}" dt="2025-09-22T11:20:07.089" v="15" actId="20577"/>
        <pc:sldMkLst>
          <pc:docMk/>
          <pc:sldMk cId="3484380438" sldId="299"/>
        </pc:sldMkLst>
        <pc:spChg chg="mod">
          <ac:chgData name="Samantha Barnes" userId="6977033e-449b-407d-ac93-592480f119c3" providerId="ADAL" clId="{61127F51-128A-47A9-8871-9011280D1FA8}" dt="2025-09-22T11:19:50.155" v="11" actId="2711"/>
          <ac:spMkLst>
            <pc:docMk/>
            <pc:sldMk cId="3484380438" sldId="299"/>
            <ac:spMk id="2" creationId="{91AA0193-FEC3-6240-BDF9-33C9C4655126}"/>
          </ac:spMkLst>
        </pc:spChg>
        <pc:spChg chg="mod">
          <ac:chgData name="Samantha Barnes" userId="6977033e-449b-407d-ac93-592480f119c3" providerId="ADAL" clId="{61127F51-128A-47A9-8871-9011280D1FA8}" dt="2025-09-22T11:20:07.089" v="15" actId="20577"/>
          <ac:spMkLst>
            <pc:docMk/>
            <pc:sldMk cId="3484380438" sldId="299"/>
            <ac:spMk id="3" creationId="{F5914C87-A563-DD44-9E2C-69C4C9B82F6A}"/>
          </ac:spMkLst>
        </pc:spChg>
      </pc:sldChg>
      <pc:sldChg chg="modSp mod">
        <pc:chgData name="Samantha Barnes" userId="6977033e-449b-407d-ac93-592480f119c3" providerId="ADAL" clId="{61127F51-128A-47A9-8871-9011280D1FA8}" dt="2025-09-22T11:21:34.666" v="29" actId="5793"/>
        <pc:sldMkLst>
          <pc:docMk/>
          <pc:sldMk cId="356155535" sldId="308"/>
        </pc:sldMkLst>
        <pc:spChg chg="mod">
          <ac:chgData name="Samantha Barnes" userId="6977033e-449b-407d-ac93-592480f119c3" providerId="ADAL" clId="{61127F51-128A-47A9-8871-9011280D1FA8}" dt="2025-09-22T11:20:22.582" v="16" actId="255"/>
          <ac:spMkLst>
            <pc:docMk/>
            <pc:sldMk cId="356155535" sldId="308"/>
            <ac:spMk id="2" creationId="{5E39CE4D-BD40-8B40-AE61-1B78B7EEE410}"/>
          </ac:spMkLst>
        </pc:spChg>
        <pc:spChg chg="mod">
          <ac:chgData name="Samantha Barnes" userId="6977033e-449b-407d-ac93-592480f119c3" providerId="ADAL" clId="{61127F51-128A-47A9-8871-9011280D1FA8}" dt="2025-09-22T11:21:34.666" v="29" actId="5793"/>
          <ac:spMkLst>
            <pc:docMk/>
            <pc:sldMk cId="356155535" sldId="308"/>
            <ac:spMk id="3" creationId="{C17A058B-87A1-4242-87D3-B6D63FCF3E02}"/>
          </ac:spMkLst>
        </pc:spChg>
      </pc:sldChg>
      <pc:sldChg chg="modSp mod">
        <pc:chgData name="Samantha Barnes" userId="6977033e-449b-407d-ac93-592480f119c3" providerId="ADAL" clId="{61127F51-128A-47A9-8871-9011280D1FA8}" dt="2025-09-22T11:25:03.253" v="45" actId="1076"/>
        <pc:sldMkLst>
          <pc:docMk/>
          <pc:sldMk cId="91721819" sldId="309"/>
        </pc:sldMkLst>
        <pc:spChg chg="mod">
          <ac:chgData name="Samantha Barnes" userId="6977033e-449b-407d-ac93-592480f119c3" providerId="ADAL" clId="{61127F51-128A-47A9-8871-9011280D1FA8}" dt="2025-09-22T11:24:54.801" v="44" actId="20577"/>
          <ac:spMkLst>
            <pc:docMk/>
            <pc:sldMk cId="91721819" sldId="309"/>
            <ac:spMk id="2" creationId="{6C1D50FE-FE34-6545-9541-6DB703605EFF}"/>
          </ac:spMkLst>
        </pc:spChg>
        <pc:picChg chg="mod">
          <ac:chgData name="Samantha Barnes" userId="6977033e-449b-407d-ac93-592480f119c3" providerId="ADAL" clId="{61127F51-128A-47A9-8871-9011280D1FA8}" dt="2025-09-22T11:25:03.253" v="45" actId="1076"/>
          <ac:picMkLst>
            <pc:docMk/>
            <pc:sldMk cId="91721819" sldId="309"/>
            <ac:picMk id="6" creationId="{7392410C-4BE8-7A05-DD98-A95B04DCEACD}"/>
          </ac:picMkLst>
        </pc:picChg>
      </pc:sldChg>
      <pc:sldChg chg="modSp mod">
        <pc:chgData name="Samantha Barnes" userId="6977033e-449b-407d-ac93-592480f119c3" providerId="ADAL" clId="{61127F51-128A-47A9-8871-9011280D1FA8}" dt="2025-09-22T11:46:45.655" v="93" actId="20577"/>
        <pc:sldMkLst>
          <pc:docMk/>
          <pc:sldMk cId="1907306727" sldId="317"/>
        </pc:sldMkLst>
        <pc:spChg chg="mod">
          <ac:chgData name="Samantha Barnes" userId="6977033e-449b-407d-ac93-592480f119c3" providerId="ADAL" clId="{61127F51-128A-47A9-8871-9011280D1FA8}" dt="2025-09-22T11:25:44.029" v="47" actId="2711"/>
          <ac:spMkLst>
            <pc:docMk/>
            <pc:sldMk cId="1907306727" sldId="317"/>
            <ac:spMk id="2" creationId="{5E39CE4D-BD40-8B40-AE61-1B78B7EEE410}"/>
          </ac:spMkLst>
        </pc:spChg>
        <pc:spChg chg="mod">
          <ac:chgData name="Samantha Barnes" userId="6977033e-449b-407d-ac93-592480f119c3" providerId="ADAL" clId="{61127F51-128A-47A9-8871-9011280D1FA8}" dt="2025-09-22T11:46:45.655" v="93" actId="20577"/>
          <ac:spMkLst>
            <pc:docMk/>
            <pc:sldMk cId="1907306727" sldId="317"/>
            <ac:spMk id="3" creationId="{C17A058B-87A1-4242-87D3-B6D63FCF3E02}"/>
          </ac:spMkLst>
        </pc:spChg>
        <pc:picChg chg="mod">
          <ac:chgData name="Samantha Barnes" userId="6977033e-449b-407d-ac93-592480f119c3" providerId="ADAL" clId="{61127F51-128A-47A9-8871-9011280D1FA8}" dt="2025-09-22T11:26:39.732" v="50" actId="14100"/>
          <ac:picMkLst>
            <pc:docMk/>
            <pc:sldMk cId="1907306727" sldId="317"/>
            <ac:picMk id="4" creationId="{EE0AF543-67B0-2AAC-2517-80DA6B7521BD}"/>
          </ac:picMkLst>
        </pc:picChg>
        <pc:picChg chg="mod">
          <ac:chgData name="Samantha Barnes" userId="6977033e-449b-407d-ac93-592480f119c3" providerId="ADAL" clId="{61127F51-128A-47A9-8871-9011280D1FA8}" dt="2025-09-22T11:26:10.557" v="49" actId="1076"/>
          <ac:picMkLst>
            <pc:docMk/>
            <pc:sldMk cId="1907306727" sldId="317"/>
            <ac:picMk id="9" creationId="{9D3BEA5A-1DE5-EAD1-CEFD-32806303A740}"/>
          </ac:picMkLst>
        </pc:picChg>
      </pc:sldChg>
      <pc:sldChg chg="modSp mod">
        <pc:chgData name="Samantha Barnes" userId="6977033e-449b-407d-ac93-592480f119c3" providerId="ADAL" clId="{61127F51-128A-47A9-8871-9011280D1FA8}" dt="2025-09-22T11:43:01.850" v="76" actId="255"/>
        <pc:sldMkLst>
          <pc:docMk/>
          <pc:sldMk cId="865913969" sldId="320"/>
        </pc:sldMkLst>
        <pc:spChg chg="mod">
          <ac:chgData name="Samantha Barnes" userId="6977033e-449b-407d-ac93-592480f119c3" providerId="ADAL" clId="{61127F51-128A-47A9-8871-9011280D1FA8}" dt="2025-09-22T11:22:47.493" v="32" actId="20577"/>
          <ac:spMkLst>
            <pc:docMk/>
            <pc:sldMk cId="865913969" sldId="320"/>
            <ac:spMk id="2" creationId="{5E39CE4D-BD40-8B40-AE61-1B78B7EEE410}"/>
          </ac:spMkLst>
        </pc:spChg>
        <pc:spChg chg="mod">
          <ac:chgData name="Samantha Barnes" userId="6977033e-449b-407d-ac93-592480f119c3" providerId="ADAL" clId="{61127F51-128A-47A9-8871-9011280D1FA8}" dt="2025-09-22T11:43:01.850" v="76" actId="255"/>
          <ac:spMkLst>
            <pc:docMk/>
            <pc:sldMk cId="865913969" sldId="320"/>
            <ac:spMk id="3" creationId="{C17A058B-87A1-4242-87D3-B6D63FCF3E02}"/>
          </ac:spMkLst>
        </pc:spChg>
      </pc:sldChg>
      <pc:sldChg chg="modSp mod">
        <pc:chgData name="Samantha Barnes" userId="6977033e-449b-407d-ac93-592480f119c3" providerId="ADAL" clId="{61127F51-128A-47A9-8871-9011280D1FA8}" dt="2025-09-22T11:54:14.862" v="157" actId="14100"/>
        <pc:sldMkLst>
          <pc:docMk/>
          <pc:sldMk cId="2465461475" sldId="321"/>
        </pc:sldMkLst>
        <pc:spChg chg="mod">
          <ac:chgData name="Samantha Barnes" userId="6977033e-449b-407d-ac93-592480f119c3" providerId="ADAL" clId="{61127F51-128A-47A9-8871-9011280D1FA8}" dt="2025-09-22T11:29:10.294" v="55" actId="255"/>
          <ac:spMkLst>
            <pc:docMk/>
            <pc:sldMk cId="2465461475" sldId="321"/>
            <ac:spMk id="2" creationId="{6C1D50FE-FE34-6545-9541-6DB703605EFF}"/>
          </ac:spMkLst>
        </pc:spChg>
        <pc:spChg chg="mod">
          <ac:chgData name="Samantha Barnes" userId="6977033e-449b-407d-ac93-592480f119c3" providerId="ADAL" clId="{61127F51-128A-47A9-8871-9011280D1FA8}" dt="2025-09-22T11:54:14.862" v="157" actId="14100"/>
          <ac:spMkLst>
            <pc:docMk/>
            <pc:sldMk cId="2465461475" sldId="321"/>
            <ac:spMk id="3" creationId="{56EBF97B-B7AD-8749-A02F-52E88F3C3862}"/>
          </ac:spMkLst>
        </pc:spChg>
        <pc:picChg chg="mod">
          <ac:chgData name="Samantha Barnes" userId="6977033e-449b-407d-ac93-592480f119c3" providerId="ADAL" clId="{61127F51-128A-47A9-8871-9011280D1FA8}" dt="2025-09-22T11:28:36.619" v="53" actId="1076"/>
          <ac:picMkLst>
            <pc:docMk/>
            <pc:sldMk cId="2465461475" sldId="321"/>
            <ac:picMk id="16" creationId="{884AA860-602B-2C1A-418C-D50D832D9484}"/>
          </ac:picMkLst>
        </pc:picChg>
      </pc:sldChg>
      <pc:sldChg chg="modSp mod">
        <pc:chgData name="Samantha Barnes" userId="6977033e-449b-407d-ac93-592480f119c3" providerId="ADAL" clId="{61127F51-128A-47A9-8871-9011280D1FA8}" dt="2025-09-22T11:31:30.330" v="70" actId="20577"/>
        <pc:sldMkLst>
          <pc:docMk/>
          <pc:sldMk cId="2850275334" sldId="323"/>
        </pc:sldMkLst>
        <pc:spChg chg="mod">
          <ac:chgData name="Samantha Barnes" userId="6977033e-449b-407d-ac93-592480f119c3" providerId="ADAL" clId="{61127F51-128A-47A9-8871-9011280D1FA8}" dt="2025-09-22T11:31:04.261" v="65" actId="255"/>
          <ac:spMkLst>
            <pc:docMk/>
            <pc:sldMk cId="2850275334" sldId="323"/>
            <ac:spMk id="2" creationId="{5E39CE4D-BD40-8B40-AE61-1B78B7EEE410}"/>
          </ac:spMkLst>
        </pc:spChg>
        <pc:spChg chg="mod">
          <ac:chgData name="Samantha Barnes" userId="6977033e-449b-407d-ac93-592480f119c3" providerId="ADAL" clId="{61127F51-128A-47A9-8871-9011280D1FA8}" dt="2025-09-22T11:31:30.330" v="70" actId="20577"/>
          <ac:spMkLst>
            <pc:docMk/>
            <pc:sldMk cId="2850275334" sldId="323"/>
            <ac:spMk id="3" creationId="{C17A058B-87A1-4242-87D3-B6D63FCF3E02}"/>
          </ac:spMkLst>
        </pc:spChg>
      </pc:sldChg>
      <pc:sldChg chg="modSp mod">
        <pc:chgData name="Samantha Barnes" userId="6977033e-449b-407d-ac93-592480f119c3" providerId="ADAL" clId="{61127F51-128A-47A9-8871-9011280D1FA8}" dt="2025-09-22T11:55:45.702" v="168" actId="20577"/>
        <pc:sldMkLst>
          <pc:docMk/>
          <pc:sldMk cId="3806355406" sldId="329"/>
        </pc:sldMkLst>
        <pc:spChg chg="mod">
          <ac:chgData name="Samantha Barnes" userId="6977033e-449b-407d-ac93-592480f119c3" providerId="ADAL" clId="{61127F51-128A-47A9-8871-9011280D1FA8}" dt="2025-09-22T11:30:18.089" v="62" actId="255"/>
          <ac:spMkLst>
            <pc:docMk/>
            <pc:sldMk cId="3806355406" sldId="329"/>
            <ac:spMk id="2" creationId="{516DB650-4DC1-3629-4C10-15BDF3480341}"/>
          </ac:spMkLst>
        </pc:spChg>
        <pc:spChg chg="mod">
          <ac:chgData name="Samantha Barnes" userId="6977033e-449b-407d-ac93-592480f119c3" providerId="ADAL" clId="{61127F51-128A-47A9-8871-9011280D1FA8}" dt="2025-09-22T11:55:45.702" v="168" actId="20577"/>
          <ac:spMkLst>
            <pc:docMk/>
            <pc:sldMk cId="3806355406" sldId="329"/>
            <ac:spMk id="3" creationId="{E40EBB86-C433-41B1-66A4-C8DA1E6158DC}"/>
          </ac:spMkLst>
        </pc:spChg>
        <pc:picChg chg="mod">
          <ac:chgData name="Samantha Barnes" userId="6977033e-449b-407d-ac93-592480f119c3" providerId="ADAL" clId="{61127F51-128A-47A9-8871-9011280D1FA8}" dt="2025-09-22T11:30:42.793" v="63" actId="1076"/>
          <ac:picMkLst>
            <pc:docMk/>
            <pc:sldMk cId="3806355406" sldId="329"/>
            <ac:picMk id="8" creationId="{C717BC24-E3E6-8A9C-6625-59C7E6265CF3}"/>
          </ac:picMkLst>
        </pc:picChg>
      </pc:sldChg>
      <pc:sldChg chg="modSp mod">
        <pc:chgData name="Samantha Barnes" userId="6977033e-449b-407d-ac93-592480f119c3" providerId="ADAL" clId="{61127F51-128A-47A9-8871-9011280D1FA8}" dt="2025-09-22T11:33:13.014" v="75" actId="2711"/>
        <pc:sldMkLst>
          <pc:docMk/>
          <pc:sldMk cId="2961102838" sldId="331"/>
        </pc:sldMkLst>
        <pc:spChg chg="mod">
          <ac:chgData name="Samantha Barnes" userId="6977033e-449b-407d-ac93-592480f119c3" providerId="ADAL" clId="{61127F51-128A-47A9-8871-9011280D1FA8}" dt="2025-09-22T11:33:13.014" v="75" actId="2711"/>
          <ac:spMkLst>
            <pc:docMk/>
            <pc:sldMk cId="2961102838" sldId="331"/>
            <ac:spMk id="2" creationId="{22AE93E5-E7B4-87A4-63F6-82812F9D31DC}"/>
          </ac:spMkLst>
        </pc:spChg>
      </pc:sldChg>
      <pc:sldChg chg="modSp mod">
        <pc:chgData name="Samantha Barnes" userId="6977033e-449b-407d-ac93-592480f119c3" providerId="ADAL" clId="{61127F51-128A-47A9-8871-9011280D1FA8}" dt="2025-09-22T11:29:56.808" v="60" actId="1076"/>
        <pc:sldMkLst>
          <pc:docMk/>
          <pc:sldMk cId="3597999406" sldId="332"/>
        </pc:sldMkLst>
        <pc:spChg chg="mod">
          <ac:chgData name="Samantha Barnes" userId="6977033e-449b-407d-ac93-592480f119c3" providerId="ADAL" clId="{61127F51-128A-47A9-8871-9011280D1FA8}" dt="2025-09-22T11:29:36.555" v="59" actId="255"/>
          <ac:spMkLst>
            <pc:docMk/>
            <pc:sldMk cId="3597999406" sldId="332"/>
            <ac:spMk id="2" creationId="{95FD39F2-F63C-EDCC-7B27-B70478EF0289}"/>
          </ac:spMkLst>
        </pc:spChg>
        <pc:picChg chg="mod">
          <ac:chgData name="Samantha Barnes" userId="6977033e-449b-407d-ac93-592480f119c3" providerId="ADAL" clId="{61127F51-128A-47A9-8871-9011280D1FA8}" dt="2025-09-22T11:29:56.808" v="60" actId="1076"/>
          <ac:picMkLst>
            <pc:docMk/>
            <pc:sldMk cId="3597999406" sldId="332"/>
            <ac:picMk id="29" creationId="{B8939799-6D29-56E2-5DB2-A8476EAFE881}"/>
          </ac:picMkLst>
        </pc:picChg>
      </pc:sldChg>
      <pc:sldChg chg="modSp mod">
        <pc:chgData name="Samantha Barnes" userId="6977033e-449b-407d-ac93-592480f119c3" providerId="ADAL" clId="{61127F51-128A-47A9-8871-9011280D1FA8}" dt="2025-09-22T11:32:41.089" v="72" actId="255"/>
        <pc:sldMkLst>
          <pc:docMk/>
          <pc:sldMk cId="3667658263" sldId="333"/>
        </pc:sldMkLst>
        <pc:spChg chg="mod">
          <ac:chgData name="Samantha Barnes" userId="6977033e-449b-407d-ac93-592480f119c3" providerId="ADAL" clId="{61127F51-128A-47A9-8871-9011280D1FA8}" dt="2025-09-22T11:32:41.089" v="72" actId="255"/>
          <ac:spMkLst>
            <pc:docMk/>
            <pc:sldMk cId="3667658263" sldId="333"/>
            <ac:spMk id="2" creationId="{6213CD8A-8802-BFD9-2BBF-0B8744B78591}"/>
          </ac:spMkLst>
        </pc:spChg>
      </pc:sldChg>
    </pc:docChg>
  </pc:docChgLst>
  <pc:docChgLst>
    <pc:chgData name="Jack Mills" userId="6630170b-5158-4241-a927-77070f54099a" providerId="ADAL" clId="{9069A87C-5FAD-4F29-8C65-F04E8B32E776}"/>
    <pc:docChg chg="custSel modSld">
      <pc:chgData name="Jack Mills" userId="6630170b-5158-4241-a927-77070f54099a" providerId="ADAL" clId="{9069A87C-5FAD-4F29-8C65-F04E8B32E776}" dt="2025-10-02T11:25:35.998" v="25" actId="368"/>
      <pc:docMkLst>
        <pc:docMk/>
      </pc:docMkLst>
      <pc:sldChg chg="modNotes">
        <pc:chgData name="Jack Mills" userId="6630170b-5158-4241-a927-77070f54099a" providerId="ADAL" clId="{9069A87C-5FAD-4F29-8C65-F04E8B32E776}" dt="2025-10-02T11:25:35.951" v="1" actId="368"/>
        <pc:sldMkLst>
          <pc:docMk/>
          <pc:sldMk cId="3766172904" sldId="295"/>
        </pc:sldMkLst>
      </pc:sldChg>
      <pc:sldChg chg="modNotes">
        <pc:chgData name="Jack Mills" userId="6630170b-5158-4241-a927-77070f54099a" providerId="ADAL" clId="{9069A87C-5FAD-4F29-8C65-F04E8B32E776}" dt="2025-10-02T11:25:35.951" v="3" actId="368"/>
        <pc:sldMkLst>
          <pc:docMk/>
          <pc:sldMk cId="743246157" sldId="296"/>
        </pc:sldMkLst>
      </pc:sldChg>
      <pc:sldChg chg="modNotes">
        <pc:chgData name="Jack Mills" userId="6630170b-5158-4241-a927-77070f54099a" providerId="ADAL" clId="{9069A87C-5FAD-4F29-8C65-F04E8B32E776}" dt="2025-10-02T11:25:35.951" v="5" actId="368"/>
        <pc:sldMkLst>
          <pc:docMk/>
          <pc:sldMk cId="3484380438" sldId="299"/>
        </pc:sldMkLst>
      </pc:sldChg>
      <pc:sldChg chg="modNotes">
        <pc:chgData name="Jack Mills" userId="6630170b-5158-4241-a927-77070f54099a" providerId="ADAL" clId="{9069A87C-5FAD-4F29-8C65-F04E8B32E776}" dt="2025-10-02T11:25:35.967" v="7" actId="368"/>
        <pc:sldMkLst>
          <pc:docMk/>
          <pc:sldMk cId="356155535" sldId="308"/>
        </pc:sldMkLst>
      </pc:sldChg>
      <pc:sldChg chg="modNotes">
        <pc:chgData name="Jack Mills" userId="6630170b-5158-4241-a927-77070f54099a" providerId="ADAL" clId="{9069A87C-5FAD-4F29-8C65-F04E8B32E776}" dt="2025-10-02T11:25:35.967" v="11" actId="368"/>
        <pc:sldMkLst>
          <pc:docMk/>
          <pc:sldMk cId="91721819" sldId="309"/>
        </pc:sldMkLst>
      </pc:sldChg>
      <pc:sldChg chg="modNotes">
        <pc:chgData name="Jack Mills" userId="6630170b-5158-4241-a927-77070f54099a" providerId="ADAL" clId="{9069A87C-5FAD-4F29-8C65-F04E8B32E776}" dt="2025-10-02T11:25:35.983" v="13" actId="368"/>
        <pc:sldMkLst>
          <pc:docMk/>
          <pc:sldMk cId="3214261291" sldId="310"/>
        </pc:sldMkLst>
      </pc:sldChg>
      <pc:sldChg chg="modNotes">
        <pc:chgData name="Jack Mills" userId="6630170b-5158-4241-a927-77070f54099a" providerId="ADAL" clId="{9069A87C-5FAD-4F29-8C65-F04E8B32E776}" dt="2025-10-02T11:25:35.983" v="15" actId="368"/>
        <pc:sldMkLst>
          <pc:docMk/>
          <pc:sldMk cId="1907306727" sldId="317"/>
        </pc:sldMkLst>
      </pc:sldChg>
      <pc:sldChg chg="modNotes">
        <pc:chgData name="Jack Mills" userId="6630170b-5158-4241-a927-77070f54099a" providerId="ADAL" clId="{9069A87C-5FAD-4F29-8C65-F04E8B32E776}" dt="2025-10-02T11:25:35.967" v="9" actId="368"/>
        <pc:sldMkLst>
          <pc:docMk/>
          <pc:sldMk cId="865913969" sldId="320"/>
        </pc:sldMkLst>
      </pc:sldChg>
      <pc:sldChg chg="modNotes">
        <pc:chgData name="Jack Mills" userId="6630170b-5158-4241-a927-77070f54099a" providerId="ADAL" clId="{9069A87C-5FAD-4F29-8C65-F04E8B32E776}" dt="2025-10-02T11:25:35.983" v="17" actId="368"/>
        <pc:sldMkLst>
          <pc:docMk/>
          <pc:sldMk cId="2465461475" sldId="321"/>
        </pc:sldMkLst>
      </pc:sldChg>
      <pc:sldChg chg="modNotes">
        <pc:chgData name="Jack Mills" userId="6630170b-5158-4241-a927-77070f54099a" providerId="ADAL" clId="{9069A87C-5FAD-4F29-8C65-F04E8B32E776}" dt="2025-10-02T11:25:35.998" v="21" actId="368"/>
        <pc:sldMkLst>
          <pc:docMk/>
          <pc:sldMk cId="2850275334" sldId="323"/>
        </pc:sldMkLst>
      </pc:sldChg>
      <pc:sldChg chg="modNotes">
        <pc:chgData name="Jack Mills" userId="6630170b-5158-4241-a927-77070f54099a" providerId="ADAL" clId="{9069A87C-5FAD-4F29-8C65-F04E8B32E776}" dt="2025-10-02T11:25:35.998" v="25" actId="368"/>
        <pc:sldMkLst>
          <pc:docMk/>
          <pc:sldMk cId="2961102838" sldId="331"/>
        </pc:sldMkLst>
      </pc:sldChg>
      <pc:sldChg chg="modNotes">
        <pc:chgData name="Jack Mills" userId="6630170b-5158-4241-a927-77070f54099a" providerId="ADAL" clId="{9069A87C-5FAD-4F29-8C65-F04E8B32E776}" dt="2025-10-02T11:25:35.993" v="19" actId="368"/>
        <pc:sldMkLst>
          <pc:docMk/>
          <pc:sldMk cId="3597999406" sldId="332"/>
        </pc:sldMkLst>
      </pc:sldChg>
      <pc:sldChg chg="modNotes">
        <pc:chgData name="Jack Mills" userId="6630170b-5158-4241-a927-77070f54099a" providerId="ADAL" clId="{9069A87C-5FAD-4F29-8C65-F04E8B32E776}" dt="2025-10-02T11:25:35.998" v="23" actId="368"/>
        <pc:sldMkLst>
          <pc:docMk/>
          <pc:sldMk cId="3667658263" sldId="333"/>
        </pc:sldMkLst>
      </pc:sldChg>
    </pc:docChg>
  </pc:docChgLst>
  <pc:docChgLst>
    <pc:chgData name="Lisa Mason" userId="S::lisamason@ncfe.org.uk::b8e0bc5e-cc76-45a7-8ac4-1c7d53291870" providerId="AD" clId="Web-{EC02BE30-DF94-46D0-A6A1-E108A420BA76}"/>
    <pc:docChg chg="modSld">
      <pc:chgData name="Lisa Mason" userId="S::lisamason@ncfe.org.uk::b8e0bc5e-cc76-45a7-8ac4-1c7d53291870" providerId="AD" clId="Web-{EC02BE30-DF94-46D0-A6A1-E108A420BA76}" dt="2025-09-22T16:17:31.665" v="0"/>
      <pc:docMkLst>
        <pc:docMk/>
      </pc:docMkLst>
      <pc:sldChg chg="mod modShow">
        <pc:chgData name="Lisa Mason" userId="S::lisamason@ncfe.org.uk::b8e0bc5e-cc76-45a7-8ac4-1c7d53291870" providerId="AD" clId="Web-{EC02BE30-DF94-46D0-A6A1-E108A420BA76}" dt="2025-09-22T16:17:31.665" v="0"/>
        <pc:sldMkLst>
          <pc:docMk/>
          <pc:sldMk cId="3214261291" sldId="310"/>
        </pc:sldMkLst>
      </pc:sldChg>
    </pc:docChg>
  </pc:docChgLst>
  <pc:docChgLst>
    <pc:chgData name="Lisa Mason" userId="S::lisamason@ncfe.org.uk::b8e0bc5e-cc76-45a7-8ac4-1c7d53291870" providerId="AD" clId="Web-{ACE79A17-B835-6800-D8D3-F247DD74EADC}"/>
    <pc:docChg chg="modSld">
      <pc:chgData name="Lisa Mason" userId="S::lisamason@ncfe.org.uk::b8e0bc5e-cc76-45a7-8ac4-1c7d53291870" providerId="AD" clId="Web-{ACE79A17-B835-6800-D8D3-F247DD74EADC}" dt="2025-09-24T08:30:19.559" v="3" actId="20577"/>
      <pc:docMkLst>
        <pc:docMk/>
      </pc:docMkLst>
      <pc:sldChg chg="modSp">
        <pc:chgData name="Lisa Mason" userId="S::lisamason@ncfe.org.uk::b8e0bc5e-cc76-45a7-8ac4-1c7d53291870" providerId="AD" clId="Web-{ACE79A17-B835-6800-D8D3-F247DD74EADC}" dt="2025-09-24T07:17:18.071" v="2" actId="20577"/>
        <pc:sldMkLst>
          <pc:docMk/>
          <pc:sldMk cId="2465461475" sldId="321"/>
        </pc:sldMkLst>
        <pc:spChg chg="mod">
          <ac:chgData name="Lisa Mason" userId="S::lisamason@ncfe.org.uk::b8e0bc5e-cc76-45a7-8ac4-1c7d53291870" providerId="AD" clId="Web-{ACE79A17-B835-6800-D8D3-F247DD74EADC}" dt="2025-09-24T07:17:18.071" v="2" actId="20577"/>
          <ac:spMkLst>
            <pc:docMk/>
            <pc:sldMk cId="2465461475" sldId="321"/>
            <ac:spMk id="3" creationId="{56EBF97B-B7AD-8749-A02F-52E88F3C3862}"/>
          </ac:spMkLst>
        </pc:spChg>
      </pc:sldChg>
      <pc:sldChg chg="modSp">
        <pc:chgData name="Lisa Mason" userId="S::lisamason@ncfe.org.uk::b8e0bc5e-cc76-45a7-8ac4-1c7d53291870" providerId="AD" clId="Web-{ACE79A17-B835-6800-D8D3-F247DD74EADC}" dt="2025-09-24T08:30:19.559" v="3" actId="20577"/>
        <pc:sldMkLst>
          <pc:docMk/>
          <pc:sldMk cId="2961102838" sldId="331"/>
        </pc:sldMkLst>
        <pc:spChg chg="mod">
          <ac:chgData name="Lisa Mason" userId="S::lisamason@ncfe.org.uk::b8e0bc5e-cc76-45a7-8ac4-1c7d53291870" providerId="AD" clId="Web-{ACE79A17-B835-6800-D8D3-F247DD74EADC}" dt="2025-09-24T08:30:19.559" v="3" actId="20577"/>
          <ac:spMkLst>
            <pc:docMk/>
            <pc:sldMk cId="2961102838" sldId="331"/>
            <ac:spMk id="3" creationId="{44481AE0-22E2-3DC7-58D6-02700FDA9727}"/>
          </ac:spMkLst>
        </pc:spChg>
      </pc:sldChg>
    </pc:docChg>
  </pc:docChgLst>
  <pc:docChgLst>
    <pc:chgData name="Jayne Foster" userId="322b539b-b45d-4ca2-914a-fe9bcf677034" providerId="ADAL" clId="{65C8E3A4-0BA3-4340-ACEF-39E9DC651AA5}"/>
    <pc:docChg chg="delSld modSld">
      <pc:chgData name="Jayne Foster" userId="322b539b-b45d-4ca2-914a-fe9bcf677034" providerId="ADAL" clId="{65C8E3A4-0BA3-4340-ACEF-39E9DC651AA5}" dt="2025-09-17T15:54:33.072" v="27" actId="6549"/>
      <pc:docMkLst>
        <pc:docMk/>
      </pc:docMkLst>
      <pc:sldChg chg="modSp mod">
        <pc:chgData name="Jayne Foster" userId="322b539b-b45d-4ca2-914a-fe9bcf677034" providerId="ADAL" clId="{65C8E3A4-0BA3-4340-ACEF-39E9DC651AA5}" dt="2025-09-17T15:54:33.072" v="27" actId="6549"/>
        <pc:sldMkLst>
          <pc:docMk/>
          <pc:sldMk cId="865913969" sldId="320"/>
        </pc:sldMkLst>
        <pc:spChg chg="mod">
          <ac:chgData name="Jayne Foster" userId="322b539b-b45d-4ca2-914a-fe9bcf677034" providerId="ADAL" clId="{65C8E3A4-0BA3-4340-ACEF-39E9DC651AA5}" dt="2025-09-17T15:54:33.072" v="27" actId="6549"/>
          <ac:spMkLst>
            <pc:docMk/>
            <pc:sldMk cId="865913969" sldId="320"/>
            <ac:spMk id="3" creationId="{C17A058B-87A1-4242-87D3-B6D63FCF3E02}"/>
          </ac:spMkLst>
        </pc:spChg>
      </pc:sldChg>
    </pc:docChg>
  </pc:docChgLst>
  <pc:docChgLst>
    <pc:chgData name="Marc Chandler" userId="9a3fbe4b-190d-4953-9b1d-661afe059bb0" providerId="ADAL" clId="{8B672853-AB19-4D50-A632-5BB6F3769E7F}"/>
    <pc:docChg chg="modSld">
      <pc:chgData name="Marc Chandler" userId="9a3fbe4b-190d-4953-9b1d-661afe059bb0" providerId="ADAL" clId="{8B672853-AB19-4D50-A632-5BB6F3769E7F}" dt="2025-09-26T15:34:46.856" v="3" actId="20577"/>
      <pc:docMkLst>
        <pc:docMk/>
      </pc:docMkLst>
      <pc:sldChg chg="modSp mod">
        <pc:chgData name="Marc Chandler" userId="9a3fbe4b-190d-4953-9b1d-661afe059bb0" providerId="ADAL" clId="{8B672853-AB19-4D50-A632-5BB6F3769E7F}" dt="2025-09-26T15:34:46.856" v="3" actId="20577"/>
        <pc:sldMkLst>
          <pc:docMk/>
          <pc:sldMk cId="3484380438" sldId="299"/>
        </pc:sldMkLst>
        <pc:spChg chg="mod">
          <ac:chgData name="Marc Chandler" userId="9a3fbe4b-190d-4953-9b1d-661afe059bb0" providerId="ADAL" clId="{8B672853-AB19-4D50-A632-5BB6F3769E7F}" dt="2025-09-26T15:34:46.856" v="3" actId="20577"/>
          <ac:spMkLst>
            <pc:docMk/>
            <pc:sldMk cId="3484380438" sldId="299"/>
            <ac:spMk id="3" creationId="{F5914C87-A563-DD44-9E2C-69C4C9B82F6A}"/>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B9AF5-BDC3-5149-8258-94ECD5910617}" type="datetimeFigureOut">
              <a:rPr lang="en-US" smtClean="0"/>
              <a:pPr/>
              <a:t>10/2/2025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193B43-E0F0-0046-9DDF-056EE0E9CC27}" type="slidenum">
              <a:rPr lang="en-US" smtClean="0"/>
              <a:pPr/>
              <a:t>‹#›</a:t>
            </a:fld>
            <a:endParaRPr lang="en-US"/>
          </a:p>
        </p:txBody>
      </p:sp>
    </p:spTree>
    <p:extLst>
      <p:ext uri="{BB962C8B-B14F-4D97-AF65-F5344CB8AC3E}">
        <p14:creationId xmlns:p14="http://schemas.microsoft.com/office/powerpoint/2010/main" val="685134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a:t>
            </a:fld>
            <a:endParaRPr lang="en-US"/>
          </a:p>
        </p:txBody>
      </p:sp>
    </p:spTree>
    <p:extLst>
      <p:ext uri="{BB962C8B-B14F-4D97-AF65-F5344CB8AC3E}">
        <p14:creationId xmlns:p14="http://schemas.microsoft.com/office/powerpoint/2010/main" val="303290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10</a:t>
            </a:fld>
            <a:endParaRPr lang="en-US"/>
          </a:p>
        </p:txBody>
      </p:sp>
    </p:spTree>
    <p:extLst>
      <p:ext uri="{BB962C8B-B14F-4D97-AF65-F5344CB8AC3E}">
        <p14:creationId xmlns:p14="http://schemas.microsoft.com/office/powerpoint/2010/main" val="1039233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ED193B43-E0F0-0046-9DDF-056EE0E9CC27}" type="slidenum">
              <a:rPr lang="en-US" smtClean="0"/>
              <a:pPr/>
              <a:t>11</a:t>
            </a:fld>
            <a:endParaRPr lang="en-US"/>
          </a:p>
        </p:txBody>
      </p:sp>
    </p:spTree>
    <p:extLst>
      <p:ext uri="{BB962C8B-B14F-4D97-AF65-F5344CB8AC3E}">
        <p14:creationId xmlns:p14="http://schemas.microsoft.com/office/powerpoint/2010/main" val="3337029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12</a:t>
            </a:fld>
            <a:endParaRPr lang="en-US"/>
          </a:p>
        </p:txBody>
      </p:sp>
    </p:spTree>
    <p:extLst>
      <p:ext uri="{BB962C8B-B14F-4D97-AF65-F5344CB8AC3E}">
        <p14:creationId xmlns:p14="http://schemas.microsoft.com/office/powerpoint/2010/main" val="205214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13</a:t>
            </a:fld>
            <a:endParaRPr lang="en-US"/>
          </a:p>
        </p:txBody>
      </p:sp>
    </p:spTree>
    <p:extLst>
      <p:ext uri="{BB962C8B-B14F-4D97-AF65-F5344CB8AC3E}">
        <p14:creationId xmlns:p14="http://schemas.microsoft.com/office/powerpoint/2010/main" val="8519179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14</a:t>
            </a:fld>
            <a:endParaRPr lang="en-US"/>
          </a:p>
        </p:txBody>
      </p:sp>
    </p:spTree>
    <p:extLst>
      <p:ext uri="{BB962C8B-B14F-4D97-AF65-F5344CB8AC3E}">
        <p14:creationId xmlns:p14="http://schemas.microsoft.com/office/powerpoint/2010/main" val="2571169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2</a:t>
            </a:fld>
            <a:endParaRPr lang="en-US"/>
          </a:p>
        </p:txBody>
      </p:sp>
    </p:spTree>
    <p:extLst>
      <p:ext uri="{BB962C8B-B14F-4D97-AF65-F5344CB8AC3E}">
        <p14:creationId xmlns:p14="http://schemas.microsoft.com/office/powerpoint/2010/main" val="3612529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3</a:t>
            </a:fld>
            <a:endParaRPr lang="en-US"/>
          </a:p>
        </p:txBody>
      </p:sp>
    </p:spTree>
    <p:extLst>
      <p:ext uri="{BB962C8B-B14F-4D97-AF65-F5344CB8AC3E}">
        <p14:creationId xmlns:p14="http://schemas.microsoft.com/office/powerpoint/2010/main" val="2772976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D193B43-E0F0-0046-9DDF-056EE0E9CC27}" type="slidenum">
              <a:rPr lang="en-US" smtClean="0"/>
              <a:pPr/>
              <a:t>4</a:t>
            </a:fld>
            <a:endParaRPr lang="en-US"/>
          </a:p>
        </p:txBody>
      </p:sp>
    </p:spTree>
    <p:extLst>
      <p:ext uri="{BB962C8B-B14F-4D97-AF65-F5344CB8AC3E}">
        <p14:creationId xmlns:p14="http://schemas.microsoft.com/office/powerpoint/2010/main" val="18018358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ts val="1000"/>
              </a:spcBef>
            </a:pPr>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5</a:t>
            </a:fld>
            <a:endParaRPr lang="en-US"/>
          </a:p>
        </p:txBody>
      </p:sp>
    </p:spTree>
    <p:extLst>
      <p:ext uri="{BB962C8B-B14F-4D97-AF65-F5344CB8AC3E}">
        <p14:creationId xmlns:p14="http://schemas.microsoft.com/office/powerpoint/2010/main" val="485889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6</a:t>
            </a:fld>
            <a:endParaRPr lang="en-US"/>
          </a:p>
        </p:txBody>
      </p:sp>
    </p:spTree>
    <p:extLst>
      <p:ext uri="{BB962C8B-B14F-4D97-AF65-F5344CB8AC3E}">
        <p14:creationId xmlns:p14="http://schemas.microsoft.com/office/powerpoint/2010/main" val="1557865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7</a:t>
            </a:fld>
            <a:endParaRPr lang="en-US"/>
          </a:p>
        </p:txBody>
      </p:sp>
    </p:spTree>
    <p:extLst>
      <p:ext uri="{BB962C8B-B14F-4D97-AF65-F5344CB8AC3E}">
        <p14:creationId xmlns:p14="http://schemas.microsoft.com/office/powerpoint/2010/main" val="3521539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8</a:t>
            </a:fld>
            <a:endParaRPr lang="en-US"/>
          </a:p>
        </p:txBody>
      </p:sp>
    </p:spTree>
    <p:extLst>
      <p:ext uri="{BB962C8B-B14F-4D97-AF65-F5344CB8AC3E}">
        <p14:creationId xmlns:p14="http://schemas.microsoft.com/office/powerpoint/2010/main" val="2340299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D193B43-E0F0-0046-9DDF-056EE0E9CC27}" type="slidenum">
              <a:rPr lang="en-US" smtClean="0"/>
              <a:pPr/>
              <a:t>9</a:t>
            </a:fld>
            <a:endParaRPr lang="en-US"/>
          </a:p>
        </p:txBody>
      </p:sp>
    </p:spTree>
    <p:extLst>
      <p:ext uri="{BB962C8B-B14F-4D97-AF65-F5344CB8AC3E}">
        <p14:creationId xmlns:p14="http://schemas.microsoft.com/office/powerpoint/2010/main" val="2769338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A098FA"/>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45708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4021133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Tree>
    <p:extLst>
      <p:ext uri="{BB962C8B-B14F-4D97-AF65-F5344CB8AC3E}">
        <p14:creationId xmlns:p14="http://schemas.microsoft.com/office/powerpoint/2010/main" val="3191332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5"/>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a:solidFill>
                  <a:srgbClr val="78F9D4"/>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48530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2" y="0"/>
            <a:ext cx="12208986" cy="6867554"/>
          </a:xfrm>
          <a:prstGeom prst="rect">
            <a:avLst/>
          </a:prstGeom>
        </p:spPr>
      </p:pic>
      <p:sp>
        <p:nvSpPr>
          <p:cNvPr id="2" name="Title 1"/>
          <p:cNvSpPr>
            <a:spLocks noGrp="1"/>
          </p:cNvSpPr>
          <p:nvPr>
            <p:ph type="title" hasCustomPrompt="1"/>
          </p:nvPr>
        </p:nvSpPr>
        <p:spPr>
          <a:xfrm>
            <a:off x="634240" y="2770690"/>
            <a:ext cx="850976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727438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4"/>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41945438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stretch>
            <a:fillRect/>
          </a:stretch>
        </p:blipFill>
        <p:spPr>
          <a:xfrm>
            <a:off x="723" y="0"/>
            <a:ext cx="12208984" cy="6867553"/>
          </a:xfrm>
          <a:prstGeom prst="rect">
            <a:avLst/>
          </a:prstGeom>
        </p:spPr>
      </p:pic>
      <p:sp>
        <p:nvSpPr>
          <p:cNvPr id="2" name="Title 1"/>
          <p:cNvSpPr>
            <a:spLocks noGrp="1"/>
          </p:cNvSpPr>
          <p:nvPr>
            <p:ph type="title" hasCustomPrompt="1"/>
          </p:nvPr>
        </p:nvSpPr>
        <p:spPr>
          <a:xfrm>
            <a:off x="634240" y="2770690"/>
            <a:ext cx="10080000" cy="1829019"/>
          </a:xfrm>
          <a:prstGeom prst="rect">
            <a:avLst/>
          </a:prstGeom>
        </p:spPr>
        <p:txBody>
          <a:bodyPr>
            <a:normAutofit/>
          </a:bodyPr>
          <a:lstStyle>
            <a:lvl1pPr>
              <a:defRPr sz="5600" b="1" i="0" u="none" strike="noStrike">
                <a:solidFill>
                  <a:srgbClr val="333333"/>
                </a:solidFill>
                <a:effectLst/>
                <a:latin typeface="Verdana" panose="020B0604030504040204" pitchFamily="34" charset="0"/>
                <a:ea typeface="Verdana" panose="020B0604030504040204" pitchFamily="34" charset="0"/>
                <a:cs typeface="Verdana" panose="020B0604030504040204" pitchFamily="34" charset="0"/>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4063836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1134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648166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7560000" cy="540000"/>
          </a:xfrm>
          <a:prstGeom prst="rect">
            <a:avLst/>
          </a:prstGeom>
        </p:spPr>
        <p:txBody>
          <a:bodyPr>
            <a:noAutofit/>
          </a:bodyPr>
          <a:lstStyle>
            <a:lvl1pPr>
              <a:defRPr sz="3400" b="1">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16104880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19" y="0"/>
            <a:ext cx="12208992" cy="6867558"/>
          </a:xfrm>
          <a:prstGeom prst="rect">
            <a:avLst/>
          </a:prstGeom>
        </p:spPr>
      </p:pic>
      <p:sp>
        <p:nvSpPr>
          <p:cNvPr id="7" name="Title 1"/>
          <p:cNvSpPr>
            <a:spLocks noGrp="1"/>
          </p:cNvSpPr>
          <p:nvPr>
            <p:ph type="title"/>
          </p:nvPr>
        </p:nvSpPr>
        <p:spPr>
          <a:xfrm>
            <a:off x="432000" y="1196203"/>
            <a:ext cx="828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7742295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stretch>
            <a:fillRect/>
          </a:stretch>
        </p:blipFill>
        <p:spPr>
          <a:xfrm>
            <a:off x="720" y="0"/>
            <a:ext cx="12207599" cy="6866774"/>
          </a:xfrm>
          <a:prstGeom prst="rect">
            <a:avLst/>
          </a:prstGeom>
        </p:spPr>
      </p:pic>
      <p:sp>
        <p:nvSpPr>
          <p:cNvPr id="7" name="Title 1"/>
          <p:cNvSpPr>
            <a:spLocks noGrp="1"/>
          </p:cNvSpPr>
          <p:nvPr>
            <p:ph type="title"/>
          </p:nvPr>
        </p:nvSpPr>
        <p:spPr>
          <a:xfrm>
            <a:off x="431999" y="1196203"/>
            <a:ext cx="7920000" cy="540000"/>
          </a:xfrm>
          <a:prstGeom prst="rect">
            <a:avLst/>
          </a:prstGeom>
        </p:spPr>
        <p:txBody>
          <a:bodyPr>
            <a:noAutofit/>
          </a:bodyPr>
          <a:lstStyle>
            <a:lvl1pPr>
              <a:defRPr sz="3400" b="1" i="0">
                <a:solidFill>
                  <a:srgbClr val="333333"/>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98A29C8F-84FC-F845-B5B6-D85CD62E19C0}"/>
              </a:ext>
            </a:extLst>
          </p:cNvPr>
          <p:cNvSpPr>
            <a:spLocks noGrp="1"/>
          </p:cNvSpPr>
          <p:nvPr>
            <p:ph type="body" sz="quarter" idx="10"/>
          </p:nvPr>
        </p:nvSpPr>
        <p:spPr>
          <a:xfrm>
            <a:off x="432000" y="2022764"/>
            <a:ext cx="11340000" cy="4064000"/>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Edit Master text styles</a:t>
            </a:r>
          </a:p>
        </p:txBody>
      </p:sp>
    </p:spTree>
    <p:extLst>
      <p:ext uri="{BB962C8B-B14F-4D97-AF65-F5344CB8AC3E}">
        <p14:creationId xmlns:p14="http://schemas.microsoft.com/office/powerpoint/2010/main" val="2879574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64039509"/>
      </p:ext>
    </p:extLst>
  </p:cSld>
  <p:clrMap bg1="lt1" tx1="dk1" bg2="lt2" tx2="dk2" accent1="accent1" accent2="accent2" accent3="accent3" accent4="accent4" accent5="accent5" accent6="accent6" hlink="hlink" folHlink="folHlink"/>
  <p:sldLayoutIdLst>
    <p:sldLayoutId id="2147483650" r:id="rId1"/>
    <p:sldLayoutId id="2147483690" r:id="rId2"/>
    <p:sldLayoutId id="2147483676" r:id="rId3"/>
    <p:sldLayoutId id="2147483682" r:id="rId4"/>
    <p:sldLayoutId id="2147483683" r:id="rId5"/>
    <p:sldLayoutId id="2147483673" r:id="rId6"/>
    <p:sldLayoutId id="2147483684" r:id="rId7"/>
    <p:sldLayoutId id="2147483688" r:id="rId8"/>
    <p:sldLayoutId id="2147483689" r:id="rId9"/>
    <p:sldLayoutId id="2147483686" r:id="rId10"/>
    <p:sldLayoutId id="214748368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1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0.m4a"/><Relationship Id="rId1" Type="http://schemas.microsoft.com/office/2007/relationships/media" Target="../media/media10.m4a"/><Relationship Id="rId5" Type="http://schemas.openxmlformats.org/officeDocument/2006/relationships/image" Target="../media/image1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0.png"/><Relationship Id="rId5" Type="http://schemas.openxmlformats.org/officeDocument/2006/relationships/image" Target="../media/image2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1.png"/><Relationship Id="rId5" Type="http://schemas.openxmlformats.org/officeDocument/2006/relationships/image" Target="../media/image21.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1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11.png"/><Relationship Id="rId5" Type="http://schemas.openxmlformats.org/officeDocument/2006/relationships/image" Target="../media/image23.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11.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11.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3.png"/><Relationship Id="rId5" Type="http://schemas.openxmlformats.org/officeDocument/2006/relationships/hyperlink" Target="https://www.ncfe.org.uk/qualification-search/qualification-detail/ncfe-cache-level-12-technical-award-in-health-and-social-care-839" TargetMode="External"/><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11.png"/><Relationship Id="rId5" Type="http://schemas.openxmlformats.org/officeDocument/2006/relationships/image" Target="../media/image14.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11.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11.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11.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11.png"/><Relationship Id="rId5" Type="http://schemas.openxmlformats.org/officeDocument/2006/relationships/image" Target="../media/image2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EA396-5951-CD41-BAB8-EAC61C170ABD}"/>
              </a:ext>
            </a:extLst>
          </p:cNvPr>
          <p:cNvSpPr>
            <a:spLocks noGrp="1"/>
          </p:cNvSpPr>
          <p:nvPr>
            <p:ph type="title"/>
          </p:nvPr>
        </p:nvSpPr>
        <p:spPr/>
        <p:txBody>
          <a:bodyPr lIns="91440" tIns="45720" rIns="91440" bIns="45720" anchor="t">
            <a:normAutofit/>
          </a:bodyPr>
          <a:lstStyle/>
          <a:p>
            <a:r>
              <a:rPr lang="en-US" dirty="0" err="1">
                <a:latin typeface="Verdana"/>
                <a:ea typeface="Verdana"/>
              </a:rPr>
              <a:t>Standardisation</a:t>
            </a:r>
            <a:r>
              <a:rPr lang="en-US" dirty="0">
                <a:latin typeface="Verdana"/>
                <a:ea typeface="Verdana"/>
              </a:rPr>
              <a:t> Training 2025/26</a:t>
            </a:r>
            <a:endParaRPr lang="en-US" dirty="0"/>
          </a:p>
        </p:txBody>
      </p:sp>
      <p:sp>
        <p:nvSpPr>
          <p:cNvPr id="19" name="TextBox 18">
            <a:extLst>
              <a:ext uri="{FF2B5EF4-FFF2-40B4-BE49-F238E27FC236}">
                <a16:creationId xmlns:a16="http://schemas.microsoft.com/office/drawing/2014/main" id="{FDB76311-3C63-4E40-89CE-E10872C1078E}"/>
              </a:ext>
            </a:extLst>
          </p:cNvPr>
          <p:cNvSpPr txBox="1"/>
          <p:nvPr/>
        </p:nvSpPr>
        <p:spPr>
          <a:xfrm>
            <a:off x="611577" y="6338557"/>
            <a:ext cx="3318294"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600">
                <a:solidFill>
                  <a:schemeClr val="bg1"/>
                </a:solidFill>
                <a:latin typeface="Arial"/>
                <a:cs typeface="Arial"/>
              </a:rPr>
              <a:t>Version 1.1   |   October 2025</a:t>
            </a:r>
            <a:endParaRPr lang="en-US" sz="1600">
              <a:solidFill>
                <a:schemeClr val="bg1"/>
              </a:solidFill>
              <a:latin typeface="Arial"/>
              <a:cs typeface="Arial"/>
            </a:endParaRPr>
          </a:p>
        </p:txBody>
      </p:sp>
      <p:pic>
        <p:nvPicPr>
          <p:cNvPr id="39" name="Audio 38">
            <a:hlinkClick r:id="" action="ppaction://media"/>
            <a:extLst>
              <a:ext uri="{FF2B5EF4-FFF2-40B4-BE49-F238E27FC236}">
                <a16:creationId xmlns:a16="http://schemas.microsoft.com/office/drawing/2014/main" id="{5DB1BE16-496E-A3A3-427D-617B52A3E855}"/>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766172904"/>
      </p:ext>
    </p:extLst>
  </p:cSld>
  <p:clrMapOvr>
    <a:masterClrMapping/>
  </p:clrMapOvr>
  <mc:AlternateContent xmlns:mc="http://schemas.openxmlformats.org/markup-compatibility/2006" xmlns:p14="http://schemas.microsoft.com/office/powerpoint/2010/main">
    <mc:Choice Requires="p14">
      <p:transition spd="slow" p14:dur="2000" advTm="7803"/>
    </mc:Choice>
    <mc:Fallback xmlns="">
      <p:transition spd="slow" advTm="780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FD39F2-F63C-EDCC-7B27-B70478EF0289}"/>
              </a:ext>
            </a:extLst>
          </p:cNvPr>
          <p:cNvSpPr>
            <a:spLocks noGrp="1"/>
          </p:cNvSpPr>
          <p:nvPr>
            <p:ph type="title"/>
          </p:nvPr>
        </p:nvSpPr>
        <p:spPr>
          <a:xfrm>
            <a:off x="2349290" y="404994"/>
            <a:ext cx="8280000" cy="540000"/>
          </a:xfrm>
        </p:spPr>
        <p:txBody>
          <a:bodyPr/>
          <a:lstStyle/>
          <a:p>
            <a:r>
              <a:rPr lang="en-GB" sz="3200" dirty="0">
                <a:latin typeface="Arial" panose="020B0604020202020204" pitchFamily="34" charset="0"/>
                <a:cs typeface="Arial" panose="020B0604020202020204" pitchFamily="34" charset="0"/>
              </a:rPr>
              <a:t>Task 1 Learner Evidence</a:t>
            </a:r>
          </a:p>
        </p:txBody>
      </p:sp>
      <p:sp>
        <p:nvSpPr>
          <p:cNvPr id="3" name="Text Placeholder 2">
            <a:extLst>
              <a:ext uri="{FF2B5EF4-FFF2-40B4-BE49-F238E27FC236}">
                <a16:creationId xmlns:a16="http://schemas.microsoft.com/office/drawing/2014/main" id="{8B1F597E-F3B5-61B7-E4C7-DD98882300E9}"/>
              </a:ext>
            </a:extLst>
          </p:cNvPr>
          <p:cNvSpPr>
            <a:spLocks noGrp="1"/>
          </p:cNvSpPr>
          <p:nvPr>
            <p:ph type="body" sz="quarter" idx="10"/>
          </p:nvPr>
        </p:nvSpPr>
        <p:spPr>
          <a:xfrm>
            <a:off x="426000" y="1255848"/>
            <a:ext cx="11340000" cy="5197158"/>
          </a:xfrm>
        </p:spPr>
        <p:txBody>
          <a:bodyPr lIns="91440" tIns="45720" rIns="91440" bIns="45720" anchor="t"/>
          <a:lstStyle/>
          <a:p>
            <a:r>
              <a:rPr kumimoji="0" lang="en-GB" sz="2000" b="0" i="0" u="none" strike="noStrike" kern="1200" cap="none" spc="0" normalizeH="0" baseline="0" noProof="0" dirty="0">
                <a:ln>
                  <a:noFill/>
                </a:ln>
                <a:solidFill>
                  <a:prstClr val="black"/>
                </a:solidFill>
                <a:effectLst/>
                <a:uLnTx/>
                <a:uFillTx/>
                <a:latin typeface="Arial"/>
                <a:cs typeface="Arial"/>
              </a:rPr>
              <a:t>AO1 – excellent recall of knowledge and understanding of care planning that is </a:t>
            </a:r>
            <a:endParaRPr lang="en-GB" dirty="0">
              <a:solidFill>
                <a:prstClr val="black"/>
              </a:solidFill>
              <a:latin typeface="Arial"/>
              <a:cs typeface="Arial"/>
            </a:endParaRPr>
          </a:p>
          <a:p>
            <a:r>
              <a:rPr kumimoji="0" lang="en-GB" sz="2000" b="0" i="0" u="none" strike="noStrike" kern="1200" cap="none" spc="0" normalizeH="0" baseline="0" noProof="0" dirty="0">
                <a:ln>
                  <a:noFill/>
                </a:ln>
                <a:solidFill>
                  <a:prstClr val="black"/>
                </a:solidFill>
                <a:effectLst/>
                <a:uLnTx/>
                <a:uFillTx/>
                <a:latin typeface="Arial"/>
                <a:cs typeface="Arial"/>
              </a:rPr>
              <a:t>comprehensive</a:t>
            </a:r>
            <a:endParaRPr lang="en-GB" dirty="0">
              <a:solidFill>
                <a:prstClr val="black"/>
              </a:solidFill>
              <a:latin typeface="Arial"/>
              <a:cs typeface="Arial"/>
            </a:endParaRPr>
          </a:p>
          <a:p>
            <a:r>
              <a:rPr lang="en-GB" dirty="0">
                <a:latin typeface="Arial"/>
                <a:cs typeface="Arial"/>
              </a:rPr>
              <a:t>AO2 – excellent application of knowledge and understanding of care planning, </a:t>
            </a:r>
          </a:p>
          <a:p>
            <a:r>
              <a:rPr lang="en-GB" dirty="0">
                <a:latin typeface="Arial"/>
                <a:cs typeface="Arial"/>
              </a:rPr>
              <a:t>care needs and support that is applied to meet the individual needs of Barbara </a:t>
            </a:r>
          </a:p>
          <a:p>
            <a:r>
              <a:rPr lang="en-GB" dirty="0">
                <a:latin typeface="Arial"/>
                <a:cs typeface="Arial"/>
              </a:rPr>
              <a:t>that is comprehensive, highly detailed and highly relevant to the case study and task.</a:t>
            </a:r>
          </a:p>
          <a:p>
            <a:pPr marL="0" marR="0" lvl="0" indent="0" algn="l" defTabSz="914400" rtl="0" eaLnBrk="1" fontAlgn="auto" latinLnBrk="0" hangingPunct="1">
              <a:lnSpc>
                <a:spcPct val="90000"/>
              </a:lnSpc>
              <a:spcBef>
                <a:spcPts val="1000"/>
              </a:spcBef>
              <a:spcAft>
                <a:spcPts val="0"/>
              </a:spcAft>
              <a:buClrTx/>
              <a:buSzTx/>
              <a:buFont typeface="Arial"/>
              <a:buNone/>
              <a:tabLst/>
              <a:defRPr/>
            </a:pPr>
            <a:r>
              <a:rPr kumimoji="0" lang="en-GB"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AO3 – excellent analysis and evaluation of the case study and individual profile to assess and identify Barbara’s care needs and the support required that is comprehensive and highly relevant.</a:t>
            </a:r>
          </a:p>
          <a:p>
            <a:r>
              <a:rPr lang="en-GB" dirty="0"/>
              <a:t>AO4 – excellent demonstration of vocational skills for the creation of a care plan that is comprehensive and highly detailed. </a:t>
            </a:r>
          </a:p>
          <a:p>
            <a:r>
              <a:rPr lang="en-GB" dirty="0"/>
              <a:t>AO4 – excellent demonstration of vocational skills for the completion of a care plan that is comprehensive and highly detailed. </a:t>
            </a:r>
          </a:p>
          <a:p>
            <a:r>
              <a:rPr lang="en-GB" dirty="0"/>
              <a:t>AO4 – excellent demonstration of vocational skills in the creation and completion of a care plan that records and outlines the individualised care and support relevant to meet Barbara’s holistic needs and preferences, that is comprehensive and highly detailed and highly relevant to the case study and task.</a:t>
            </a:r>
          </a:p>
          <a:p>
            <a:endParaRPr lang="en-GB" dirty="0"/>
          </a:p>
          <a:p>
            <a:endParaRPr lang="en-GB" dirty="0"/>
          </a:p>
        </p:txBody>
      </p:sp>
      <p:pic>
        <p:nvPicPr>
          <p:cNvPr id="29" name="Audio 28">
            <a:hlinkClick r:id="" action="ppaction://media"/>
            <a:extLst>
              <a:ext uri="{FF2B5EF4-FFF2-40B4-BE49-F238E27FC236}">
                <a16:creationId xmlns:a16="http://schemas.microsoft.com/office/drawing/2014/main" id="{B8939799-6D29-56E2-5DB2-A8476EAFE881}"/>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629290" y="5324094"/>
            <a:ext cx="2057400" cy="2057400"/>
          </a:xfrm>
          <a:prstGeom prst="ellipse">
            <a:avLst/>
          </a:prstGeom>
        </p:spPr>
      </p:pic>
    </p:spTree>
    <p:extLst>
      <p:ext uri="{BB962C8B-B14F-4D97-AF65-F5344CB8AC3E}">
        <p14:creationId xmlns:p14="http://schemas.microsoft.com/office/powerpoint/2010/main" val="3597999406"/>
      </p:ext>
    </p:extLst>
  </p:cSld>
  <p:clrMapOvr>
    <a:masterClrMapping/>
  </p:clrMapOvr>
  <mc:AlternateContent xmlns:mc="http://schemas.openxmlformats.org/markup-compatibility/2006" xmlns:p14="http://schemas.microsoft.com/office/powerpoint/2010/main">
    <mc:Choice Requires="p14">
      <p:transition spd="slow" p14:dur="2000" advTm="98988"/>
    </mc:Choice>
    <mc:Fallback xmlns="">
      <p:transition spd="slow" advTm="9898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6DB650-4DC1-3629-4C10-15BDF3480341}"/>
              </a:ext>
            </a:extLst>
          </p:cNvPr>
          <p:cNvSpPr>
            <a:spLocks noGrp="1"/>
          </p:cNvSpPr>
          <p:nvPr>
            <p:ph type="title"/>
          </p:nvPr>
        </p:nvSpPr>
        <p:spPr>
          <a:xfrm>
            <a:off x="2315434" y="405448"/>
            <a:ext cx="7560000" cy="540000"/>
          </a:xfrm>
        </p:spPr>
        <p:txBody>
          <a:bodyPr/>
          <a:lstStyle/>
          <a:p>
            <a:r>
              <a:rPr lang="en-GB" sz="3200" dirty="0">
                <a:latin typeface="Arial" panose="020B0604020202020204" pitchFamily="34" charset="0"/>
                <a:cs typeface="Arial" panose="020B0604020202020204" pitchFamily="34" charset="0"/>
              </a:rPr>
              <a:t>Activity 2</a:t>
            </a:r>
          </a:p>
        </p:txBody>
      </p:sp>
      <p:sp>
        <p:nvSpPr>
          <p:cNvPr id="3" name="Text Placeholder 2">
            <a:extLst>
              <a:ext uri="{FF2B5EF4-FFF2-40B4-BE49-F238E27FC236}">
                <a16:creationId xmlns:a16="http://schemas.microsoft.com/office/drawing/2014/main" id="{E40EBB86-C433-41B1-66A4-C8DA1E6158DC}"/>
              </a:ext>
            </a:extLst>
          </p:cNvPr>
          <p:cNvSpPr>
            <a:spLocks noGrp="1"/>
          </p:cNvSpPr>
          <p:nvPr>
            <p:ph type="body" sz="quarter" idx="10"/>
          </p:nvPr>
        </p:nvSpPr>
        <p:spPr>
          <a:xfrm>
            <a:off x="216340" y="1073859"/>
            <a:ext cx="5157737" cy="5573621"/>
          </a:xfrm>
        </p:spPr>
        <p:txBody>
          <a:bodyPr lIns="91440" tIns="45720" rIns="91440" bIns="45720" anchor="t"/>
          <a:lstStyle/>
          <a:p>
            <a:r>
              <a:rPr lang="en-US" dirty="0">
                <a:latin typeface="Arial"/>
                <a:cs typeface="Arial"/>
              </a:rPr>
              <a:t>Review the sample learner evidence provided in support of task 2.</a:t>
            </a:r>
          </a:p>
          <a:p>
            <a:r>
              <a:rPr lang="en-US" dirty="0">
                <a:latin typeface="Arial"/>
                <a:cs typeface="Arial"/>
              </a:rPr>
              <a:t>Using the NEA, discuss the evidence against the Marking Bands for task 2 and answer the following questions:</a:t>
            </a:r>
          </a:p>
          <a:p>
            <a:endParaRPr lang="en-US" dirty="0">
              <a:latin typeface="Arial"/>
              <a:cs typeface="Arial"/>
            </a:endParaRPr>
          </a:p>
          <a:p>
            <a:pPr marL="457200" indent="-457200">
              <a:buAutoNum type="arabicPeriod"/>
            </a:pPr>
            <a:r>
              <a:rPr lang="en-US" dirty="0">
                <a:latin typeface="Arial"/>
                <a:cs typeface="Arial"/>
              </a:rPr>
              <a:t>Has the learner analysed and evaluated safe working practices in relation to confidentiality and record keeping?</a:t>
            </a:r>
            <a:endParaRPr lang="en-US" dirty="0"/>
          </a:p>
          <a:p>
            <a:pPr marL="457200" indent="-457200">
              <a:buAutoNum type="arabicPeriod"/>
            </a:pPr>
            <a:r>
              <a:rPr lang="en-US" dirty="0">
                <a:latin typeface="Arial"/>
                <a:cs typeface="Arial"/>
              </a:rPr>
              <a:t>Has the learner written a safe working practice procedure to include safe use and storage of personal information?</a:t>
            </a:r>
            <a:endParaRPr lang="en-US" dirty="0"/>
          </a:p>
          <a:p>
            <a:pPr marL="457200" indent="-457200">
              <a:buAutoNum type="arabicPeriod"/>
            </a:pPr>
            <a:r>
              <a:rPr lang="en-US" dirty="0">
                <a:latin typeface="Arial"/>
                <a:cs typeface="Arial"/>
              </a:rPr>
              <a:t>Using the bottom-up approach, which band would the sample learner evidence sit in and why?</a:t>
            </a:r>
          </a:p>
          <a:p>
            <a:pPr marL="457200" indent="-457200">
              <a:buAutoNum type="arabicPeriod"/>
            </a:pPr>
            <a:r>
              <a:rPr lang="en-US" dirty="0">
                <a:latin typeface="Arial"/>
                <a:cs typeface="Arial"/>
              </a:rPr>
              <a:t>What feedback would you provide to this learner?</a:t>
            </a:r>
          </a:p>
          <a:p>
            <a:pPr marL="457200" indent="-457200">
              <a:buAutoNum type="arabicPeriod"/>
            </a:pPr>
            <a:endParaRPr lang="en-US" dirty="0"/>
          </a:p>
          <a:p>
            <a:endParaRPr lang="en-GB" dirty="0"/>
          </a:p>
        </p:txBody>
      </p:sp>
      <p:pic>
        <p:nvPicPr>
          <p:cNvPr id="4" name="Picture 3" descr="A white and black document with text&#10;&#10;AI-generated content may be incorrect.">
            <a:extLst>
              <a:ext uri="{FF2B5EF4-FFF2-40B4-BE49-F238E27FC236}">
                <a16:creationId xmlns:a16="http://schemas.microsoft.com/office/drawing/2014/main" id="{C5DDBF3D-1425-11C1-08C7-058636F4CB8C}"/>
              </a:ext>
            </a:extLst>
          </p:cNvPr>
          <p:cNvPicPr>
            <a:picLocks noChangeAspect="1"/>
          </p:cNvPicPr>
          <p:nvPr/>
        </p:nvPicPr>
        <p:blipFill>
          <a:blip r:embed="rId5"/>
          <a:stretch>
            <a:fillRect/>
          </a:stretch>
        </p:blipFill>
        <p:spPr>
          <a:xfrm>
            <a:off x="5379379" y="-6380"/>
            <a:ext cx="6810375" cy="6870759"/>
          </a:xfrm>
          <a:prstGeom prst="rect">
            <a:avLst/>
          </a:prstGeom>
        </p:spPr>
      </p:pic>
      <p:pic>
        <p:nvPicPr>
          <p:cNvPr id="6" name="Picture 16" descr="A picture containing logo&#10;&#10;Description automatically generated">
            <a:extLst>
              <a:ext uri="{FF2B5EF4-FFF2-40B4-BE49-F238E27FC236}">
                <a16:creationId xmlns:a16="http://schemas.microsoft.com/office/drawing/2014/main" id="{1990D7CF-44B2-8BD6-6688-9825C92731B2}"/>
              </a:ext>
            </a:extLst>
          </p:cNvPr>
          <p:cNvPicPr>
            <a:picLocks noChangeAspect="1"/>
          </p:cNvPicPr>
          <p:nvPr/>
        </p:nvPicPr>
        <p:blipFill>
          <a:blip r:embed="rId6"/>
          <a:stretch>
            <a:fillRect/>
          </a:stretch>
        </p:blipFill>
        <p:spPr>
          <a:xfrm>
            <a:off x="11031953" y="190808"/>
            <a:ext cx="754743" cy="754743"/>
          </a:xfrm>
          <a:prstGeom prst="rect">
            <a:avLst/>
          </a:prstGeom>
        </p:spPr>
      </p:pic>
      <p:pic>
        <p:nvPicPr>
          <p:cNvPr id="8" name="Audio 7">
            <a:hlinkClick r:id="" action="ppaction://media"/>
            <a:extLst>
              <a:ext uri="{FF2B5EF4-FFF2-40B4-BE49-F238E27FC236}">
                <a16:creationId xmlns:a16="http://schemas.microsoft.com/office/drawing/2014/main" id="{C717BC24-E3E6-8A9C-6625-59C7E6265CF3}"/>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4097187" y="5423852"/>
            <a:ext cx="2057400" cy="2057400"/>
          </a:xfrm>
          <a:prstGeom prst="ellipse">
            <a:avLst/>
          </a:prstGeom>
        </p:spPr>
      </p:pic>
    </p:spTree>
    <p:extLst>
      <p:ext uri="{BB962C8B-B14F-4D97-AF65-F5344CB8AC3E}">
        <p14:creationId xmlns:p14="http://schemas.microsoft.com/office/powerpoint/2010/main" val="3806355406"/>
      </p:ext>
    </p:extLst>
  </p:cSld>
  <p:clrMapOvr>
    <a:masterClrMapping/>
  </p:clrMapOvr>
  <mc:AlternateContent xmlns:mc="http://schemas.openxmlformats.org/markup-compatibility/2006" xmlns:p14="http://schemas.microsoft.com/office/powerpoint/2010/main">
    <mc:Choice Requires="p14">
      <p:transition spd="slow" p14:dur="2000" advTm="48474"/>
    </mc:Choice>
    <mc:Fallback xmlns="">
      <p:transition spd="slow" advTm="484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Activity 2 - Overview</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pPr marL="342900" indent="-342900">
              <a:buChar char="•"/>
            </a:pPr>
            <a:r>
              <a:rPr lang="en-US" dirty="0">
                <a:latin typeface="Arial"/>
                <a:cs typeface="Arial"/>
              </a:rPr>
              <a:t>Task 2 allows learners to have their second attempt at undertaking AO1, AO2 and AO3. </a:t>
            </a:r>
            <a:endParaRPr lang="en-US" dirty="0"/>
          </a:p>
          <a:p>
            <a:pPr marL="342900" indent="-342900">
              <a:buChar char="•"/>
            </a:pPr>
            <a:r>
              <a:rPr lang="en-US" dirty="0">
                <a:latin typeface="Arial"/>
                <a:cs typeface="Arial"/>
              </a:rPr>
              <a:t>Learners were required to consider how to maintain safe working practices concerning confidentiality around Barbara’s personal information, such as her individual profile and care plan. </a:t>
            </a:r>
          </a:p>
          <a:p>
            <a:pPr marL="342900" indent="-342900">
              <a:buChar char="•"/>
            </a:pPr>
            <a:r>
              <a:rPr lang="en-US" dirty="0">
                <a:latin typeface="Arial"/>
                <a:cs typeface="Arial"/>
              </a:rPr>
              <a:t>As part of this task, learners were to </a:t>
            </a:r>
            <a:r>
              <a:rPr lang="en-US" dirty="0" err="1">
                <a:latin typeface="Arial"/>
                <a:cs typeface="Arial"/>
              </a:rPr>
              <a:t>analyse</a:t>
            </a:r>
            <a:r>
              <a:rPr lang="en-US" dirty="0">
                <a:latin typeface="Arial"/>
                <a:cs typeface="Arial"/>
              </a:rPr>
              <a:t> and evaluate safe working practices in relation to confidentiality and record keeping and write a safe working practice procedure to include safe use and storage of personal information. </a:t>
            </a:r>
            <a:endParaRPr lang="en-US" dirty="0"/>
          </a:p>
          <a:p>
            <a:pPr marL="342900" indent="-342900">
              <a:buChar char="•"/>
            </a:pPr>
            <a:r>
              <a:rPr lang="en-US" dirty="0">
                <a:latin typeface="Arial"/>
                <a:cs typeface="Arial"/>
              </a:rPr>
              <a:t>The NEA task included key areas that learners must include within the evidence; in most instances, they supported learners to provide detailed and structured responses.</a:t>
            </a:r>
            <a:endParaRPr lang="en-US" dirty="0"/>
          </a:p>
        </p:txBody>
      </p:sp>
      <p:pic>
        <p:nvPicPr>
          <p:cNvPr id="5" name="Picture 13" descr="Icon&#10;&#10;Description automatically generated">
            <a:extLst>
              <a:ext uri="{FF2B5EF4-FFF2-40B4-BE49-F238E27FC236}">
                <a16:creationId xmlns:a16="http://schemas.microsoft.com/office/drawing/2014/main" id="{0ABF0B48-F166-D888-FA5C-67F2473885E9}"/>
              </a:ext>
            </a:extLst>
          </p:cNvPr>
          <p:cNvPicPr>
            <a:picLocks noChangeAspect="1"/>
          </p:cNvPicPr>
          <p:nvPr/>
        </p:nvPicPr>
        <p:blipFill>
          <a:blip r:embed="rId5"/>
          <a:stretch>
            <a:fillRect/>
          </a:stretch>
        </p:blipFill>
        <p:spPr>
          <a:xfrm>
            <a:off x="10659922" y="435223"/>
            <a:ext cx="754743" cy="754743"/>
          </a:xfrm>
          <a:prstGeom prst="rect">
            <a:avLst/>
          </a:prstGeom>
        </p:spPr>
      </p:pic>
      <p:pic>
        <p:nvPicPr>
          <p:cNvPr id="7" name="Audio 6">
            <a:hlinkClick r:id="" action="ppaction://media"/>
            <a:extLst>
              <a:ext uri="{FF2B5EF4-FFF2-40B4-BE49-F238E27FC236}">
                <a16:creationId xmlns:a16="http://schemas.microsoft.com/office/drawing/2014/main" id="{A221C6BB-F452-280D-44EC-7417D17E48D1}"/>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850275334"/>
      </p:ext>
    </p:extLst>
  </p:cSld>
  <p:clrMapOvr>
    <a:masterClrMapping/>
  </p:clrMapOvr>
  <mc:AlternateContent xmlns:mc="http://schemas.openxmlformats.org/markup-compatibility/2006" xmlns:p14="http://schemas.microsoft.com/office/powerpoint/2010/main">
    <mc:Choice Requires="p14">
      <p:transition spd="slow" p14:dur="2000" advTm="49542"/>
    </mc:Choice>
    <mc:Fallback xmlns="">
      <p:transition spd="slow" advTm="4954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13CD8A-8802-BFD9-2BBF-0B8744B78591}"/>
              </a:ext>
            </a:extLst>
          </p:cNvPr>
          <p:cNvSpPr>
            <a:spLocks noGrp="1"/>
          </p:cNvSpPr>
          <p:nvPr>
            <p:ph type="title"/>
          </p:nvPr>
        </p:nvSpPr>
        <p:spPr/>
        <p:txBody>
          <a:bodyPr/>
          <a:lstStyle/>
          <a:p>
            <a:r>
              <a:rPr lang="en-GB" sz="3200" dirty="0">
                <a:latin typeface="Arial" panose="020B0604020202020204" pitchFamily="34" charset="0"/>
                <a:cs typeface="Arial" panose="020B0604020202020204" pitchFamily="34" charset="0"/>
              </a:rPr>
              <a:t>Task 2 Learner Evidence</a:t>
            </a:r>
          </a:p>
        </p:txBody>
      </p:sp>
      <p:sp>
        <p:nvSpPr>
          <p:cNvPr id="3" name="Text Placeholder 2">
            <a:extLst>
              <a:ext uri="{FF2B5EF4-FFF2-40B4-BE49-F238E27FC236}">
                <a16:creationId xmlns:a16="http://schemas.microsoft.com/office/drawing/2014/main" id="{1B53CB82-46A2-34C1-05E5-D2A0AAF8CA51}"/>
              </a:ext>
            </a:extLst>
          </p:cNvPr>
          <p:cNvSpPr>
            <a:spLocks noGrp="1"/>
          </p:cNvSpPr>
          <p:nvPr>
            <p:ph type="body" sz="quarter" idx="10"/>
          </p:nvPr>
        </p:nvSpPr>
        <p:spPr/>
        <p:txBody>
          <a:bodyPr/>
          <a:lstStyle/>
          <a:p>
            <a:r>
              <a:rPr lang="en-GB" dirty="0"/>
              <a:t>AO1 – limited recall of knowledge and understanding of procedures for the safe working practices in relation to the use of record keeping and confidentiality that has minimal accuracy and detail. </a:t>
            </a:r>
          </a:p>
          <a:p>
            <a:endParaRPr lang="en-GB" dirty="0"/>
          </a:p>
          <a:p>
            <a:r>
              <a:rPr lang="en-GB" dirty="0"/>
              <a:t>AO2 – limited application of knowledge and understanding of safe working practices in the use of record keeping and confidentiality that have minimal detail and are mostly superficial. Minimal relevance to the procedure. </a:t>
            </a:r>
          </a:p>
          <a:p>
            <a:endParaRPr lang="en-GB" dirty="0"/>
          </a:p>
          <a:p>
            <a:r>
              <a:rPr lang="en-GB" dirty="0"/>
              <a:t>AO3 – limited analysis and evaluation of safe working practices in relation to record keeping and confidentiality Supported with limited justifications for the choice and appropriateness of safe working practices that have minimal detail and are mostly superficial. </a:t>
            </a:r>
          </a:p>
        </p:txBody>
      </p:sp>
      <p:pic>
        <p:nvPicPr>
          <p:cNvPr id="10" name="Audio 9">
            <a:hlinkClick r:id="" action="ppaction://media"/>
            <a:extLst>
              <a:ext uri="{FF2B5EF4-FFF2-40B4-BE49-F238E27FC236}">
                <a16:creationId xmlns:a16="http://schemas.microsoft.com/office/drawing/2014/main" id="{52C8A729-C77A-C753-FCA6-7E07AEEEA8F0}"/>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667658263"/>
      </p:ext>
    </p:extLst>
  </p:cSld>
  <p:clrMapOvr>
    <a:masterClrMapping/>
  </p:clrMapOvr>
  <mc:AlternateContent xmlns:mc="http://schemas.openxmlformats.org/markup-compatibility/2006" xmlns:p14="http://schemas.microsoft.com/office/powerpoint/2010/main">
    <mc:Choice Requires="p14">
      <p:transition spd="slow" p14:dur="2000" advTm="48185"/>
    </mc:Choice>
    <mc:Fallback xmlns="">
      <p:transition spd="slow" advTm="4818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E93E5-E7B4-87A4-63F6-82812F9D31DC}"/>
              </a:ext>
            </a:extLst>
          </p:cNvPr>
          <p:cNvSpPr>
            <a:spLocks noGrp="1"/>
          </p:cNvSpPr>
          <p:nvPr>
            <p:ph type="title"/>
          </p:nvPr>
        </p:nvSpPr>
        <p:spPr>
          <a:xfrm>
            <a:off x="432000" y="1613146"/>
            <a:ext cx="8280000" cy="540000"/>
          </a:xfrm>
        </p:spPr>
        <p:txBody>
          <a:bodyPr lIns="91440" tIns="45720" rIns="91440" bIns="45720" anchor="t">
            <a:noAutofit/>
          </a:bodyPr>
          <a:lstStyle/>
          <a:p>
            <a:r>
              <a:rPr lang="en-GB" sz="3200" dirty="0">
                <a:latin typeface="Arial" panose="020B0604020202020204" pitchFamily="34" charset="0"/>
                <a:ea typeface="Verdana"/>
                <a:cs typeface="Arial" panose="020B0604020202020204" pitchFamily="34" charset="0"/>
              </a:rPr>
              <a:t>Top tips</a:t>
            </a:r>
            <a:endParaRPr lang="en-GB" sz="3200" dirty="0">
              <a:latin typeface="Arial" panose="020B06040202020202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44481AE0-22E2-3DC7-58D6-02700FDA9727}"/>
              </a:ext>
            </a:extLst>
          </p:cNvPr>
          <p:cNvSpPr>
            <a:spLocks noGrp="1"/>
          </p:cNvSpPr>
          <p:nvPr>
            <p:ph type="body" sz="quarter" idx="10"/>
          </p:nvPr>
        </p:nvSpPr>
        <p:spPr>
          <a:xfrm>
            <a:off x="432000" y="2540349"/>
            <a:ext cx="10276076" cy="3546415"/>
          </a:xfrm>
        </p:spPr>
        <p:txBody>
          <a:bodyPr lIns="91440" tIns="45720" rIns="91440" bIns="45720" anchor="t"/>
          <a:lstStyle/>
          <a:p>
            <a:pPr marL="342900" indent="-342900">
              <a:buChar char="•"/>
            </a:pPr>
            <a:r>
              <a:rPr lang="en-GB" dirty="0">
                <a:latin typeface="Arial"/>
                <a:cs typeface="Arial"/>
              </a:rPr>
              <a:t>Centres are reminded to ensure that feedback is respective of the accurate marking band and terminology used within the marking band, for example, limited, reasonable, good or excellent.</a:t>
            </a:r>
            <a:endParaRPr lang="en-US" dirty="0">
              <a:latin typeface="Arial"/>
              <a:cs typeface="Arial"/>
            </a:endParaRPr>
          </a:p>
          <a:p>
            <a:pPr marL="342900" indent="-342900">
              <a:buChar char="•"/>
            </a:pPr>
            <a:r>
              <a:rPr lang="en-GB" dirty="0">
                <a:latin typeface="Arial"/>
                <a:cs typeface="Arial"/>
              </a:rPr>
              <a:t>Centres are reminded that learners must complete the NEA in numerical order: task 2 must follow task 1, task 3 must follow task 2 and so forth. This supports learners in building upon their evidence and ensures they are working through the NEA accordingly. </a:t>
            </a:r>
          </a:p>
          <a:p>
            <a:pPr marL="342900" indent="-342900">
              <a:lnSpc>
                <a:spcPct val="100000"/>
              </a:lnSpc>
              <a:spcBef>
                <a:spcPts val="0"/>
              </a:spcBef>
              <a:buFont typeface="Arial,Sans-Serif"/>
              <a:buChar char="•"/>
            </a:pPr>
            <a:r>
              <a:rPr lang="en-US" dirty="0">
                <a:latin typeface="Arial"/>
                <a:cs typeface="Arial"/>
              </a:rPr>
              <a:t>Upload all the required Tasks from the NEA. </a:t>
            </a:r>
          </a:p>
          <a:p>
            <a:pPr marL="342900" indent="-342900">
              <a:lnSpc>
                <a:spcPct val="100000"/>
              </a:lnSpc>
              <a:spcBef>
                <a:spcPts val="0"/>
              </a:spcBef>
              <a:buFont typeface="Arial,Sans-Serif"/>
              <a:buChar char="•"/>
            </a:pPr>
            <a:r>
              <a:rPr lang="en-US" dirty="0">
                <a:latin typeface="Arial"/>
                <a:cs typeface="Arial"/>
              </a:rPr>
              <a:t>Upload all copies of Feedback and Assessment documentation. </a:t>
            </a:r>
          </a:p>
          <a:p>
            <a:pPr marL="342900" indent="-342900">
              <a:lnSpc>
                <a:spcPct val="100000"/>
              </a:lnSpc>
              <a:spcBef>
                <a:spcPts val="0"/>
              </a:spcBef>
              <a:buFont typeface="Arial,Sans-Serif"/>
              <a:buChar char="•"/>
            </a:pPr>
            <a:r>
              <a:rPr lang="en-US" dirty="0">
                <a:latin typeface="Arial"/>
                <a:cs typeface="Arial"/>
              </a:rPr>
              <a:t>Evidence should be provided as either in word-processed or hand-written evidence.  </a:t>
            </a:r>
          </a:p>
          <a:p>
            <a:pPr marL="342900" indent="-342900">
              <a:lnSpc>
                <a:spcPct val="100000"/>
              </a:lnSpc>
              <a:spcBef>
                <a:spcPts val="0"/>
              </a:spcBef>
              <a:buFont typeface="Arial,Sans-Serif"/>
              <a:buChar char="•"/>
            </a:pPr>
            <a:r>
              <a:rPr lang="en-US" dirty="0">
                <a:latin typeface="Arial"/>
                <a:cs typeface="Arial"/>
              </a:rPr>
              <a:t>Learners should approach all tasks in the NEA with reference to the time specific requirements and control conditions, which are located in the QSID document</a:t>
            </a:r>
            <a:r>
              <a:rPr lang="en-US" sz="1800" dirty="0">
                <a:latin typeface="Arial"/>
                <a:cs typeface="Arial"/>
              </a:rPr>
              <a:t>. </a:t>
            </a:r>
            <a:endParaRPr lang="en-GB" dirty="0"/>
          </a:p>
        </p:txBody>
      </p:sp>
      <p:pic>
        <p:nvPicPr>
          <p:cNvPr id="5" name="Picture 2" descr="A black and white image of a megaphone&#10;&#10;AI-generated content may be incorrect.">
            <a:extLst>
              <a:ext uri="{FF2B5EF4-FFF2-40B4-BE49-F238E27FC236}">
                <a16:creationId xmlns:a16="http://schemas.microsoft.com/office/drawing/2014/main" id="{E9D23C39-3A0C-83A3-450B-9F8389858FF4}"/>
              </a:ext>
            </a:extLst>
          </p:cNvPr>
          <p:cNvPicPr>
            <a:picLocks noChangeAspect="1"/>
          </p:cNvPicPr>
          <p:nvPr/>
        </p:nvPicPr>
        <p:blipFill>
          <a:blip r:embed="rId5"/>
          <a:stretch>
            <a:fillRect/>
          </a:stretch>
        </p:blipFill>
        <p:spPr>
          <a:xfrm>
            <a:off x="10335405" y="865228"/>
            <a:ext cx="754743" cy="750119"/>
          </a:xfrm>
          <a:prstGeom prst="rect">
            <a:avLst/>
          </a:prstGeom>
        </p:spPr>
      </p:pic>
      <p:pic>
        <p:nvPicPr>
          <p:cNvPr id="7" name="Audio 6">
            <a:hlinkClick r:id="" action="ppaction://media"/>
            <a:extLst>
              <a:ext uri="{FF2B5EF4-FFF2-40B4-BE49-F238E27FC236}">
                <a16:creationId xmlns:a16="http://schemas.microsoft.com/office/drawing/2014/main" id="{BD01E3E9-6F1B-F2E4-3C87-5D0BB2A15381}"/>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961102838"/>
      </p:ext>
    </p:extLst>
  </p:cSld>
  <p:clrMapOvr>
    <a:masterClrMapping/>
  </p:clrMapOvr>
  <mc:AlternateContent xmlns:mc="http://schemas.openxmlformats.org/markup-compatibility/2006" xmlns:p14="http://schemas.microsoft.com/office/powerpoint/2010/main">
    <mc:Choice Requires="p14">
      <p:transition spd="slow" p14:dur="2000" advTm="70997"/>
    </mc:Choice>
    <mc:Fallback xmlns="">
      <p:transition spd="slow" advTm="709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B6E40-F2BD-C947-9AD3-8D8AA892805E}"/>
              </a:ext>
            </a:extLst>
          </p:cNvPr>
          <p:cNvSpPr>
            <a:spLocks noGrp="1"/>
          </p:cNvSpPr>
          <p:nvPr>
            <p:ph type="title"/>
          </p:nvPr>
        </p:nvSpPr>
        <p:spPr/>
        <p:txBody>
          <a:bodyPr lIns="91440" tIns="45720" rIns="91440" bIns="45720" anchor="t">
            <a:normAutofit/>
          </a:bodyPr>
          <a:lstStyle/>
          <a:p>
            <a:r>
              <a:rPr lang="en-US" dirty="0">
                <a:latin typeface="Verdana"/>
                <a:ea typeface="Verdana"/>
              </a:rPr>
              <a:t>Thank you.</a:t>
            </a:r>
            <a:endParaRPr lang="en-US" dirty="0"/>
          </a:p>
        </p:txBody>
      </p:sp>
      <p:pic>
        <p:nvPicPr>
          <p:cNvPr id="4" name="Picture 4" descr="A star on a black background&#10;&#10;AI-generated content may be incorrect.">
            <a:extLst>
              <a:ext uri="{FF2B5EF4-FFF2-40B4-BE49-F238E27FC236}">
                <a16:creationId xmlns:a16="http://schemas.microsoft.com/office/drawing/2014/main" id="{AAB49440-008A-8B32-B590-2A5BA19AB2E1}"/>
              </a:ext>
            </a:extLst>
          </p:cNvPr>
          <p:cNvPicPr>
            <a:picLocks noChangeAspect="1"/>
          </p:cNvPicPr>
          <p:nvPr/>
        </p:nvPicPr>
        <p:blipFill>
          <a:blip r:embed="rId4"/>
          <a:stretch>
            <a:fillRect/>
          </a:stretch>
        </p:blipFill>
        <p:spPr>
          <a:xfrm>
            <a:off x="10488215" y="370731"/>
            <a:ext cx="754743" cy="754743"/>
          </a:xfrm>
          <a:prstGeom prst="rect">
            <a:avLst/>
          </a:prstGeom>
        </p:spPr>
      </p:pic>
      <p:pic>
        <p:nvPicPr>
          <p:cNvPr id="10" name="Audio 9">
            <a:hlinkClick r:id="" action="ppaction://media"/>
            <a:extLst>
              <a:ext uri="{FF2B5EF4-FFF2-40B4-BE49-F238E27FC236}">
                <a16:creationId xmlns:a16="http://schemas.microsoft.com/office/drawing/2014/main" id="{79102149-0D68-EA0D-C313-1B3820DF32D6}"/>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900821060"/>
      </p:ext>
    </p:extLst>
  </p:cSld>
  <p:clrMapOvr>
    <a:masterClrMapping/>
  </p:clrMapOvr>
  <mc:AlternateContent xmlns:mc="http://schemas.openxmlformats.org/markup-compatibility/2006" xmlns:p14="http://schemas.microsoft.com/office/powerpoint/2010/main">
    <mc:Choice Requires="p14">
      <p:transition spd="slow" p14:dur="2000" advTm="8895"/>
    </mc:Choice>
    <mc:Fallback xmlns="">
      <p:transition spd="slow" advTm="889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ACAB01-F251-9542-941F-2E0FF9927BD4}"/>
              </a:ext>
            </a:extLst>
          </p:cNvPr>
          <p:cNvSpPr>
            <a:spLocks noGrp="1"/>
          </p:cNvSpPr>
          <p:nvPr>
            <p:ph type="title"/>
          </p:nvPr>
        </p:nvSpPr>
        <p:spPr>
          <a:xfrm>
            <a:off x="490466" y="2152464"/>
            <a:ext cx="7727704" cy="1829019"/>
          </a:xfrm>
        </p:spPr>
        <p:txBody>
          <a:bodyPr lIns="91440" tIns="45720" rIns="91440" bIns="45720" anchor="t">
            <a:noAutofit/>
          </a:bodyPr>
          <a:lstStyle/>
          <a:p>
            <a:r>
              <a:rPr lang="en-US" sz="3200" dirty="0">
                <a:latin typeface="Verdana"/>
                <a:ea typeface="Verdana"/>
              </a:rPr>
              <a:t>NCFE CACHE Level 1/2 Technical Award in Health and Social Care </a:t>
            </a:r>
            <a:br>
              <a:rPr lang="en-US" sz="3200" dirty="0">
                <a:latin typeface="Verdana"/>
                <a:ea typeface="Verdana"/>
              </a:rPr>
            </a:br>
            <a:r>
              <a:rPr lang="en-US" sz="3200" dirty="0">
                <a:latin typeface="Verdana"/>
                <a:ea typeface="Verdana"/>
              </a:rPr>
              <a:t>603/7013/0</a:t>
            </a:r>
            <a:r>
              <a:rPr lang="en-US" sz="3200" b="0" dirty="0">
                <a:latin typeface="Verdana"/>
                <a:ea typeface="Verdana"/>
              </a:rPr>
              <a:t> </a:t>
            </a:r>
            <a:endParaRPr lang="en-US" sz="3200" dirty="0">
              <a:latin typeface="Verdana"/>
              <a:ea typeface="Verdana"/>
            </a:endParaRPr>
          </a:p>
        </p:txBody>
      </p:sp>
      <p:pic>
        <p:nvPicPr>
          <p:cNvPr id="5" name="Audio 4">
            <a:hlinkClick r:id="" action="ppaction://media"/>
            <a:extLst>
              <a:ext uri="{FF2B5EF4-FFF2-40B4-BE49-F238E27FC236}">
                <a16:creationId xmlns:a16="http://schemas.microsoft.com/office/drawing/2014/main" id="{F105F341-FCC0-6A53-182A-DDAFF210D1F8}"/>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743246157"/>
      </p:ext>
    </p:extLst>
  </p:cSld>
  <p:clrMapOvr>
    <a:masterClrMapping/>
  </p:clrMapOvr>
  <mc:AlternateContent xmlns:mc="http://schemas.openxmlformats.org/markup-compatibility/2006" xmlns:p14="http://schemas.microsoft.com/office/powerpoint/2010/main">
    <mc:Choice Requires="p14">
      <p:transition spd="slow" p14:dur="2000" advTm="9825"/>
    </mc:Choice>
    <mc:Fallback xmlns="">
      <p:transition spd="slow" advTm="982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A0193-FEC3-6240-BDF9-33C9C4655126}"/>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Aim &amp; </a:t>
            </a:r>
            <a:r>
              <a:rPr lang="en-US" sz="3200" dirty="0">
                <a:latin typeface="Arial" panose="020B0604020202020204" pitchFamily="34" charset="0"/>
                <a:cs typeface="Arial" panose="020B0604020202020204" pitchFamily="34" charset="0"/>
              </a:rPr>
              <a:t>Objective</a:t>
            </a:r>
          </a:p>
        </p:txBody>
      </p:sp>
      <p:sp>
        <p:nvSpPr>
          <p:cNvPr id="3" name="Text Placeholder 2">
            <a:extLst>
              <a:ext uri="{FF2B5EF4-FFF2-40B4-BE49-F238E27FC236}">
                <a16:creationId xmlns:a16="http://schemas.microsoft.com/office/drawing/2014/main" id="{F5914C87-A563-DD44-9E2C-69C4C9B82F6A}"/>
              </a:ext>
            </a:extLst>
          </p:cNvPr>
          <p:cNvSpPr>
            <a:spLocks noGrp="1"/>
          </p:cNvSpPr>
          <p:nvPr>
            <p:ph type="body" sz="quarter" idx="10"/>
          </p:nvPr>
        </p:nvSpPr>
        <p:spPr/>
        <p:txBody>
          <a:bodyPr lIns="91440" tIns="45720" rIns="91440" bIns="45720" anchor="t"/>
          <a:lstStyle/>
          <a:p>
            <a:r>
              <a:rPr lang="en-GB" b="1" dirty="0"/>
              <a:t>Training Aim:</a:t>
            </a:r>
            <a:r>
              <a:rPr lang="en-GB" dirty="0"/>
              <a:t> To promote consistency in marking and evaluation across assessors, by collaboratively reviewing and aligning assessment objectives and expectations.</a:t>
            </a:r>
          </a:p>
          <a:p>
            <a:endParaRPr lang="en-GB" dirty="0"/>
          </a:p>
          <a:p>
            <a:r>
              <a:rPr lang="en-GB" b="1" dirty="0">
                <a:latin typeface="Arial"/>
                <a:cs typeface="Arial"/>
              </a:rPr>
              <a:t>Training Objective:</a:t>
            </a:r>
            <a:r>
              <a:rPr lang="en-GB" dirty="0">
                <a:latin typeface="Arial"/>
                <a:cs typeface="Arial"/>
              </a:rPr>
              <a:t> </a:t>
            </a:r>
            <a:r>
              <a:rPr lang="en-GB" dirty="0"/>
              <a:t>The purpose of the standardisation training is to provide delivery teams with an opportunity to reflect on the 2024/2025 Non-Exam Assessment (NEA), using the Chief Moderator(CM) report and learner work examples. This will support teams in reviewing marks, ensuring consistency in marking, and building confidence in preparation for the 2025/2026 assessment window.</a:t>
            </a:r>
            <a:endParaRPr lang="en-US" dirty="0"/>
          </a:p>
        </p:txBody>
      </p:sp>
      <p:pic>
        <p:nvPicPr>
          <p:cNvPr id="5" name="Picture 14" descr="Icon&#10;&#10;Description automatically generated">
            <a:extLst>
              <a:ext uri="{FF2B5EF4-FFF2-40B4-BE49-F238E27FC236}">
                <a16:creationId xmlns:a16="http://schemas.microsoft.com/office/drawing/2014/main" id="{B8227081-9B7E-2EBF-CD98-4CA150DFEF5E}"/>
              </a:ext>
            </a:extLst>
          </p:cNvPr>
          <p:cNvPicPr>
            <a:picLocks noChangeAspect="1"/>
          </p:cNvPicPr>
          <p:nvPr/>
        </p:nvPicPr>
        <p:blipFill>
          <a:blip r:embed="rId5"/>
          <a:stretch>
            <a:fillRect/>
          </a:stretch>
        </p:blipFill>
        <p:spPr>
          <a:xfrm>
            <a:off x="10827932" y="304511"/>
            <a:ext cx="754743" cy="750119"/>
          </a:xfrm>
          <a:prstGeom prst="rect">
            <a:avLst/>
          </a:prstGeom>
        </p:spPr>
      </p:pic>
      <p:pic>
        <p:nvPicPr>
          <p:cNvPr id="7" name="Audio 6">
            <a:hlinkClick r:id="" action="ppaction://media"/>
            <a:extLst>
              <a:ext uri="{FF2B5EF4-FFF2-40B4-BE49-F238E27FC236}">
                <a16:creationId xmlns:a16="http://schemas.microsoft.com/office/drawing/2014/main" id="{C5AFC591-3966-5B32-62BD-A228906A3088}"/>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484380438"/>
      </p:ext>
    </p:extLst>
  </p:cSld>
  <p:clrMapOvr>
    <a:masterClrMapping/>
  </p:clrMapOvr>
  <mc:AlternateContent xmlns:mc="http://schemas.openxmlformats.org/markup-compatibility/2006" xmlns:p14="http://schemas.microsoft.com/office/powerpoint/2010/main">
    <mc:Choice Requires="p14">
      <p:transition spd="slow" p14:dur="2000" advTm="38419"/>
    </mc:Choice>
    <mc:Fallback xmlns="">
      <p:transition spd="slow" advTm="3841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lIns="91440" tIns="45720" rIns="91440" bIns="45720" anchor="t">
            <a:noAutofit/>
          </a:bodyPr>
          <a:lstStyle/>
          <a:p>
            <a:r>
              <a:rPr lang="en-US" sz="3200" dirty="0">
                <a:latin typeface="Verdana"/>
                <a:ea typeface="Verdana"/>
              </a:rPr>
              <a:t>Materials to support presentation: </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p:txBody>
          <a:bodyPr lIns="91440" tIns="45720" rIns="91440" bIns="45720" anchor="t"/>
          <a:lstStyle/>
          <a:p>
            <a:endParaRPr lang="en-US" sz="1800" dirty="0">
              <a:latin typeface="Arial"/>
              <a:cs typeface="Arial"/>
            </a:endParaRPr>
          </a:p>
          <a:p>
            <a:r>
              <a:rPr lang="en-US" dirty="0">
                <a:latin typeface="Arial"/>
                <a:cs typeface="Arial"/>
              </a:rPr>
              <a:t>To be downloaded from the NCFE website on the </a:t>
            </a:r>
            <a:r>
              <a:rPr lang="en-US" dirty="0">
                <a:latin typeface="Arial"/>
                <a:cs typeface="Arial"/>
                <a:hlinkClick r:id="rId5"/>
              </a:rPr>
              <a:t>qualification page</a:t>
            </a:r>
            <a:r>
              <a:rPr lang="en-US" dirty="0">
                <a:latin typeface="Arial"/>
                <a:cs typeface="Arial"/>
              </a:rPr>
              <a:t>:</a:t>
            </a:r>
          </a:p>
          <a:p>
            <a:pPr marL="800100" lvl="1" indent="-342900">
              <a:buFont typeface="Arial" panose="020B0604020202020204" pitchFamily="34" charset="0"/>
              <a:buChar char="•"/>
            </a:pPr>
            <a:r>
              <a:rPr lang="en-US" sz="2000" dirty="0">
                <a:latin typeface="Arial"/>
                <a:cs typeface="Arial"/>
              </a:rPr>
              <a:t>Tutor guidance document</a:t>
            </a:r>
          </a:p>
          <a:p>
            <a:pPr marL="800100" lvl="1" indent="-342900">
              <a:buFont typeface="Arial" panose="020B0604020202020204" pitchFamily="34" charset="0"/>
              <a:buChar char="•"/>
            </a:pPr>
            <a:r>
              <a:rPr lang="en-US" sz="2000" dirty="0">
                <a:latin typeface="Arial"/>
                <a:cs typeface="Arial"/>
              </a:rPr>
              <a:t>Summer 25 Chief Examiner/Chief Moderator report</a:t>
            </a:r>
          </a:p>
          <a:p>
            <a:pPr marL="800100" lvl="1" indent="-342900">
              <a:buFont typeface="Arial" panose="020B0604020202020204" pitchFamily="34" charset="0"/>
              <a:buChar char="•"/>
            </a:pPr>
            <a:r>
              <a:rPr lang="en-US" sz="2000" dirty="0">
                <a:latin typeface="Arial"/>
                <a:cs typeface="Arial"/>
              </a:rPr>
              <a:t>Non-Exam Assessment (NEA) Centre version.</a:t>
            </a:r>
          </a:p>
          <a:p>
            <a:endParaRPr lang="en-US" dirty="0"/>
          </a:p>
        </p:txBody>
      </p:sp>
      <p:pic>
        <p:nvPicPr>
          <p:cNvPr id="5" name="Picture 6" descr="A grey rectangular object with black background&#10;&#10;AI-generated content may be incorrect.">
            <a:extLst>
              <a:ext uri="{FF2B5EF4-FFF2-40B4-BE49-F238E27FC236}">
                <a16:creationId xmlns:a16="http://schemas.microsoft.com/office/drawing/2014/main" id="{FBE977BF-F95A-EFCE-8E2C-C973FD0FED86}"/>
              </a:ext>
            </a:extLst>
          </p:cNvPr>
          <p:cNvPicPr>
            <a:picLocks noChangeAspect="1"/>
          </p:cNvPicPr>
          <p:nvPr/>
        </p:nvPicPr>
        <p:blipFill>
          <a:blip r:embed="rId6"/>
          <a:stretch>
            <a:fillRect/>
          </a:stretch>
        </p:blipFill>
        <p:spPr>
          <a:xfrm>
            <a:off x="10557500" y="455679"/>
            <a:ext cx="754743" cy="750119"/>
          </a:xfrm>
          <a:prstGeom prst="rect">
            <a:avLst/>
          </a:prstGeom>
        </p:spPr>
      </p:pic>
      <p:pic>
        <p:nvPicPr>
          <p:cNvPr id="12" name="Audio 11">
            <a:hlinkClick r:id="" action="ppaction://media"/>
            <a:extLst>
              <a:ext uri="{FF2B5EF4-FFF2-40B4-BE49-F238E27FC236}">
                <a16:creationId xmlns:a16="http://schemas.microsoft.com/office/drawing/2014/main" id="{403BC43A-23C1-7278-6A88-0FC442808FE6}"/>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56155535"/>
      </p:ext>
    </p:extLst>
  </p:cSld>
  <p:clrMapOvr>
    <a:masterClrMapping/>
  </p:clrMapOvr>
  <mc:AlternateContent xmlns:mc="http://schemas.openxmlformats.org/markup-compatibility/2006" xmlns:p14="http://schemas.microsoft.com/office/powerpoint/2010/main">
    <mc:Choice Requires="p14">
      <p:transition spd="slow" p14:dur="2000" advTm="23220"/>
    </mc:Choice>
    <mc:Fallback xmlns="">
      <p:transition spd="slow" advTm="232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p:txBody>
          <a:bodyPr/>
          <a:lstStyle/>
          <a:p>
            <a:r>
              <a:rPr lang="en-US" sz="3200" dirty="0">
                <a:latin typeface="Arial" panose="020B0604020202020204" pitchFamily="34" charset="0"/>
                <a:cs typeface="Arial" panose="020B0604020202020204" pitchFamily="34" charset="0"/>
              </a:rPr>
              <a:t>Presentation Agenda </a:t>
            </a:r>
            <a:endParaRPr lang="en-US" dirty="0"/>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a:xfrm>
            <a:off x="426000" y="1989700"/>
            <a:ext cx="11340000" cy="3456984"/>
          </a:xfrm>
        </p:spPr>
        <p:txBody>
          <a:bodyPr lIns="91440" tIns="45720" rIns="91440" bIns="45720" anchor="t"/>
          <a:lstStyle/>
          <a:p>
            <a:pPr marL="285750" indent="-285750">
              <a:buFont typeface="Arial" panose="020B0604020202020204" pitchFamily="34" charset="0"/>
              <a:buChar char="•"/>
            </a:pPr>
            <a:r>
              <a:rPr lang="en-US" sz="2400" dirty="0">
                <a:latin typeface="Arial"/>
                <a:cs typeface="Arial"/>
              </a:rPr>
              <a:t>Review of CM report </a:t>
            </a:r>
          </a:p>
          <a:p>
            <a:pPr marL="285750" indent="-285750">
              <a:buFont typeface="Arial" panose="020B0604020202020204" pitchFamily="34" charset="0"/>
              <a:buChar char="•"/>
            </a:pPr>
            <a:r>
              <a:rPr lang="en-US" sz="2400" dirty="0">
                <a:latin typeface="Arial"/>
                <a:cs typeface="Arial"/>
              </a:rPr>
              <a:t>Optional activities</a:t>
            </a:r>
          </a:p>
          <a:p>
            <a:pPr marL="285750" indent="-285750">
              <a:buFont typeface="Arial" panose="020B0604020202020204" pitchFamily="34" charset="0"/>
              <a:buChar char="•"/>
            </a:pPr>
            <a:r>
              <a:rPr lang="en-US" sz="2400" dirty="0">
                <a:latin typeface="Arial"/>
                <a:cs typeface="Arial"/>
              </a:rPr>
              <a:t>Top tips for this assessment window </a:t>
            </a:r>
            <a:endParaRPr lang="en-US" sz="2400" dirty="0"/>
          </a:p>
          <a:p>
            <a:endParaRPr lang="en-US" dirty="0"/>
          </a:p>
          <a:p>
            <a:endParaRPr lang="en-US" dirty="0"/>
          </a:p>
        </p:txBody>
      </p:sp>
      <p:pic>
        <p:nvPicPr>
          <p:cNvPr id="5" name="Picture 7" descr="Icon&#10;&#10;Description automatically generated">
            <a:extLst>
              <a:ext uri="{FF2B5EF4-FFF2-40B4-BE49-F238E27FC236}">
                <a16:creationId xmlns:a16="http://schemas.microsoft.com/office/drawing/2014/main" id="{B9E8C660-B886-FA90-C393-BEC5F32975BA}"/>
              </a:ext>
            </a:extLst>
          </p:cNvPr>
          <p:cNvPicPr>
            <a:picLocks noChangeAspect="1"/>
          </p:cNvPicPr>
          <p:nvPr/>
        </p:nvPicPr>
        <p:blipFill>
          <a:blip r:embed="rId5"/>
          <a:stretch>
            <a:fillRect/>
          </a:stretch>
        </p:blipFill>
        <p:spPr>
          <a:xfrm>
            <a:off x="10616790" y="442618"/>
            <a:ext cx="754743" cy="754743"/>
          </a:xfrm>
          <a:prstGeom prst="rect">
            <a:avLst/>
          </a:prstGeom>
        </p:spPr>
      </p:pic>
      <p:pic>
        <p:nvPicPr>
          <p:cNvPr id="28" name="Audio 27">
            <a:hlinkClick r:id="" action="ppaction://media"/>
            <a:extLst>
              <a:ext uri="{FF2B5EF4-FFF2-40B4-BE49-F238E27FC236}">
                <a16:creationId xmlns:a16="http://schemas.microsoft.com/office/drawing/2014/main" id="{EF0BBD30-A7B1-A541-7A78-0C1820467EEA}"/>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865913969"/>
      </p:ext>
    </p:extLst>
  </p:cSld>
  <p:clrMapOvr>
    <a:masterClrMapping/>
  </p:clrMapOvr>
  <mc:AlternateContent xmlns:mc="http://schemas.openxmlformats.org/markup-compatibility/2006" xmlns:p14="http://schemas.microsoft.com/office/powerpoint/2010/main">
    <mc:Choice Requires="p14">
      <p:transition spd="slow" p14:dur="2000" advTm="63382"/>
    </mc:Choice>
    <mc:Fallback xmlns="">
      <p:transition spd="slow" advTm="6338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a:xfrm>
            <a:off x="273849" y="1253713"/>
            <a:ext cx="8280000" cy="1992113"/>
          </a:xfrm>
        </p:spPr>
        <p:txBody>
          <a:bodyPr lIns="91440" tIns="45720" rIns="91440" bIns="45720" anchor="t">
            <a:noAutofit/>
          </a:bodyPr>
          <a:lstStyle/>
          <a:p>
            <a:r>
              <a:rPr lang="en-US" sz="3200" dirty="0">
                <a:latin typeface="Arial"/>
                <a:ea typeface="Verdana"/>
                <a:cs typeface="Arial"/>
              </a:rPr>
              <a:t>Chief Moderator </a:t>
            </a:r>
            <a:br>
              <a:rPr lang="en-US" sz="3200" dirty="0">
                <a:latin typeface="Arial"/>
                <a:ea typeface="Verdana"/>
                <a:cs typeface="Arial"/>
              </a:rPr>
            </a:br>
            <a:r>
              <a:rPr lang="en-US" sz="3200" dirty="0">
                <a:latin typeface="Arial"/>
                <a:ea typeface="Verdana"/>
                <a:cs typeface="Arial"/>
              </a:rPr>
              <a:t>Report</a:t>
            </a:r>
          </a:p>
        </p:txBody>
      </p:sp>
      <p:pic>
        <p:nvPicPr>
          <p:cNvPr id="6" name="Picture 5" descr="A blue and black text on a white background&#10;&#10;AI-generated content may be incorrect.">
            <a:extLst>
              <a:ext uri="{FF2B5EF4-FFF2-40B4-BE49-F238E27FC236}">
                <a16:creationId xmlns:a16="http://schemas.microsoft.com/office/drawing/2014/main" id="{7392410C-4BE8-7A05-DD98-A95B04DCEACD}"/>
              </a:ext>
            </a:extLst>
          </p:cNvPr>
          <p:cNvPicPr>
            <a:picLocks noChangeAspect="1"/>
          </p:cNvPicPr>
          <p:nvPr/>
        </p:nvPicPr>
        <p:blipFill>
          <a:blip r:embed="rId5"/>
          <a:stretch>
            <a:fillRect/>
          </a:stretch>
        </p:blipFill>
        <p:spPr>
          <a:xfrm>
            <a:off x="3801875" y="502262"/>
            <a:ext cx="4352925" cy="6219825"/>
          </a:xfrm>
          <a:prstGeom prst="rect">
            <a:avLst/>
          </a:prstGeom>
        </p:spPr>
      </p:pic>
      <p:pic>
        <p:nvPicPr>
          <p:cNvPr id="4" name="Picture 5" descr="A black and grey paper with text&#10;&#10;AI-generated content may be incorrect.">
            <a:extLst>
              <a:ext uri="{FF2B5EF4-FFF2-40B4-BE49-F238E27FC236}">
                <a16:creationId xmlns:a16="http://schemas.microsoft.com/office/drawing/2014/main" id="{77F182C9-F655-1FAC-DB94-6E6BD9774482}"/>
              </a:ext>
            </a:extLst>
          </p:cNvPr>
          <p:cNvPicPr>
            <a:picLocks noChangeAspect="1"/>
          </p:cNvPicPr>
          <p:nvPr/>
        </p:nvPicPr>
        <p:blipFill>
          <a:blip r:embed="rId6"/>
          <a:stretch>
            <a:fillRect/>
          </a:stretch>
        </p:blipFill>
        <p:spPr>
          <a:xfrm>
            <a:off x="10314317" y="1117038"/>
            <a:ext cx="754743" cy="750119"/>
          </a:xfrm>
          <a:prstGeom prst="rect">
            <a:avLst/>
          </a:prstGeom>
        </p:spPr>
      </p:pic>
      <p:pic>
        <p:nvPicPr>
          <p:cNvPr id="34" name="Audio 33">
            <a:hlinkClick r:id="" action="ppaction://media"/>
            <a:extLst>
              <a:ext uri="{FF2B5EF4-FFF2-40B4-BE49-F238E27FC236}">
                <a16:creationId xmlns:a16="http://schemas.microsoft.com/office/drawing/2014/main" id="{0EE26C06-0864-8C1F-FF80-B16B47B4B851}"/>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91721819"/>
      </p:ext>
    </p:extLst>
  </p:cSld>
  <p:clrMapOvr>
    <a:masterClrMapping/>
  </p:clrMapOvr>
  <mc:AlternateContent xmlns:mc="http://schemas.openxmlformats.org/markup-compatibility/2006" xmlns:p14="http://schemas.microsoft.com/office/powerpoint/2010/main">
    <mc:Choice Requires="p14">
      <p:transition spd="slow" p14:dur="2000" advTm="154181"/>
    </mc:Choice>
    <mc:Fallback xmlns="">
      <p:transition spd="slow" advTm="1541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A white text on a white background&#10;&#10;AI-generated content may be incorrect.">
            <a:extLst>
              <a:ext uri="{FF2B5EF4-FFF2-40B4-BE49-F238E27FC236}">
                <a16:creationId xmlns:a16="http://schemas.microsoft.com/office/drawing/2014/main" id="{102A91A1-E7D3-8DD1-054E-6E0C86DC5145}"/>
              </a:ext>
            </a:extLst>
          </p:cNvPr>
          <p:cNvPicPr>
            <a:picLocks noChangeAspect="1"/>
          </p:cNvPicPr>
          <p:nvPr/>
        </p:nvPicPr>
        <p:blipFill>
          <a:blip r:embed="rId5"/>
          <a:srcRect r="1360" b="1830"/>
          <a:stretch>
            <a:fillRect/>
          </a:stretch>
        </p:blipFill>
        <p:spPr>
          <a:xfrm>
            <a:off x="306238" y="1068687"/>
            <a:ext cx="8229528" cy="5650489"/>
          </a:xfrm>
          <a:prstGeom prst="rect">
            <a:avLst/>
          </a:prstGeom>
        </p:spPr>
      </p:pic>
      <p:pic>
        <p:nvPicPr>
          <p:cNvPr id="4" name="Picture 12" descr="A computer screen with a black background&#10;&#10;AI-generated content may be incorrect.">
            <a:extLst>
              <a:ext uri="{FF2B5EF4-FFF2-40B4-BE49-F238E27FC236}">
                <a16:creationId xmlns:a16="http://schemas.microsoft.com/office/drawing/2014/main" id="{BB92D31E-70C1-0E50-7925-1BEB3C0C59DD}"/>
              </a:ext>
            </a:extLst>
          </p:cNvPr>
          <p:cNvPicPr>
            <a:picLocks noChangeAspect="1"/>
          </p:cNvPicPr>
          <p:nvPr/>
        </p:nvPicPr>
        <p:blipFill>
          <a:blip r:embed="rId6"/>
          <a:stretch>
            <a:fillRect/>
          </a:stretch>
        </p:blipFill>
        <p:spPr>
          <a:xfrm>
            <a:off x="10578998" y="1073768"/>
            <a:ext cx="754743" cy="750119"/>
          </a:xfrm>
          <a:prstGeom prst="rect">
            <a:avLst/>
          </a:prstGeom>
        </p:spPr>
      </p:pic>
      <p:pic>
        <p:nvPicPr>
          <p:cNvPr id="23" name="Audio 22">
            <a:hlinkClick r:id="" action="ppaction://media"/>
            <a:extLst>
              <a:ext uri="{FF2B5EF4-FFF2-40B4-BE49-F238E27FC236}">
                <a16:creationId xmlns:a16="http://schemas.microsoft.com/office/drawing/2014/main" id="{92610B61-37F5-E0CA-4311-E3E3BF362849}"/>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214261291"/>
      </p:ext>
    </p:extLst>
  </p:cSld>
  <p:clrMapOvr>
    <a:masterClrMapping/>
  </p:clrMapOvr>
  <mc:AlternateContent xmlns:mc="http://schemas.openxmlformats.org/markup-compatibility/2006" xmlns:p14="http://schemas.microsoft.com/office/powerpoint/2010/main">
    <mc:Choice Requires="p14">
      <p:transition spd="slow" p14:dur="2000" advTm="81808"/>
    </mc:Choice>
    <mc:Fallback xmlns="">
      <p:transition spd="slow" advTm="818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39CE4D-BD40-8B40-AE61-1B78B7EEE410}"/>
              </a:ext>
            </a:extLst>
          </p:cNvPr>
          <p:cNvSpPr>
            <a:spLocks noGrp="1"/>
          </p:cNvSpPr>
          <p:nvPr>
            <p:ph type="title"/>
          </p:nvPr>
        </p:nvSpPr>
        <p:spPr>
          <a:xfrm>
            <a:off x="2314048" y="406661"/>
            <a:ext cx="7560000" cy="540000"/>
          </a:xfrm>
        </p:spPr>
        <p:txBody>
          <a:bodyPr/>
          <a:lstStyle/>
          <a:p>
            <a:r>
              <a:rPr lang="en-US" sz="3200" dirty="0">
                <a:latin typeface="Arial" panose="020B0604020202020204" pitchFamily="34" charset="0"/>
                <a:cs typeface="Arial" panose="020B0604020202020204" pitchFamily="34" charset="0"/>
              </a:rPr>
              <a:t>Activity 1</a:t>
            </a:r>
          </a:p>
        </p:txBody>
      </p:sp>
      <p:sp>
        <p:nvSpPr>
          <p:cNvPr id="3" name="Text Placeholder 2">
            <a:extLst>
              <a:ext uri="{FF2B5EF4-FFF2-40B4-BE49-F238E27FC236}">
                <a16:creationId xmlns:a16="http://schemas.microsoft.com/office/drawing/2014/main" id="{C17A058B-87A1-4242-87D3-B6D63FCF3E02}"/>
              </a:ext>
            </a:extLst>
          </p:cNvPr>
          <p:cNvSpPr>
            <a:spLocks noGrp="1"/>
          </p:cNvSpPr>
          <p:nvPr>
            <p:ph type="body" sz="quarter" idx="10"/>
          </p:nvPr>
        </p:nvSpPr>
        <p:spPr>
          <a:xfrm>
            <a:off x="174941" y="1242403"/>
            <a:ext cx="5748939" cy="5441107"/>
          </a:xfrm>
        </p:spPr>
        <p:txBody>
          <a:bodyPr lIns="91440" tIns="45720" rIns="91440" bIns="45720" anchor="t"/>
          <a:lstStyle/>
          <a:p>
            <a:r>
              <a:rPr lang="en-US" dirty="0">
                <a:latin typeface="Arial"/>
                <a:cs typeface="Arial"/>
              </a:rPr>
              <a:t>Review the sample learner evidence provided in support of task 1.</a:t>
            </a:r>
            <a:endParaRPr lang="en-US" dirty="0"/>
          </a:p>
          <a:p>
            <a:r>
              <a:rPr lang="en-US" dirty="0">
                <a:latin typeface="Arial"/>
                <a:cs typeface="Arial"/>
              </a:rPr>
              <a:t>Using the NEA, discuss the evidence against the marking bands for task 1 and answer the following questions:</a:t>
            </a:r>
          </a:p>
          <a:p>
            <a:pPr marL="457200" indent="-457200">
              <a:buAutoNum type="arabicPeriod"/>
            </a:pPr>
            <a:r>
              <a:rPr lang="en-US" dirty="0">
                <a:latin typeface="Arial"/>
                <a:cs typeface="Arial"/>
              </a:rPr>
              <a:t>Has the learner provided a written report which assesses Barbara's care needs?</a:t>
            </a:r>
          </a:p>
          <a:p>
            <a:pPr marL="457200" indent="-457200">
              <a:buAutoNum type="arabicPeriod"/>
            </a:pPr>
            <a:r>
              <a:rPr lang="en-US" dirty="0">
                <a:latin typeface="Arial"/>
                <a:cs typeface="Arial"/>
              </a:rPr>
              <a:t>Has the learner provided a care plan which demonstrates how Barbara's individual care needs and preferences will be met?</a:t>
            </a:r>
            <a:endParaRPr lang="en-US" dirty="0"/>
          </a:p>
          <a:p>
            <a:pPr marL="457200" indent="-457200">
              <a:buAutoNum type="arabicPeriod"/>
            </a:pPr>
            <a:r>
              <a:rPr lang="en-US" dirty="0">
                <a:latin typeface="Arial"/>
                <a:cs typeface="Arial"/>
              </a:rPr>
              <a:t>Using the bottom-up approach, which band would the sample learner evidence sit in and why?</a:t>
            </a:r>
          </a:p>
          <a:p>
            <a:pPr marL="457200" indent="-457200">
              <a:buAutoNum type="arabicPeriod"/>
            </a:pPr>
            <a:r>
              <a:rPr lang="en-US" dirty="0">
                <a:latin typeface="Arial"/>
                <a:cs typeface="Arial"/>
              </a:rPr>
              <a:t>What feedback would you provide to this learner?</a:t>
            </a:r>
            <a:endParaRPr lang="en-US" dirty="0"/>
          </a:p>
        </p:txBody>
      </p:sp>
      <p:pic>
        <p:nvPicPr>
          <p:cNvPr id="4" name="Picture 3" descr="A white and black paper with black text&#10;&#10;AI-generated content may be incorrect.">
            <a:extLst>
              <a:ext uri="{FF2B5EF4-FFF2-40B4-BE49-F238E27FC236}">
                <a16:creationId xmlns:a16="http://schemas.microsoft.com/office/drawing/2014/main" id="{EE0AF543-67B0-2AAC-2517-80DA6B7521BD}"/>
              </a:ext>
            </a:extLst>
          </p:cNvPr>
          <p:cNvPicPr>
            <a:picLocks noChangeAspect="1"/>
          </p:cNvPicPr>
          <p:nvPr/>
        </p:nvPicPr>
        <p:blipFill>
          <a:blip r:embed="rId5"/>
          <a:stretch>
            <a:fillRect/>
          </a:stretch>
        </p:blipFill>
        <p:spPr>
          <a:xfrm>
            <a:off x="5923879" y="82296"/>
            <a:ext cx="6189973" cy="6775704"/>
          </a:xfrm>
          <a:prstGeom prst="rect">
            <a:avLst/>
          </a:prstGeom>
        </p:spPr>
      </p:pic>
      <p:pic>
        <p:nvPicPr>
          <p:cNvPr id="6" name="Picture 16" descr="A picture containing logo&#10;&#10;Description automatically generated">
            <a:extLst>
              <a:ext uri="{FF2B5EF4-FFF2-40B4-BE49-F238E27FC236}">
                <a16:creationId xmlns:a16="http://schemas.microsoft.com/office/drawing/2014/main" id="{9D548608-B5EE-9597-DF19-F9A7D27BFF38}"/>
              </a:ext>
            </a:extLst>
          </p:cNvPr>
          <p:cNvPicPr>
            <a:picLocks noChangeAspect="1"/>
          </p:cNvPicPr>
          <p:nvPr/>
        </p:nvPicPr>
        <p:blipFill>
          <a:blip r:embed="rId6"/>
          <a:stretch>
            <a:fillRect/>
          </a:stretch>
        </p:blipFill>
        <p:spPr>
          <a:xfrm>
            <a:off x="11190104" y="32657"/>
            <a:ext cx="754743" cy="754743"/>
          </a:xfrm>
          <a:prstGeom prst="rect">
            <a:avLst/>
          </a:prstGeom>
        </p:spPr>
      </p:pic>
      <p:pic>
        <p:nvPicPr>
          <p:cNvPr id="9" name="Audio 8">
            <a:hlinkClick r:id="" action="ppaction://media"/>
            <a:extLst>
              <a:ext uri="{FF2B5EF4-FFF2-40B4-BE49-F238E27FC236}">
                <a16:creationId xmlns:a16="http://schemas.microsoft.com/office/drawing/2014/main" id="{9D3BEA5A-1DE5-EAD1-CEFD-32806303A740}"/>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4497324" y="5422639"/>
            <a:ext cx="2057400" cy="2057400"/>
          </a:xfrm>
          <a:prstGeom prst="ellipse">
            <a:avLst/>
          </a:prstGeom>
        </p:spPr>
      </p:pic>
    </p:spTree>
    <p:extLst>
      <p:ext uri="{BB962C8B-B14F-4D97-AF65-F5344CB8AC3E}">
        <p14:creationId xmlns:p14="http://schemas.microsoft.com/office/powerpoint/2010/main" val="1907306727"/>
      </p:ext>
    </p:extLst>
  </p:cSld>
  <p:clrMapOvr>
    <a:masterClrMapping/>
  </p:clrMapOvr>
  <mc:AlternateContent xmlns:mc="http://schemas.openxmlformats.org/markup-compatibility/2006" xmlns:p14="http://schemas.microsoft.com/office/powerpoint/2010/main">
    <mc:Choice Requires="p14">
      <p:transition spd="slow" p14:dur="2000" advTm="54271"/>
    </mc:Choice>
    <mc:Fallback xmlns="">
      <p:transition spd="slow" advTm="5427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1D50FE-FE34-6545-9541-6DB703605EFF}"/>
              </a:ext>
            </a:extLst>
          </p:cNvPr>
          <p:cNvSpPr>
            <a:spLocks noGrp="1"/>
          </p:cNvSpPr>
          <p:nvPr>
            <p:ph type="title"/>
          </p:nvPr>
        </p:nvSpPr>
        <p:spPr/>
        <p:txBody>
          <a:bodyPr/>
          <a:lstStyle/>
          <a:p>
            <a:r>
              <a:rPr lang="en-US" sz="3000" dirty="0">
                <a:latin typeface="Arial" panose="020B0604020202020204" pitchFamily="34" charset="0"/>
                <a:cs typeface="Arial" panose="020B0604020202020204" pitchFamily="34" charset="0"/>
              </a:rPr>
              <a:t>Activity 1 - </a:t>
            </a:r>
            <a:r>
              <a:rPr lang="en-US" sz="3200" dirty="0">
                <a:latin typeface="Arial" panose="020B0604020202020204" pitchFamily="34" charset="0"/>
                <a:cs typeface="Arial" panose="020B0604020202020204" pitchFamily="34" charset="0"/>
              </a:rPr>
              <a:t>Overview</a:t>
            </a:r>
          </a:p>
        </p:txBody>
      </p:sp>
      <p:sp>
        <p:nvSpPr>
          <p:cNvPr id="3" name="Text Placeholder 2">
            <a:extLst>
              <a:ext uri="{FF2B5EF4-FFF2-40B4-BE49-F238E27FC236}">
                <a16:creationId xmlns:a16="http://schemas.microsoft.com/office/drawing/2014/main" id="{56EBF97B-B7AD-8749-A02F-52E88F3C3862}"/>
              </a:ext>
            </a:extLst>
          </p:cNvPr>
          <p:cNvSpPr>
            <a:spLocks noGrp="1"/>
          </p:cNvSpPr>
          <p:nvPr>
            <p:ph type="body" sz="quarter" idx="10"/>
          </p:nvPr>
        </p:nvSpPr>
        <p:spPr>
          <a:xfrm>
            <a:off x="191971" y="2571404"/>
            <a:ext cx="11009430" cy="4064000"/>
          </a:xfrm>
        </p:spPr>
        <p:txBody>
          <a:bodyPr lIns="91440" tIns="45720" rIns="91440" bIns="45720" anchor="t"/>
          <a:lstStyle/>
          <a:p>
            <a:pPr marL="342900" indent="-342900">
              <a:buChar char="•"/>
            </a:pPr>
            <a:r>
              <a:rPr lang="en-US" dirty="0">
                <a:latin typeface="Arial"/>
                <a:cs typeface="Arial"/>
              </a:rPr>
              <a:t>Task 1, within this task learners have their first attempt at undertaking assessment objectives (AOs). AO1, AO2, AO3 and AO4 are the focus in this task.</a:t>
            </a:r>
            <a:endParaRPr lang="en-US"/>
          </a:p>
          <a:p>
            <a:pPr marL="342900" indent="-342900">
              <a:buChar char="•"/>
            </a:pPr>
            <a:r>
              <a:rPr lang="en-US" dirty="0">
                <a:latin typeface="Arial"/>
                <a:cs typeface="Arial"/>
              </a:rPr>
              <a:t>Learners were required to use the case study and individual profile completed by the care worker (appendix 1) to assess Barbara’s care needs on leaving the hospital. </a:t>
            </a:r>
          </a:p>
          <a:p>
            <a:pPr marL="342900" indent="-342900">
              <a:buChar char="•"/>
            </a:pPr>
            <a:r>
              <a:rPr lang="en-US" dirty="0">
                <a:latin typeface="Arial"/>
                <a:cs typeface="Arial"/>
              </a:rPr>
              <a:t>The task included an outline of the expectations, which supported learners to understand the requirements of the task, along with the evidence to be devised. </a:t>
            </a:r>
            <a:endParaRPr lang="en-US" dirty="0"/>
          </a:p>
          <a:p>
            <a:r>
              <a:rPr lang="en-US" dirty="0">
                <a:latin typeface="Arial"/>
                <a:cs typeface="Arial"/>
              </a:rPr>
              <a:t>In many instances, learners engaged and performed very well against this task; this was a high performing task across the NEA. </a:t>
            </a:r>
            <a:endParaRPr lang="en-US" dirty="0"/>
          </a:p>
          <a:p>
            <a:r>
              <a:rPr lang="en-US" dirty="0">
                <a:latin typeface="Arial"/>
                <a:cs typeface="Arial"/>
              </a:rPr>
              <a:t>Learners who performed particularly well in this task were able to effectively review task 1 and its requirements, writing a report and producing a suitably structured care plan, both of which were linked and referenced to the case study and individual profile provided, as part of the task. </a:t>
            </a:r>
            <a:endParaRPr lang="en-US" dirty="0"/>
          </a:p>
        </p:txBody>
      </p:sp>
      <p:pic>
        <p:nvPicPr>
          <p:cNvPr id="5" name="Picture 13" descr="Icon&#10;&#10;Description automatically generated">
            <a:extLst>
              <a:ext uri="{FF2B5EF4-FFF2-40B4-BE49-F238E27FC236}">
                <a16:creationId xmlns:a16="http://schemas.microsoft.com/office/drawing/2014/main" id="{CF7C7B6E-ED40-0711-64EA-C2528C211901}"/>
              </a:ext>
            </a:extLst>
          </p:cNvPr>
          <p:cNvPicPr>
            <a:picLocks noChangeAspect="1"/>
          </p:cNvPicPr>
          <p:nvPr/>
        </p:nvPicPr>
        <p:blipFill>
          <a:blip r:embed="rId5"/>
          <a:stretch>
            <a:fillRect/>
          </a:stretch>
        </p:blipFill>
        <p:spPr>
          <a:xfrm>
            <a:off x="10257356" y="708393"/>
            <a:ext cx="754743" cy="754743"/>
          </a:xfrm>
          <a:prstGeom prst="rect">
            <a:avLst/>
          </a:prstGeom>
        </p:spPr>
      </p:pic>
      <p:pic>
        <p:nvPicPr>
          <p:cNvPr id="16" name="Audio 15">
            <a:hlinkClick r:id="" action="ppaction://media"/>
            <a:extLst>
              <a:ext uri="{FF2B5EF4-FFF2-40B4-BE49-F238E27FC236}">
                <a16:creationId xmlns:a16="http://schemas.microsoft.com/office/drawing/2014/main" id="{884AA860-602B-2C1A-418C-D50D832D9484}"/>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455753" y="5120907"/>
            <a:ext cx="2057400" cy="2057400"/>
          </a:xfrm>
          <a:prstGeom prst="ellipse">
            <a:avLst/>
          </a:prstGeom>
        </p:spPr>
      </p:pic>
    </p:spTree>
    <p:extLst>
      <p:ext uri="{BB962C8B-B14F-4D97-AF65-F5344CB8AC3E}">
        <p14:creationId xmlns:p14="http://schemas.microsoft.com/office/powerpoint/2010/main" val="2465461475"/>
      </p:ext>
    </p:extLst>
  </p:cSld>
  <p:clrMapOvr>
    <a:masterClrMapping/>
  </p:clrMapOvr>
  <mc:AlternateContent xmlns:mc="http://schemas.openxmlformats.org/markup-compatibility/2006" xmlns:p14="http://schemas.microsoft.com/office/powerpoint/2010/main">
    <mc:Choice Requires="p14">
      <p:transition spd="slow" p14:dur="2000" advTm="61916"/>
    </mc:Choice>
    <mc:Fallback xmlns="">
      <p:transition spd="slow" advTm="6191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theme/theme1.xml><?xml version="1.0" encoding="utf-8"?>
<a:theme xmlns:a="http://schemas.openxmlformats.org/drawingml/2006/main" name="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Century Gothic">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lstStyle>
        <a:defPPr algn="l">
          <a:defRPr sz="1800" dirty="0" smtClean="0">
            <a:solidFill>
              <a:schemeClr val="tx1"/>
            </a:solidFill>
            <a:latin typeface="Arial" panose="020B0604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lcf76f155ced4ddcb4097134ff3c332f xmlns="61cb4f89-9291-4377-acdd-6ad534f273b0">
      <Terms xmlns="http://schemas.microsoft.com/office/infopath/2007/PartnerControls"/>
    </lcf76f155ced4ddcb4097134ff3c332f>
    <TaxCatchAll xmlns="2910ae0d-d99b-43ae-b7eb-97dae584179d" xsi:nil="true"/>
    <Test xmlns="61cb4f89-9291-4377-acdd-6ad534f273b0" xsi:nil="true"/>
    <_ip_UnifiedCompliancePolicyProperties xmlns="http://schemas.microsoft.com/sharepoint/v3" xsi:nil="true"/>
    <Owner xmlns="61cb4f89-9291-4377-acdd-6ad534f273b0">
      <UserInfo>
        <DisplayName/>
        <AccountId xsi:nil="true"/>
        <AccountType/>
      </UserInfo>
    </Owner>
    <SharedWithUsers xmlns="2910ae0d-d99b-43ae-b7eb-97dae584179d">
      <UserInfo>
        <DisplayName>Danielle McCullough</DisplayName>
        <AccountId>359</AccountId>
        <AccountType/>
      </UserInfo>
      <UserInfo>
        <DisplayName>Eniola Karunwi</DisplayName>
        <AccountId>1491</AccountId>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E068F8A5C56804486EF5C76FE82F51F" ma:contentTypeVersion="24" ma:contentTypeDescription="Create a new document." ma:contentTypeScope="" ma:versionID="b6c90154daa025592678a2cb4b0c1f1d">
  <xsd:schema xmlns:xsd="http://www.w3.org/2001/XMLSchema" xmlns:xs="http://www.w3.org/2001/XMLSchema" xmlns:p="http://schemas.microsoft.com/office/2006/metadata/properties" xmlns:ns1="http://schemas.microsoft.com/sharepoint/v3" xmlns:ns2="61cb4f89-9291-4377-acdd-6ad534f273b0" xmlns:ns3="2910ae0d-d99b-43ae-b7eb-97dae584179d" targetNamespace="http://schemas.microsoft.com/office/2006/metadata/properties" ma:root="true" ma:fieldsID="7b9de0fe24beb2c433604211cae087f3" ns1:_="" ns2:_="" ns3:_="">
    <xsd:import namespace="http://schemas.microsoft.com/sharepoint/v3"/>
    <xsd:import namespace="61cb4f89-9291-4377-acdd-6ad534f273b0"/>
    <xsd:import namespace="2910ae0d-d99b-43ae-b7eb-97dae584179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Test" minOccurs="0"/>
                <xsd:element ref="ns2:MediaServiceObjectDetectorVersions" minOccurs="0"/>
                <xsd:element ref="ns2:MediaServiceSearchProperties" minOccurs="0"/>
                <xsd:element ref="ns2:Owner" minOccurs="0"/>
                <xsd:element ref="ns1:_ip_UnifiedCompliancePolicyProperties" minOccurs="0"/>
                <xsd:element ref="ns1:_ip_UnifiedCompliancePolicyUIAc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8" nillable="true" ma:displayName="Unified Compliance Policy Properties" ma:hidden="true" ma:internalName="_ip_UnifiedCompliancePolicyProperties">
      <xsd:simpleType>
        <xsd:restriction base="dms:Note"/>
      </xsd:simpleType>
    </xsd:element>
    <xsd:element name="_ip_UnifiedCompliancePolicyUIAction" ma:index="2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1cb4f89-9291-4377-acdd-6ad534f273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Length (seconds)" ma:internalName="MediaLengthInSeconds" ma:readOnly="true">
      <xsd:simpleType>
        <xsd:restriction base="dms:Unknow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5174c4e8-bfc7-4c3a-9cd5-7ceb92c658fe" ma:termSetId="09814cd3-568e-fe90-9814-8d621ff8fb84" ma:anchorId="fba54fb3-c3e1-fe81-a776-ca4b69148c4d" ma:open="true" ma:isKeyword="false">
      <xsd:complexType>
        <xsd:sequence>
          <xsd:element ref="pc:Terms" minOccurs="0" maxOccurs="1"/>
        </xsd:sequence>
      </xsd:complexType>
    </xsd:element>
    <xsd:element name="Test" ma:index="24" nillable="true" ma:displayName="Retention Period" ma:format="Dropdown" ma:internalName="Test">
      <xsd:simpleType>
        <xsd:restriction base="dms:Text">
          <xsd:maxLength value="255"/>
        </xsd:restriction>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Owner" ma:index="27" nillable="true" ma:displayName="Owner" ma:format="Dropdown" ma:list="UserInfo" ma:SharePointGroup="0"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910ae0d-d99b-43ae-b7eb-97dae584179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1ea97f40-fef8-4a94-96f7-d65f1877b13a}" ma:internalName="TaxCatchAll" ma:showField="CatchAllData" ma:web="2910ae0d-d99b-43ae-b7eb-97dae584179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5A9C82-9B7C-41B2-989F-C90F367743E5}">
  <ds:schemaRefs>
    <ds:schemaRef ds:uri="http://schemas.microsoft.com/sharepoint/v3/contenttype/forms"/>
  </ds:schemaRefs>
</ds:datastoreItem>
</file>

<file path=customXml/itemProps2.xml><?xml version="1.0" encoding="utf-8"?>
<ds:datastoreItem xmlns:ds="http://schemas.openxmlformats.org/officeDocument/2006/customXml" ds:itemID="{0AF7BE89-CA15-4488-B468-7A6E6469F0D2}">
  <ds:schemaRefs>
    <ds:schemaRef ds:uri="http://purl.org/dc/dcmitype/"/>
    <ds:schemaRef ds:uri="http://schemas.microsoft.com/office/2006/metadata/properties"/>
    <ds:schemaRef ds:uri="http://purl.org/dc/terms/"/>
    <ds:schemaRef ds:uri="http://www.w3.org/XML/1998/namespace"/>
    <ds:schemaRef ds:uri="http://schemas.microsoft.com/office/2006/documentManagement/types"/>
    <ds:schemaRef ds:uri="http://schemas.microsoft.com/sharepoint/v3"/>
    <ds:schemaRef ds:uri="http://schemas.openxmlformats.org/package/2006/metadata/core-properties"/>
    <ds:schemaRef ds:uri="http://purl.org/dc/elements/1.1/"/>
    <ds:schemaRef ds:uri="http://schemas.microsoft.com/office/infopath/2007/PartnerControls"/>
    <ds:schemaRef ds:uri="2910ae0d-d99b-43ae-b7eb-97dae584179d"/>
    <ds:schemaRef ds:uri="61cb4f89-9291-4377-acdd-6ad534f273b0"/>
  </ds:schemaRefs>
</ds:datastoreItem>
</file>

<file path=customXml/itemProps3.xml><?xml version="1.0" encoding="utf-8"?>
<ds:datastoreItem xmlns:ds="http://schemas.openxmlformats.org/officeDocument/2006/customXml" ds:itemID="{CD203787-57FF-4697-B9CA-36EF622A72F2}"/>
</file>

<file path=docProps/app.xml><?xml version="1.0" encoding="utf-8"?>
<Properties xmlns="http://schemas.openxmlformats.org/officeDocument/2006/extended-properties" xmlns:vt="http://schemas.openxmlformats.org/officeDocument/2006/docPropsVTypes">
  <TotalTime>195</TotalTime>
  <Words>1089</Words>
  <Application>Microsoft Office PowerPoint</Application>
  <PresentationFormat>Widescreen</PresentationFormat>
  <Paragraphs>82</Paragraphs>
  <Slides>15</Slides>
  <Notes>14</Notes>
  <HiddenSlides>1</HiddenSlides>
  <MMClips>15</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Arial,Sans-Serif</vt:lpstr>
      <vt:lpstr>Calibri</vt:lpstr>
      <vt:lpstr>Verdana</vt:lpstr>
      <vt:lpstr>Office Theme</vt:lpstr>
      <vt:lpstr>Standardisation Training 2025/26</vt:lpstr>
      <vt:lpstr>NCFE CACHE Level 1/2 Technical Award in Health and Social Care  603/7013/0 </vt:lpstr>
      <vt:lpstr>Aim &amp; Objective</vt:lpstr>
      <vt:lpstr>Materials to support presentation: </vt:lpstr>
      <vt:lpstr>Presentation Agenda </vt:lpstr>
      <vt:lpstr>Chief Moderator  Report</vt:lpstr>
      <vt:lpstr>PowerPoint Presentation</vt:lpstr>
      <vt:lpstr>Activity 1</vt:lpstr>
      <vt:lpstr>Activity 1 - Overview</vt:lpstr>
      <vt:lpstr>Task 1 Learner Evidence</vt:lpstr>
      <vt:lpstr>Activity 2</vt:lpstr>
      <vt:lpstr>Activity 2 - Overview</vt:lpstr>
      <vt:lpstr>Task 2 Learner Evidence</vt:lpstr>
      <vt:lpstr>Top tips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Jack Mills</cp:lastModifiedBy>
  <cp:revision>838</cp:revision>
  <dcterms:created xsi:type="dcterms:W3CDTF">2019-03-05T18:00:13Z</dcterms:created>
  <dcterms:modified xsi:type="dcterms:W3CDTF">2025-10-02T11:25:46Z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0x010100BE068F8A5C56804486EF5C76FE82F51F</vt:lpwstr>
  </property>
  <property fmtid="{D5CDD505-2E9C-101B-9397-08002B2CF9AE}" pid="3" name="SharedWithUsers">
    <vt:lpwstr>359;#Danielle McCullough;#1491;#Eniola Karunwi</vt:lpwstr>
  </property>
  <property fmtid="{D5CDD505-2E9C-101B-9397-08002B2CF9AE}" pid="4" name="MediaServiceImageTags">
    <vt:lpwstr/>
  </property>
</Properties>
</file>