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4.xml" ContentType="application/vnd.openxmlformats-officedocument.theme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notesMasterIdLst>
    <p:notesMasterId r:id="rId21"/>
  </p:notesMasterIdLst>
  <p:sldIdLst>
    <p:sldId id="256" r:id="rId7"/>
    <p:sldId id="257" r:id="rId8"/>
    <p:sldId id="293" r:id="rId9"/>
    <p:sldId id="258" r:id="rId10"/>
    <p:sldId id="276" r:id="rId11"/>
    <p:sldId id="278" r:id="rId12"/>
    <p:sldId id="284" r:id="rId13"/>
    <p:sldId id="285" r:id="rId14"/>
    <p:sldId id="286" r:id="rId15"/>
    <p:sldId id="290" r:id="rId16"/>
    <p:sldId id="263" r:id="rId17"/>
    <p:sldId id="264" r:id="rId18"/>
    <p:sldId id="265" r:id="rId19"/>
    <p:sldId id="267" r:id="rId20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E7946C-EDA0-4596-99AF-2A16160E9346}" v="7" dt="2024-12-16T14:09:19.8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79" autoAdjust="0"/>
    <p:restoredTop sz="86392" autoAdjust="0"/>
  </p:normalViewPr>
  <p:slideViewPr>
    <p:cSldViewPr snapToGrid="0">
      <p:cViewPr varScale="1">
        <p:scale>
          <a:sx n="68" d="100"/>
          <a:sy n="68" d="100"/>
        </p:scale>
        <p:origin x="96" y="43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a Hodson" userId="b6be2bb0-fb9b-42c7-a9ce-d41142c501df" providerId="ADAL" clId="{4A8B2B19-3669-4903-B3C9-7B6C29A10726}"/>
    <pc:docChg chg="modSld">
      <pc:chgData name="Francesca Hodson" userId="b6be2bb0-fb9b-42c7-a9ce-d41142c501df" providerId="ADAL" clId="{4A8B2B19-3669-4903-B3C9-7B6C29A10726}" dt="2023-11-03T13:15:22.150" v="0"/>
      <pc:docMkLst>
        <pc:docMk/>
      </pc:docMkLst>
      <pc:sldChg chg="modAnim">
        <pc:chgData name="Francesca Hodson" userId="b6be2bb0-fb9b-42c7-a9ce-d41142c501df" providerId="ADAL" clId="{4A8B2B19-3669-4903-B3C9-7B6C29A10726}" dt="2023-11-03T13:15:22.150" v="0"/>
        <pc:sldMkLst>
          <pc:docMk/>
          <pc:sldMk cId="3420127913" sldId="258"/>
        </pc:sldMkLst>
      </pc:sldChg>
    </pc:docChg>
  </pc:docChgLst>
  <pc:docChgLst>
    <pc:chgData name="Vanessa Mongey" userId="10ff5935-b405-410e-8639-ec0d20fef139" providerId="ADAL" clId="{90FE34A3-8934-4430-8AE8-1973038E44C8}"/>
    <pc:docChg chg="custSel modSld">
      <pc:chgData name="Vanessa Mongey" userId="10ff5935-b405-410e-8639-ec0d20fef139" providerId="ADAL" clId="{90FE34A3-8934-4430-8AE8-1973038E44C8}" dt="2022-07-14T10:40:00.966" v="51" actId="1076"/>
      <pc:docMkLst>
        <pc:docMk/>
      </pc:docMkLst>
      <pc:sldChg chg="addSp delSp modSp mod">
        <pc:chgData name="Vanessa Mongey" userId="10ff5935-b405-410e-8639-ec0d20fef139" providerId="ADAL" clId="{90FE34A3-8934-4430-8AE8-1973038E44C8}" dt="2022-07-14T10:40:00.966" v="51" actId="1076"/>
        <pc:sldMkLst>
          <pc:docMk/>
          <pc:sldMk cId="2667269522" sldId="276"/>
        </pc:sldMkLst>
        <pc:spChg chg="del">
          <ac:chgData name="Vanessa Mongey" userId="10ff5935-b405-410e-8639-ec0d20fef139" providerId="ADAL" clId="{90FE34A3-8934-4430-8AE8-1973038E44C8}" dt="2022-07-14T10:36:53.282" v="0" actId="478"/>
          <ac:spMkLst>
            <pc:docMk/>
            <pc:sldMk cId="2667269522" sldId="276"/>
            <ac:spMk id="3" creationId="{00000000-0000-0000-0000-000000000000}"/>
          </ac:spMkLst>
        </pc:spChg>
        <pc:spChg chg="mod">
          <ac:chgData name="Vanessa Mongey" userId="10ff5935-b405-410e-8639-ec0d20fef139" providerId="ADAL" clId="{90FE34A3-8934-4430-8AE8-1973038E44C8}" dt="2022-07-14T10:39:43.551" v="46" actId="1076"/>
          <ac:spMkLst>
            <pc:docMk/>
            <pc:sldMk cId="2667269522" sldId="276"/>
            <ac:spMk id="6" creationId="{8384FCD6-A524-4B77-BF67-C46CEA16E5B1}"/>
          </ac:spMkLst>
        </pc:spChg>
        <pc:spChg chg="mod">
          <ac:chgData name="Vanessa Mongey" userId="10ff5935-b405-410e-8639-ec0d20fef139" providerId="ADAL" clId="{90FE34A3-8934-4430-8AE8-1973038E44C8}" dt="2022-07-14T10:39:47.518" v="47" actId="1076"/>
          <ac:spMkLst>
            <pc:docMk/>
            <pc:sldMk cId="2667269522" sldId="276"/>
            <ac:spMk id="8" creationId="{00000000-0000-0000-0000-000000000000}"/>
          </ac:spMkLst>
        </pc:spChg>
        <pc:picChg chg="add mod">
          <ac:chgData name="Vanessa Mongey" userId="10ff5935-b405-410e-8639-ec0d20fef139" providerId="ADAL" clId="{90FE34A3-8934-4430-8AE8-1973038E44C8}" dt="2022-07-14T10:38:31.014" v="32" actId="1076"/>
          <ac:picMkLst>
            <pc:docMk/>
            <pc:sldMk cId="2667269522" sldId="276"/>
            <ac:picMk id="5" creationId="{03BEBF31-F39D-B3A5-7692-B169425C5BFC}"/>
          </ac:picMkLst>
        </pc:picChg>
        <pc:picChg chg="mod">
          <ac:chgData name="Vanessa Mongey" userId="10ff5935-b405-410e-8639-ec0d20fef139" providerId="ADAL" clId="{90FE34A3-8934-4430-8AE8-1973038E44C8}" dt="2022-07-14T10:39:49.832" v="48" actId="1076"/>
          <ac:picMkLst>
            <pc:docMk/>
            <pc:sldMk cId="2667269522" sldId="276"/>
            <ac:picMk id="7" creationId="{51CB57B6-9F04-4D96-B9F0-6F73AEADC637}"/>
          </ac:picMkLst>
        </pc:picChg>
        <pc:picChg chg="add mod">
          <ac:chgData name="Vanessa Mongey" userId="10ff5935-b405-410e-8639-ec0d20fef139" providerId="ADAL" clId="{90FE34A3-8934-4430-8AE8-1973038E44C8}" dt="2022-07-14T10:39:17.950" v="41" actId="1076"/>
          <ac:picMkLst>
            <pc:docMk/>
            <pc:sldMk cId="2667269522" sldId="276"/>
            <ac:picMk id="10" creationId="{9C090AA9-19FD-1C49-BBC4-7F7A7C887E12}"/>
          </ac:picMkLst>
        </pc:picChg>
        <pc:picChg chg="add mod">
          <ac:chgData name="Vanessa Mongey" userId="10ff5935-b405-410e-8639-ec0d20fef139" providerId="ADAL" clId="{90FE34A3-8934-4430-8AE8-1973038E44C8}" dt="2022-07-14T10:39:58.551" v="50" actId="1076"/>
          <ac:picMkLst>
            <pc:docMk/>
            <pc:sldMk cId="2667269522" sldId="276"/>
            <ac:picMk id="12" creationId="{F9766BED-4613-F117-44CB-5F81F2EF48D1}"/>
          </ac:picMkLst>
        </pc:picChg>
        <pc:picChg chg="add mod">
          <ac:chgData name="Vanessa Mongey" userId="10ff5935-b405-410e-8639-ec0d20fef139" providerId="ADAL" clId="{90FE34A3-8934-4430-8AE8-1973038E44C8}" dt="2022-07-14T10:40:00.966" v="51" actId="1076"/>
          <ac:picMkLst>
            <pc:docMk/>
            <pc:sldMk cId="2667269522" sldId="276"/>
            <ac:picMk id="14" creationId="{CEC54D99-7701-7BF3-30EC-7EE8BCE26B28}"/>
          </ac:picMkLst>
        </pc:picChg>
      </pc:sldChg>
    </pc:docChg>
  </pc:docChgLst>
  <pc:docChgLst>
    <pc:chgData name="Kelley Taylor" userId="S::kelleytaylor@ncfe.org.uk::2bce3b75-6a35-4176-b6c4-9b37b9566dd6" providerId="AD" clId="Web-{07B3273A-22A2-3795-49EE-4669364C22F5}"/>
    <pc:docChg chg="modSld">
      <pc:chgData name="Kelley Taylor" userId="S::kelleytaylor@ncfe.org.uk::2bce3b75-6a35-4176-b6c4-9b37b9566dd6" providerId="AD" clId="Web-{07B3273A-22A2-3795-49EE-4669364C22F5}" dt="2023-10-27T09:43:15.153" v="1" actId="20577"/>
      <pc:docMkLst>
        <pc:docMk/>
      </pc:docMkLst>
      <pc:sldChg chg="modSp">
        <pc:chgData name="Kelley Taylor" userId="S::kelleytaylor@ncfe.org.uk::2bce3b75-6a35-4176-b6c4-9b37b9566dd6" providerId="AD" clId="Web-{07B3273A-22A2-3795-49EE-4669364C22F5}" dt="2023-10-27T09:43:15.153" v="1" actId="20577"/>
        <pc:sldMkLst>
          <pc:docMk/>
          <pc:sldMk cId="3015144728" sldId="256"/>
        </pc:sldMkLst>
        <pc:spChg chg="mod">
          <ac:chgData name="Kelley Taylor" userId="S::kelleytaylor@ncfe.org.uk::2bce3b75-6a35-4176-b6c4-9b37b9566dd6" providerId="AD" clId="Web-{07B3273A-22A2-3795-49EE-4669364C22F5}" dt="2023-10-27T09:43:15.153" v="1" actId="20577"/>
          <ac:spMkLst>
            <pc:docMk/>
            <pc:sldMk cId="3015144728" sldId="256"/>
            <ac:spMk id="4" creationId="{5165BC95-29B2-439F-8B7C-5863CEED1CCD}"/>
          </ac:spMkLst>
        </pc:spChg>
      </pc:sldChg>
    </pc:docChg>
  </pc:docChgLst>
  <pc:docChgLst>
    <pc:chgData name="Vanessa Mongey" userId="S::vanessamongey@ncfe.org.uk::10ff5935-b405-410e-8639-ec0d20fef139" providerId="AD" clId="Web-{9ABAF740-4FC4-E417-5B6A-FC82245852B8}"/>
    <pc:docChg chg="modSld">
      <pc:chgData name="Vanessa Mongey" userId="S::vanessamongey@ncfe.org.uk::10ff5935-b405-410e-8639-ec0d20fef139" providerId="AD" clId="Web-{9ABAF740-4FC4-E417-5B6A-FC82245852B8}" dt="2022-05-17T08:45:58.093" v="26" actId="20577"/>
      <pc:docMkLst>
        <pc:docMk/>
      </pc:docMkLst>
      <pc:sldChg chg="modSp">
        <pc:chgData name="Vanessa Mongey" userId="S::vanessamongey@ncfe.org.uk::10ff5935-b405-410e-8639-ec0d20fef139" providerId="AD" clId="Web-{9ABAF740-4FC4-E417-5B6A-FC82245852B8}" dt="2022-05-17T08:42:16.604" v="5" actId="20577"/>
        <pc:sldMkLst>
          <pc:docMk/>
          <pc:sldMk cId="3015144728" sldId="256"/>
        </pc:sldMkLst>
        <pc:spChg chg="mod">
          <ac:chgData name="Vanessa Mongey" userId="S::vanessamongey@ncfe.org.uk::10ff5935-b405-410e-8639-ec0d20fef139" providerId="AD" clId="Web-{9ABAF740-4FC4-E417-5B6A-FC82245852B8}" dt="2022-05-17T08:42:16.604" v="5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">
        <pc:chgData name="Vanessa Mongey" userId="S::vanessamongey@ncfe.org.uk::10ff5935-b405-410e-8639-ec0d20fef139" providerId="AD" clId="Web-{9ABAF740-4FC4-E417-5B6A-FC82245852B8}" dt="2022-05-17T08:42:32.948" v="8" actId="20577"/>
        <pc:sldMkLst>
          <pc:docMk/>
          <pc:sldMk cId="3420127913" sldId="258"/>
        </pc:sldMkLst>
        <pc:spChg chg="mod">
          <ac:chgData name="Vanessa Mongey" userId="S::vanessamongey@ncfe.org.uk::10ff5935-b405-410e-8639-ec0d20fef139" providerId="AD" clId="Web-{9ABAF740-4FC4-E417-5B6A-FC82245852B8}" dt="2022-05-17T08:42:32.948" v="8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">
        <pc:chgData name="Vanessa Mongey" userId="S::vanessamongey@ncfe.org.uk::10ff5935-b405-410e-8639-ec0d20fef139" providerId="AD" clId="Web-{9ABAF740-4FC4-E417-5B6A-FC82245852B8}" dt="2022-05-17T08:45:29.233" v="15" actId="20577"/>
        <pc:sldMkLst>
          <pc:docMk/>
          <pc:sldMk cId="1674363154" sldId="263"/>
        </pc:sldMkLst>
        <pc:spChg chg="mod">
          <ac:chgData name="Vanessa Mongey" userId="S::vanessamongey@ncfe.org.uk::10ff5935-b405-410e-8639-ec0d20fef139" providerId="AD" clId="Web-{9ABAF740-4FC4-E417-5B6A-FC82245852B8}" dt="2022-05-17T08:45:29.233" v="15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Vanessa Mongey" userId="S::vanessamongey@ncfe.org.uk::10ff5935-b405-410e-8639-ec0d20fef139" providerId="AD" clId="Web-{9ABAF740-4FC4-E417-5B6A-FC82245852B8}" dt="2022-05-17T08:45:41.499" v="18" actId="20577"/>
        <pc:sldMkLst>
          <pc:docMk/>
          <pc:sldMk cId="989488239" sldId="264"/>
        </pc:sldMkLst>
        <pc:spChg chg="mod">
          <ac:chgData name="Vanessa Mongey" userId="S::vanessamongey@ncfe.org.uk::10ff5935-b405-410e-8639-ec0d20fef139" providerId="AD" clId="Web-{9ABAF740-4FC4-E417-5B6A-FC82245852B8}" dt="2022-05-17T08:45:41.499" v="18" actId="20577"/>
          <ac:spMkLst>
            <pc:docMk/>
            <pc:sldMk cId="989488239" sldId="264"/>
            <ac:spMk id="7" creationId="{16E25BC8-4797-413D-A7E3-BDF226A40F4F}"/>
          </ac:spMkLst>
        </pc:spChg>
      </pc:sldChg>
      <pc:sldChg chg="modSp">
        <pc:chgData name="Vanessa Mongey" userId="S::vanessamongey@ncfe.org.uk::10ff5935-b405-410e-8639-ec0d20fef139" providerId="AD" clId="Web-{9ABAF740-4FC4-E417-5B6A-FC82245852B8}" dt="2022-05-17T08:45:58.093" v="26" actId="20577"/>
        <pc:sldMkLst>
          <pc:docMk/>
          <pc:sldMk cId="2664076803" sldId="265"/>
        </pc:sldMkLst>
        <pc:spChg chg="mod">
          <ac:chgData name="Vanessa Mongey" userId="S::vanessamongey@ncfe.org.uk::10ff5935-b405-410e-8639-ec0d20fef139" providerId="AD" clId="Web-{9ABAF740-4FC4-E417-5B6A-FC82245852B8}" dt="2022-05-17T08:45:58.093" v="26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">
        <pc:chgData name="Vanessa Mongey" userId="S::vanessamongey@ncfe.org.uk::10ff5935-b405-410e-8639-ec0d20fef139" providerId="AD" clId="Web-{9ABAF740-4FC4-E417-5B6A-FC82245852B8}" dt="2022-05-17T08:43:39.793" v="10" actId="20577"/>
        <pc:sldMkLst>
          <pc:docMk/>
          <pc:sldMk cId="3106552554" sldId="286"/>
        </pc:sldMkLst>
        <pc:spChg chg="mod">
          <ac:chgData name="Vanessa Mongey" userId="S::vanessamongey@ncfe.org.uk::10ff5935-b405-410e-8639-ec0d20fef139" providerId="AD" clId="Web-{9ABAF740-4FC4-E417-5B6A-FC82245852B8}" dt="2022-05-17T08:43:39.793" v="10" actId="20577"/>
          <ac:spMkLst>
            <pc:docMk/>
            <pc:sldMk cId="3106552554" sldId="286"/>
            <ac:spMk id="2" creationId="{00000000-0000-0000-0000-000000000000}"/>
          </ac:spMkLst>
        </pc:spChg>
      </pc:sldChg>
    </pc:docChg>
  </pc:docChgLst>
  <pc:docChgLst>
    <pc:chgData name="Jenna Dargon" userId="55fadb61-f140-4fbb-a278-15aac2f87c6e" providerId="ADAL" clId="{0C606185-1C2B-4B6B-8128-35BA96FB9B82}"/>
    <pc:docChg chg="undo custSel delSld modSld modMainMaster">
      <pc:chgData name="Jenna Dargon" userId="55fadb61-f140-4fbb-a278-15aac2f87c6e" providerId="ADAL" clId="{0C606185-1C2B-4B6B-8128-35BA96FB9B82}" dt="2022-02-08T12:12:09.709" v="2236" actId="47"/>
      <pc:docMkLst>
        <pc:docMk/>
      </pc:docMkLst>
      <pc:sldChg chg="modSp mod">
        <pc:chgData name="Jenna Dargon" userId="55fadb61-f140-4fbb-a278-15aac2f87c6e" providerId="ADAL" clId="{0C606185-1C2B-4B6B-8128-35BA96FB9B82}" dt="2022-01-28T15:11:31.462" v="537" actId="20577"/>
        <pc:sldMkLst>
          <pc:docMk/>
          <pc:sldMk cId="3015144728" sldId="256"/>
        </pc:sldMkLst>
        <pc:spChg chg="mod">
          <ac:chgData name="Jenna Dargon" userId="55fadb61-f140-4fbb-a278-15aac2f87c6e" providerId="ADAL" clId="{0C606185-1C2B-4B6B-8128-35BA96FB9B82}" dt="2022-01-28T15:09:36.344" v="407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0C606185-1C2B-4B6B-8128-35BA96FB9B82}" dt="2022-01-28T15:11:31.462" v="537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0C606185-1C2B-4B6B-8128-35BA96FB9B82}" dt="2022-01-28T15:12:31.765" v="598" actId="20577"/>
        <pc:sldMkLst>
          <pc:docMk/>
          <pc:sldMk cId="4057773510" sldId="257"/>
        </pc:sldMkLst>
        <pc:spChg chg="mod">
          <ac:chgData name="Jenna Dargon" userId="55fadb61-f140-4fbb-a278-15aac2f87c6e" providerId="ADAL" clId="{0C606185-1C2B-4B6B-8128-35BA96FB9B82}" dt="2022-01-28T15:12:31.765" v="598" actId="20577"/>
          <ac:spMkLst>
            <pc:docMk/>
            <pc:sldMk cId="4057773510" sldId="257"/>
            <ac:spMk id="3" creationId="{30E4D5F6-185A-43D8-A5E1-37F6707BAC2D}"/>
          </ac:spMkLst>
        </pc:spChg>
        <pc:spChg chg="mod">
          <ac:chgData name="Jenna Dargon" userId="55fadb61-f140-4fbb-a278-15aac2f87c6e" providerId="ADAL" clId="{0C606185-1C2B-4B6B-8128-35BA96FB9B82}" dt="2022-01-28T15:12:08.040" v="593" actId="6549"/>
          <ac:spMkLst>
            <pc:docMk/>
            <pc:sldMk cId="4057773510" sldId="257"/>
            <ac:spMk id="20" creationId="{AE86D235-8557-462C-B5A1-CC87B9FC5F8D}"/>
          </ac:spMkLst>
        </pc:spChg>
        <pc:grpChg chg="mod">
          <ac:chgData name="Jenna Dargon" userId="55fadb61-f140-4fbb-a278-15aac2f87c6e" providerId="ADAL" clId="{0C606185-1C2B-4B6B-8128-35BA96FB9B82}" dt="2022-01-28T15:12:14.021" v="594" actId="1036"/>
          <ac:grpSpMkLst>
            <pc:docMk/>
            <pc:sldMk cId="4057773510" sldId="257"/>
            <ac:grpSpMk id="16" creationId="{E60F5084-DD51-4CE9-A8A1-5CBCA497B273}"/>
          </ac:grpSpMkLst>
        </pc:grpChg>
      </pc:sldChg>
      <pc:sldChg chg="modSp mod">
        <pc:chgData name="Jenna Dargon" userId="55fadb61-f140-4fbb-a278-15aac2f87c6e" providerId="ADAL" clId="{0C606185-1C2B-4B6B-8128-35BA96FB9B82}" dt="2022-01-28T15:20:28.832" v="1116" actId="207"/>
        <pc:sldMkLst>
          <pc:docMk/>
          <pc:sldMk cId="3420127913" sldId="258"/>
        </pc:sldMkLst>
        <pc:spChg chg="mod">
          <ac:chgData name="Jenna Dargon" userId="55fadb61-f140-4fbb-a278-15aac2f87c6e" providerId="ADAL" clId="{0C606185-1C2B-4B6B-8128-35BA96FB9B82}" dt="2022-01-28T15:20:28.832" v="1116" actId="207"/>
          <ac:spMkLst>
            <pc:docMk/>
            <pc:sldMk cId="3420127913" sldId="258"/>
            <ac:spMk id="3" creationId="{A80B7833-9BE4-4EDE-9736-AB0640C620E9}"/>
          </ac:spMkLst>
        </pc:spChg>
      </pc:sldChg>
      <pc:sldChg chg="addSp delSp modSp mod">
        <pc:chgData name="Jenna Dargon" userId="55fadb61-f140-4fbb-a278-15aac2f87c6e" providerId="ADAL" clId="{0C606185-1C2B-4B6B-8128-35BA96FB9B82}" dt="2022-02-08T11:34:39.418" v="2030" actId="20577"/>
        <pc:sldMkLst>
          <pc:docMk/>
          <pc:sldMk cId="1959493693" sldId="259"/>
        </pc:sldMkLst>
        <pc:spChg chg="add del mod">
          <ac:chgData name="Jenna Dargon" userId="55fadb61-f140-4fbb-a278-15aac2f87c6e" providerId="ADAL" clId="{0C606185-1C2B-4B6B-8128-35BA96FB9B82}" dt="2022-01-28T15:19:10.195" v="1085" actId="478"/>
          <ac:spMkLst>
            <pc:docMk/>
            <pc:sldMk cId="1959493693" sldId="259"/>
            <ac:spMk id="3" creationId="{BADDB8E7-148D-46EF-A4D4-69BC780BA221}"/>
          </ac:spMkLst>
        </pc:spChg>
        <pc:spChg chg="add mod">
          <ac:chgData name="Jenna Dargon" userId="55fadb61-f140-4fbb-a278-15aac2f87c6e" providerId="ADAL" clId="{0C606185-1C2B-4B6B-8128-35BA96FB9B82}" dt="2022-02-08T11:34:39.418" v="2030" actId="20577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Jenna Dargon" userId="55fadb61-f140-4fbb-a278-15aac2f87c6e" providerId="ADAL" clId="{0C606185-1C2B-4B6B-8128-35BA96FB9B82}" dt="2022-02-08T11:32:56.060" v="1985" actId="20577"/>
          <ac:spMkLst>
            <pc:docMk/>
            <pc:sldMk cId="1959493693" sldId="259"/>
            <ac:spMk id="11" creationId="{077387FA-A62C-499E-B82E-26CC631F013A}"/>
          </ac:spMkLst>
        </pc:spChg>
        <pc:spChg chg="mod">
          <ac:chgData name="Jenna Dargon" userId="55fadb61-f140-4fbb-a278-15aac2f87c6e" providerId="ADAL" clId="{0C606185-1C2B-4B6B-8128-35BA96FB9B82}" dt="2022-01-28T15:14:04.270" v="761" actId="14100"/>
          <ac:spMkLst>
            <pc:docMk/>
            <pc:sldMk cId="1959493693" sldId="259"/>
            <ac:spMk id="21" creationId="{ADA3C782-06D3-4782-AAA2-41CFA4B83DB3}"/>
          </ac:spMkLst>
        </pc:spChg>
        <pc:spChg chg="mod">
          <ac:chgData name="Jenna Dargon" userId="55fadb61-f140-4fbb-a278-15aac2f87c6e" providerId="ADAL" clId="{0C606185-1C2B-4B6B-8128-35BA96FB9B82}" dt="2022-01-28T15:26:47.900" v="1443" actId="207"/>
          <ac:spMkLst>
            <pc:docMk/>
            <pc:sldMk cId="1959493693" sldId="259"/>
            <ac:spMk id="23" creationId="{83763FEE-B89F-47C4-88EB-B02BF8FAE9C5}"/>
          </ac:spMkLst>
        </pc:spChg>
        <pc:picChg chg="mod">
          <ac:chgData name="Jenna Dargon" userId="55fadb61-f140-4fbb-a278-15aac2f87c6e" providerId="ADAL" clId="{0C606185-1C2B-4B6B-8128-35BA96FB9B82}" dt="2022-01-28T15:14:21.121" v="765" actId="1076"/>
          <ac:picMkLst>
            <pc:docMk/>
            <pc:sldMk cId="1959493693" sldId="259"/>
            <ac:picMk id="24" creationId="{575A95A9-CFAA-458F-8E6F-1CF5D068DAF0}"/>
          </ac:picMkLst>
        </pc:picChg>
      </pc:sldChg>
      <pc:sldChg chg="addSp delSp modSp mod">
        <pc:chgData name="Jenna Dargon" userId="55fadb61-f140-4fbb-a278-15aac2f87c6e" providerId="ADAL" clId="{0C606185-1C2B-4B6B-8128-35BA96FB9B82}" dt="2022-02-08T11:42:32.114" v="2144"/>
        <pc:sldMkLst>
          <pc:docMk/>
          <pc:sldMk cId="2892986585" sldId="260"/>
        </pc:sldMkLst>
        <pc:spChg chg="mod">
          <ac:chgData name="Jenna Dargon" userId="55fadb61-f140-4fbb-a278-15aac2f87c6e" providerId="ADAL" clId="{0C606185-1C2B-4B6B-8128-35BA96FB9B82}" dt="2022-02-08T11:37:54.876" v="2129" actId="20577"/>
          <ac:spMkLst>
            <pc:docMk/>
            <pc:sldMk cId="2892986585" sldId="260"/>
            <ac:spMk id="4" creationId="{2AAF973E-6183-490A-BD70-DA78FD82B6B2}"/>
          </ac:spMkLst>
        </pc:spChg>
        <pc:graphicFrameChg chg="del mod modGraphic">
          <ac:chgData name="Jenna Dargon" userId="55fadb61-f140-4fbb-a278-15aac2f87c6e" providerId="ADAL" clId="{0C606185-1C2B-4B6B-8128-35BA96FB9B82}" dt="2022-02-08T11:42:31.893" v="2143" actId="478"/>
          <ac:graphicFrameMkLst>
            <pc:docMk/>
            <pc:sldMk cId="2892986585" sldId="260"/>
            <ac:graphicFrameMk id="2" creationId="{49E09292-C182-4067-9806-C4A737648EC1}"/>
          </ac:graphicFrameMkLst>
        </pc:graphicFrameChg>
        <pc:graphicFrameChg chg="add mod">
          <ac:chgData name="Jenna Dargon" userId="55fadb61-f140-4fbb-a278-15aac2f87c6e" providerId="ADAL" clId="{0C606185-1C2B-4B6B-8128-35BA96FB9B82}" dt="2022-02-08T11:42:32.114" v="2144"/>
          <ac:graphicFrameMkLst>
            <pc:docMk/>
            <pc:sldMk cId="2892986585" sldId="260"/>
            <ac:graphicFrameMk id="5" creationId="{212451C0-5907-410E-B4CF-FCCA50C61271}"/>
          </ac:graphicFrameMkLst>
        </pc:graphicFrameChg>
      </pc:sldChg>
      <pc:sldChg chg="modSp mod">
        <pc:chgData name="Jenna Dargon" userId="55fadb61-f140-4fbb-a278-15aac2f87c6e" providerId="ADAL" clId="{0C606185-1C2B-4B6B-8128-35BA96FB9B82}" dt="2022-02-08T11:37:04.577" v="2125" actId="20577"/>
        <pc:sldMkLst>
          <pc:docMk/>
          <pc:sldMk cId="3378825058" sldId="261"/>
        </pc:sldMkLst>
        <pc:spChg chg="mod">
          <ac:chgData name="Jenna Dargon" userId="55fadb61-f140-4fbb-a278-15aac2f87c6e" providerId="ADAL" clId="{0C606185-1C2B-4B6B-8128-35BA96FB9B82}" dt="2022-02-08T11:36:34.264" v="2123" actId="14100"/>
          <ac:spMkLst>
            <pc:docMk/>
            <pc:sldMk cId="3378825058" sldId="261"/>
            <ac:spMk id="2" creationId="{8BA4BD46-1E74-49B3-8020-99427BE95990}"/>
          </ac:spMkLst>
        </pc:spChg>
        <pc:spChg chg="mod">
          <ac:chgData name="Jenna Dargon" userId="55fadb61-f140-4fbb-a278-15aac2f87c6e" providerId="ADAL" clId="{0C606185-1C2B-4B6B-8128-35BA96FB9B82}" dt="2022-01-28T14:27:10.781" v="0" actId="207"/>
          <ac:spMkLst>
            <pc:docMk/>
            <pc:sldMk cId="3378825058" sldId="261"/>
            <ac:spMk id="3" creationId="{93CA8860-E1F3-45B5-90ED-551356FBB360}"/>
          </ac:spMkLst>
        </pc:spChg>
        <pc:spChg chg="mod">
          <ac:chgData name="Jenna Dargon" userId="55fadb61-f140-4fbb-a278-15aac2f87c6e" providerId="ADAL" clId="{0C606185-1C2B-4B6B-8128-35BA96FB9B82}" dt="2022-01-28T15:25:48.717" v="1412" actId="14100"/>
          <ac:spMkLst>
            <pc:docMk/>
            <pc:sldMk cId="3378825058" sldId="261"/>
            <ac:spMk id="4" creationId="{F532B1B3-BC68-4B85-AAE6-756A04FC6AAF}"/>
          </ac:spMkLst>
        </pc:spChg>
        <pc:spChg chg="mod">
          <ac:chgData name="Jenna Dargon" userId="55fadb61-f140-4fbb-a278-15aac2f87c6e" providerId="ADAL" clId="{0C606185-1C2B-4B6B-8128-35BA96FB9B82}" dt="2022-01-28T15:25:55.824" v="1413" actId="14100"/>
          <ac:spMkLst>
            <pc:docMk/>
            <pc:sldMk cId="3378825058" sldId="261"/>
            <ac:spMk id="11" creationId="{2492C60D-D498-4F0E-B78E-580BE9333EB8}"/>
          </ac:spMkLst>
        </pc:spChg>
        <pc:spChg chg="mod">
          <ac:chgData name="Jenna Dargon" userId="55fadb61-f140-4fbb-a278-15aac2f87c6e" providerId="ADAL" clId="{0C606185-1C2B-4B6B-8128-35BA96FB9B82}" dt="2022-02-08T11:37:04.577" v="2125" actId="20577"/>
          <ac:spMkLst>
            <pc:docMk/>
            <pc:sldMk cId="3378825058" sldId="261"/>
            <ac:spMk id="12" creationId="{297CA11F-B52E-4750-85AC-F75CE7933D36}"/>
          </ac:spMkLst>
        </pc:spChg>
        <pc:grpChg chg="mod">
          <ac:chgData name="Jenna Dargon" userId="55fadb61-f140-4fbb-a278-15aac2f87c6e" providerId="ADAL" clId="{0C606185-1C2B-4B6B-8128-35BA96FB9B82}" dt="2022-01-28T15:25:28.616" v="1408" actId="14100"/>
          <ac:grpSpMkLst>
            <pc:docMk/>
            <pc:sldMk cId="3378825058" sldId="261"/>
            <ac:grpSpMk id="8" creationId="{4D416E7D-86BA-4C1C-A216-F8196EC45FD3}"/>
          </ac:grpSpMkLst>
        </pc:grpChg>
        <pc:picChg chg="mod">
          <ac:chgData name="Jenna Dargon" userId="55fadb61-f140-4fbb-a278-15aac2f87c6e" providerId="ADAL" clId="{0C606185-1C2B-4B6B-8128-35BA96FB9B82}" dt="2022-01-28T15:26:31.350" v="1441" actId="1035"/>
          <ac:picMkLst>
            <pc:docMk/>
            <pc:sldMk cId="3378825058" sldId="261"/>
            <ac:picMk id="10" creationId="{3B0A2ED4-98AD-4D23-9525-D09B1CE589FC}"/>
          </ac:picMkLst>
        </pc:picChg>
      </pc:sldChg>
      <pc:sldChg chg="modSp mod">
        <pc:chgData name="Jenna Dargon" userId="55fadb61-f140-4fbb-a278-15aac2f87c6e" providerId="ADAL" clId="{0C606185-1C2B-4B6B-8128-35BA96FB9B82}" dt="2022-01-28T15:41:06.691" v="1965" actId="20577"/>
        <pc:sldMkLst>
          <pc:docMk/>
          <pc:sldMk cId="1674363154" sldId="263"/>
        </pc:sldMkLst>
        <pc:spChg chg="mod">
          <ac:chgData name="Jenna Dargon" userId="55fadb61-f140-4fbb-a278-15aac2f87c6e" providerId="ADAL" clId="{0C606185-1C2B-4B6B-8128-35BA96FB9B82}" dt="2022-01-28T15:41:06.691" v="1965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addSp delSp modSp mod">
        <pc:chgData name="Jenna Dargon" userId="55fadb61-f140-4fbb-a278-15aac2f87c6e" providerId="ADAL" clId="{0C606185-1C2B-4B6B-8128-35BA96FB9B82}" dt="2022-02-08T11:47:33.635" v="2232" actId="1036"/>
        <pc:sldMkLst>
          <pc:docMk/>
          <pc:sldMk cId="989488239" sldId="264"/>
        </pc:sldMkLst>
        <pc:spChg chg="add del mod">
          <ac:chgData name="Jenna Dargon" userId="55fadb61-f140-4fbb-a278-15aac2f87c6e" providerId="ADAL" clId="{0C606185-1C2B-4B6B-8128-35BA96FB9B82}" dt="2022-02-08T11:45:51.080" v="2158" actId="21"/>
          <ac:spMkLst>
            <pc:docMk/>
            <pc:sldMk cId="989488239" sldId="264"/>
            <ac:spMk id="2" creationId="{E4768E34-ED83-4C6E-A8A7-85DBDAADF15B}"/>
          </ac:spMkLst>
        </pc:spChg>
        <pc:spChg chg="add mod">
          <ac:chgData name="Jenna Dargon" userId="55fadb61-f140-4fbb-a278-15aac2f87c6e" providerId="ADAL" clId="{0C606185-1C2B-4B6B-8128-35BA96FB9B82}" dt="2022-02-08T11:46:09.134" v="2164" actId="1076"/>
          <ac:spMkLst>
            <pc:docMk/>
            <pc:sldMk cId="989488239" sldId="264"/>
            <ac:spMk id="7" creationId="{16E25BC8-4797-413D-A7E3-BDF226A40F4F}"/>
          </ac:spMkLst>
        </pc:spChg>
        <pc:graphicFrameChg chg="add del">
          <ac:chgData name="Jenna Dargon" userId="55fadb61-f140-4fbb-a278-15aac2f87c6e" providerId="ADAL" clId="{0C606185-1C2B-4B6B-8128-35BA96FB9B82}" dt="2022-02-08T11:45:09.223" v="2149" actId="26606"/>
          <ac:graphicFrameMkLst>
            <pc:docMk/>
            <pc:sldMk cId="989488239" sldId="264"/>
            <ac:graphicFrameMk id="6" creationId="{A4502045-AC01-4925-962C-1908657D4B56}"/>
          </ac:graphicFrameMkLst>
        </pc:graphicFrame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4" creationId="{7BDA4C2E-9823-4E32-BDDA-125421455B48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8" creationId="{F83C56ED-364E-4D96-AE89-D7CD1A0119BE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9" creationId="{53D47D80-078D-4E1D-AB93-7422561FEC42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10" creationId="{8CDC63E8-5315-42E4-AC80-A3D86AD0A47D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11" creationId="{CD843033-445C-44AE-B591-32F816588AF5}"/>
          </ac:picMkLst>
        </pc:picChg>
      </pc:sldChg>
      <pc:sldChg chg="addSp modSp mod">
        <pc:chgData name="Jenna Dargon" userId="55fadb61-f140-4fbb-a278-15aac2f87c6e" providerId="ADAL" clId="{0C606185-1C2B-4B6B-8128-35BA96FB9B82}" dt="2022-01-28T14:43:41.019" v="78" actId="20577"/>
        <pc:sldMkLst>
          <pc:docMk/>
          <pc:sldMk cId="2664076803" sldId="265"/>
        </pc:sldMkLst>
        <pc:spChg chg="add mod">
          <ac:chgData name="Jenna Dargon" userId="55fadb61-f140-4fbb-a278-15aac2f87c6e" providerId="ADAL" clId="{0C606185-1C2B-4B6B-8128-35BA96FB9B82}" dt="2022-01-28T14:43:41.019" v="78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addSp delSp modSp del mod">
        <pc:chgData name="Jenna Dargon" userId="55fadb61-f140-4fbb-a278-15aac2f87c6e" providerId="ADAL" clId="{0C606185-1C2B-4B6B-8128-35BA96FB9B82}" dt="2022-02-08T12:12:09.709" v="2236" actId="47"/>
        <pc:sldMkLst>
          <pc:docMk/>
          <pc:sldMk cId="3370837224" sldId="266"/>
        </pc:sldMkLst>
        <pc:spChg chg="add mod">
          <ac:chgData name="Jenna Dargon" userId="55fadb61-f140-4fbb-a278-15aac2f87c6e" providerId="ADAL" clId="{0C606185-1C2B-4B6B-8128-35BA96FB9B82}" dt="2022-02-08T11:48:27.746" v="2235" actId="20577"/>
          <ac:spMkLst>
            <pc:docMk/>
            <pc:sldMk cId="3370837224" sldId="266"/>
            <ac:spMk id="2" creationId="{01A11BBD-471A-4B1A-9D12-C506EFB16831}"/>
          </ac:spMkLst>
        </pc:spChg>
        <pc:spChg chg="add del mod">
          <ac:chgData name="Jenna Dargon" userId="55fadb61-f140-4fbb-a278-15aac2f87c6e" providerId="ADAL" clId="{0C606185-1C2B-4B6B-8128-35BA96FB9B82}" dt="2022-01-28T14:45:27.616" v="158" actId="478"/>
          <ac:spMkLst>
            <pc:docMk/>
            <pc:sldMk cId="3370837224" sldId="266"/>
            <ac:spMk id="4" creationId="{0E2357A9-4511-45F6-8BCC-E2AC321DB570}"/>
          </ac:spMkLst>
        </pc:spChg>
      </pc:sldChg>
      <pc:sldChg chg="addSp delSp modSp mod setBg setClrOvrMap">
        <pc:chgData name="Jenna Dargon" userId="55fadb61-f140-4fbb-a278-15aac2f87c6e" providerId="ADAL" clId="{0C606185-1C2B-4B6B-8128-35BA96FB9B82}" dt="2022-02-08T11:31:47.522" v="1979" actId="1038"/>
        <pc:sldMkLst>
          <pc:docMk/>
          <pc:sldMk cId="904752013" sldId="267"/>
        </pc:sldMkLst>
        <pc:spChg chg="add mod ord">
          <ac:chgData name="Jenna Dargon" userId="55fadb61-f140-4fbb-a278-15aac2f87c6e" providerId="ADAL" clId="{0C606185-1C2B-4B6B-8128-35BA96FB9B82}" dt="2022-02-07T15:53:20.578" v="1976" actId="14100"/>
          <ac:spMkLst>
            <pc:docMk/>
            <pc:sldMk cId="904752013" sldId="267"/>
            <ac:spMk id="2" creationId="{25346C6A-4EF2-4C16-BA13-59D478ED682B}"/>
          </ac:spMkLst>
        </pc:spChg>
        <pc:spChg chg="add mod">
          <ac:chgData name="Jenna Dargon" userId="55fadb61-f140-4fbb-a278-15aac2f87c6e" providerId="ADAL" clId="{0C606185-1C2B-4B6B-8128-35BA96FB9B82}" dt="2022-02-08T11:31:47.522" v="1979" actId="1038"/>
          <ac:spMkLst>
            <pc:docMk/>
            <pc:sldMk cId="904752013" sldId="267"/>
            <ac:spMk id="7" creationId="{EF000CE3-F63C-41C5-A75C-684F21D4201E}"/>
          </ac:spMkLst>
        </pc:spChg>
        <pc:spChg chg="add del">
          <ac:chgData name="Jenna Dargon" userId="55fadb61-f140-4fbb-a278-15aac2f87c6e" providerId="ADAL" clId="{0C606185-1C2B-4B6B-8128-35BA96FB9B82}" dt="2022-01-28T14:48:03.054" v="247" actId="26606"/>
          <ac:spMkLst>
            <pc:docMk/>
            <pc:sldMk cId="904752013" sldId="267"/>
            <ac:spMk id="9" creationId="{17CDB40A-75BB-4498-A20B-59C3984A3A94}"/>
          </ac:spMkLst>
        </pc:spChg>
        <pc:spChg chg="add del">
          <ac:chgData name="Jenna Dargon" userId="55fadb61-f140-4fbb-a278-15aac2f87c6e" providerId="ADAL" clId="{0C606185-1C2B-4B6B-8128-35BA96FB9B82}" dt="2022-01-28T14:48:10.469" v="249" actId="26606"/>
          <ac:spMkLst>
            <pc:docMk/>
            <pc:sldMk cId="904752013" sldId="267"/>
            <ac:spMk id="11" creationId="{D4771268-CB57-404A-9271-370EB28F6090}"/>
          </ac:spMkLst>
        </pc:spChg>
        <pc:spChg chg="add del">
          <ac:chgData name="Jenna Dargon" userId="55fadb61-f140-4fbb-a278-15aac2f87c6e" providerId="ADAL" clId="{0C606185-1C2B-4B6B-8128-35BA96FB9B82}" dt="2022-01-28T14:48:13.001" v="251" actId="26606"/>
          <ac:spMkLst>
            <pc:docMk/>
            <pc:sldMk cId="904752013" sldId="267"/>
            <ac:spMk id="13" creationId="{E49CC64F-7275-4E33-961B-0C5CDC439875}"/>
          </ac:spMkLst>
        </pc:spChg>
        <pc:spChg chg="add del">
          <ac:chgData name="Jenna Dargon" userId="55fadb61-f140-4fbb-a278-15aac2f87c6e" providerId="ADAL" clId="{0C606185-1C2B-4B6B-8128-35BA96FB9B82}" dt="2022-01-28T14:48:16.559" v="253" actId="26606"/>
          <ac:spMkLst>
            <pc:docMk/>
            <pc:sldMk cId="904752013" sldId="267"/>
            <ac:spMk id="15" creationId="{17CDB40A-75BB-4498-A20B-59C3984A3A94}"/>
          </ac:spMkLst>
        </pc:spChg>
        <pc:spChg chg="add del">
          <ac:chgData name="Jenna Dargon" userId="55fadb61-f140-4fbb-a278-15aac2f87c6e" providerId="ADAL" clId="{0C606185-1C2B-4B6B-8128-35BA96FB9B82}" dt="2022-01-28T14:48:27.832" v="255" actId="26606"/>
          <ac:spMkLst>
            <pc:docMk/>
            <pc:sldMk cId="904752013" sldId="267"/>
            <ac:spMk id="17" creationId="{D4771268-CB57-404A-9271-370EB28F6090}"/>
          </ac:spMkLst>
        </pc:spChg>
        <pc:picChg chg="add del mod">
          <ac:chgData name="Jenna Dargon" userId="55fadb61-f140-4fbb-a278-15aac2f87c6e" providerId="ADAL" clId="{0C606185-1C2B-4B6B-8128-35BA96FB9B82}" dt="2022-01-28T15:06:24.871" v="282" actId="478"/>
          <ac:picMkLst>
            <pc:docMk/>
            <pc:sldMk cId="904752013" sldId="267"/>
            <ac:picMk id="4" creationId="{E7C1C7A7-5E05-45EE-90B3-908B4EE20C8E}"/>
          </ac:picMkLst>
        </pc:picChg>
        <pc:picChg chg="add mod">
          <ac:chgData name="Jenna Dargon" userId="55fadb61-f140-4fbb-a278-15aac2f87c6e" providerId="ADAL" clId="{0C606185-1C2B-4B6B-8128-35BA96FB9B82}" dt="2022-02-08T11:31:44.365" v="1978"/>
          <ac:picMkLst>
            <pc:docMk/>
            <pc:sldMk cId="904752013" sldId="267"/>
            <ac:picMk id="5" creationId="{2F024DB7-D17E-4BA4-9244-23BF0060B897}"/>
          </ac:picMkLst>
        </pc:picChg>
        <pc:picChg chg="add del mod">
          <ac:chgData name="Jenna Dargon" userId="55fadb61-f140-4fbb-a278-15aac2f87c6e" providerId="ADAL" clId="{0C606185-1C2B-4B6B-8128-35BA96FB9B82}" dt="2022-01-28T15:02:24.060" v="268" actId="478"/>
          <ac:picMkLst>
            <pc:docMk/>
            <pc:sldMk cId="904752013" sldId="267"/>
            <ac:picMk id="6" creationId="{4A1EDE5B-74A3-4C56-A46A-9BCC9A5AE5AD}"/>
          </ac:picMkLst>
        </pc:picChg>
        <pc:picChg chg="add del mod">
          <ac:chgData name="Jenna Dargon" userId="55fadb61-f140-4fbb-a278-15aac2f87c6e" providerId="ADAL" clId="{0C606185-1C2B-4B6B-8128-35BA96FB9B82}" dt="2022-02-08T11:31:40.041" v="1977" actId="478"/>
          <ac:picMkLst>
            <pc:docMk/>
            <pc:sldMk cId="904752013" sldId="267"/>
            <ac:picMk id="10" creationId="{D7882282-FE1A-4B32-A8AF-1BDAA4E8ED06}"/>
          </ac:picMkLst>
        </pc:picChg>
      </pc:sldChg>
      <pc:sldChg chg="addSp delSp modSp mod">
        <pc:chgData name="Jenna Dargon" userId="55fadb61-f140-4fbb-a278-15aac2f87c6e" providerId="ADAL" clId="{0C606185-1C2B-4B6B-8128-35BA96FB9B82}" dt="2022-01-31T12:29:55.494" v="1973" actId="164"/>
        <pc:sldMkLst>
          <pc:docMk/>
          <pc:sldMk cId="1632684750" sldId="268"/>
        </pc:sldMkLst>
        <pc:spChg chg="mod">
          <ac:chgData name="Jenna Dargon" userId="55fadb61-f140-4fbb-a278-15aac2f87c6e" providerId="ADAL" clId="{0C606185-1C2B-4B6B-8128-35BA96FB9B82}" dt="2022-01-28T15:31:31.879" v="1699" actId="207"/>
          <ac:spMkLst>
            <pc:docMk/>
            <pc:sldMk cId="1632684750" sldId="268"/>
            <ac:spMk id="4" creationId="{2AAF973E-6183-490A-BD70-DA78FD82B6B2}"/>
          </ac:spMkLst>
        </pc:spChg>
        <pc:spChg chg="mod">
          <ac:chgData name="Jenna Dargon" userId="55fadb61-f140-4fbb-a278-15aac2f87c6e" providerId="ADAL" clId="{0C606185-1C2B-4B6B-8128-35BA96FB9B82}" dt="2022-01-28T15:27:29.494" v="1472" actId="20577"/>
          <ac:spMkLst>
            <pc:docMk/>
            <pc:sldMk cId="1632684750" sldId="268"/>
            <ac:spMk id="9" creationId="{C95881D3-2211-48BD-969B-E165E4312863}"/>
          </ac:spMkLst>
        </pc:spChg>
        <pc:spChg chg="mod">
          <ac:chgData name="Jenna Dargon" userId="55fadb61-f140-4fbb-a278-15aac2f87c6e" providerId="ADAL" clId="{0C606185-1C2B-4B6B-8128-35BA96FB9B82}" dt="2022-01-28T15:29:55.269" v="1698" actId="20577"/>
          <ac:spMkLst>
            <pc:docMk/>
            <pc:sldMk cId="1632684750" sldId="268"/>
            <ac:spMk id="14" creationId="{E9A9195B-1B7C-4A9C-B5DD-0193EF414A83}"/>
          </ac:spMkLst>
        </pc:spChg>
        <pc:spChg chg="mod">
          <ac:chgData name="Jenna Dargon" userId="55fadb61-f140-4fbb-a278-15aac2f87c6e" providerId="ADAL" clId="{0C606185-1C2B-4B6B-8128-35BA96FB9B82}" dt="2022-01-28T15:28:26.712" v="1566" actId="113"/>
          <ac:spMkLst>
            <pc:docMk/>
            <pc:sldMk cId="1632684750" sldId="268"/>
            <ac:spMk id="17" creationId="{97F2D860-5282-4CBA-9972-C52A95D72337}"/>
          </ac:spMkLst>
        </pc:spChg>
        <pc:spChg chg="mod">
          <ac:chgData name="Jenna Dargon" userId="55fadb61-f140-4fbb-a278-15aac2f87c6e" providerId="ADAL" clId="{0C606185-1C2B-4B6B-8128-35BA96FB9B82}" dt="2022-01-28T15:29:33.496" v="1659" actId="20577"/>
          <ac:spMkLst>
            <pc:docMk/>
            <pc:sldMk cId="1632684750" sldId="268"/>
            <ac:spMk id="22" creationId="{9DD1C0D0-F23C-42EA-B142-0001EA12D9C6}"/>
          </ac:spMkLst>
        </pc:spChg>
        <pc:spChg chg="mod">
          <ac:chgData name="Jenna Dargon" userId="55fadb61-f140-4fbb-a278-15aac2f87c6e" providerId="ADAL" clId="{0C606185-1C2B-4B6B-8128-35BA96FB9B82}" dt="2022-01-28T15:28:44.031" v="1571" actId="6549"/>
          <ac:spMkLst>
            <pc:docMk/>
            <pc:sldMk cId="1632684750" sldId="268"/>
            <ac:spMk id="36" creationId="{A639914D-7572-44E5-849E-304CA703A63B}"/>
          </ac:spMkLst>
        </pc:spChg>
        <pc:spChg chg="mod">
          <ac:chgData name="Jenna Dargon" userId="55fadb61-f140-4fbb-a278-15aac2f87c6e" providerId="ADAL" clId="{0C606185-1C2B-4B6B-8128-35BA96FB9B82}" dt="2022-01-28T15:29:15.818" v="1618" actId="113"/>
          <ac:spMkLst>
            <pc:docMk/>
            <pc:sldMk cId="1632684750" sldId="268"/>
            <ac:spMk id="49" creationId="{794EA0F7-96DA-49D1-ABB0-24329ADB94B0}"/>
          </ac:spMkLst>
        </pc:spChg>
        <pc:grpChg chg="mod topLvl">
          <ac:chgData name="Jenna Dargon" userId="55fadb61-f140-4fbb-a278-15aac2f87c6e" providerId="ADAL" clId="{0C606185-1C2B-4B6B-8128-35BA96FB9B82}" dt="2022-01-31T12:29:55.494" v="1973" actId="164"/>
          <ac:grpSpMkLst>
            <pc:docMk/>
            <pc:sldMk cId="1632684750" sldId="268"/>
            <ac:grpSpMk id="20" creationId="{87E95252-9220-4312-AD31-F1F1703B404F}"/>
          </ac:grpSpMkLst>
        </pc:grpChg>
        <pc:grpChg chg="add mod">
          <ac:chgData name="Jenna Dargon" userId="55fadb61-f140-4fbb-a278-15aac2f87c6e" providerId="ADAL" clId="{0C606185-1C2B-4B6B-8128-35BA96FB9B82}" dt="2022-01-31T12:29:55.494" v="1973" actId="164"/>
          <ac:grpSpMkLst>
            <pc:docMk/>
            <pc:sldMk cId="1632684750" sldId="268"/>
            <ac:grpSpMk id="23" creationId="{69196666-3A6A-4A33-A3AD-D6B5315DD262}"/>
          </ac:grpSpMkLst>
        </pc:grpChg>
        <pc:grpChg chg="del">
          <ac:chgData name="Jenna Dargon" userId="55fadb61-f140-4fbb-a278-15aac2f87c6e" providerId="ADAL" clId="{0C606185-1C2B-4B6B-8128-35BA96FB9B82}" dt="2022-01-31T12:29:34.217" v="1966" actId="478"/>
          <ac:grpSpMkLst>
            <pc:docMk/>
            <pc:sldMk cId="1632684750" sldId="268"/>
            <ac:grpSpMk id="44" creationId="{EE84179E-8E70-48F4-8F1A-27AE2F421083}"/>
          </ac:grpSpMkLst>
        </pc:grpChg>
        <pc:picChg chg="add mod">
          <ac:chgData name="Jenna Dargon" userId="55fadb61-f140-4fbb-a278-15aac2f87c6e" providerId="ADAL" clId="{0C606185-1C2B-4B6B-8128-35BA96FB9B82}" dt="2022-01-31T12:29:55.494" v="1973" actId="164"/>
          <ac:picMkLst>
            <pc:docMk/>
            <pc:sldMk cId="1632684750" sldId="268"/>
            <ac:picMk id="19" creationId="{75D9CA52-9030-419F-BF00-B99F4C77DCAE}"/>
          </ac:picMkLst>
        </pc:picChg>
        <pc:picChg chg="del topLvl">
          <ac:chgData name="Jenna Dargon" userId="55fadb61-f140-4fbb-a278-15aac2f87c6e" providerId="ADAL" clId="{0C606185-1C2B-4B6B-8128-35BA96FB9B82}" dt="2022-01-31T12:29:34.217" v="1966" actId="478"/>
          <ac:picMkLst>
            <pc:docMk/>
            <pc:sldMk cId="1632684750" sldId="268"/>
            <ac:picMk id="31" creationId="{FE607990-45D8-4879-BF40-C618123CC1AA}"/>
          </ac:picMkLst>
        </pc:picChg>
      </pc:sldChg>
      <pc:sldChg chg="modSp mod">
        <pc:chgData name="Jenna Dargon" userId="55fadb61-f140-4fbb-a278-15aac2f87c6e" providerId="ADAL" clId="{0C606185-1C2B-4B6B-8128-35BA96FB9B82}" dt="2022-02-08T11:35:14.049" v="2066" actId="20577"/>
        <pc:sldMkLst>
          <pc:docMk/>
          <pc:sldMk cId="1175087495" sldId="269"/>
        </pc:sldMkLst>
        <pc:spChg chg="mod">
          <ac:chgData name="Jenna Dargon" userId="55fadb61-f140-4fbb-a278-15aac2f87c6e" providerId="ADAL" clId="{0C606185-1C2B-4B6B-8128-35BA96FB9B82}" dt="2022-02-08T11:35:14.049" v="2066" actId="20577"/>
          <ac:spMkLst>
            <pc:docMk/>
            <pc:sldMk cId="1175087495" sldId="269"/>
            <ac:spMk id="3" creationId="{994AC1E1-C419-4F47-AFFE-EF1BE886B76F}"/>
          </ac:spMkLst>
        </pc:spChg>
      </pc:sldChg>
      <pc:sldChg chg="modSp mod">
        <pc:chgData name="Jenna Dargon" userId="55fadb61-f140-4fbb-a278-15aac2f87c6e" providerId="ADAL" clId="{0C606185-1C2B-4B6B-8128-35BA96FB9B82}" dt="2022-02-08T11:35:52.085" v="2067"/>
        <pc:sldMkLst>
          <pc:docMk/>
          <pc:sldMk cId="87487512" sldId="270"/>
        </pc:sldMkLst>
        <pc:spChg chg="mod">
          <ac:chgData name="Jenna Dargon" userId="55fadb61-f140-4fbb-a278-15aac2f87c6e" providerId="ADAL" clId="{0C606185-1C2B-4B6B-8128-35BA96FB9B82}" dt="2022-02-08T11:35:52.085" v="2067"/>
          <ac:spMkLst>
            <pc:docMk/>
            <pc:sldMk cId="87487512" sldId="270"/>
            <ac:spMk id="3" creationId="{994AC1E1-C419-4F47-AFFE-EF1BE886B76F}"/>
          </ac:spMkLst>
        </pc:spChg>
      </pc:sldChg>
      <pc:sldMasterChg chg="modSldLayout">
        <pc:chgData name="Jenna Dargon" userId="55fadb61-f140-4fbb-a278-15aac2f87c6e" providerId="ADAL" clId="{0C606185-1C2B-4B6B-8128-35BA96FB9B82}" dt="2022-02-07T15:44:54.440" v="1975" actId="20577"/>
        <pc:sldMasterMkLst>
          <pc:docMk/>
          <pc:sldMasterMk cId="1188785011" sldId="2147483648"/>
        </pc:sldMasterMkLst>
        <pc:sldLayoutChg chg="modSp mod">
          <pc:chgData name="Jenna Dargon" userId="55fadb61-f140-4fbb-a278-15aac2f87c6e" providerId="ADAL" clId="{0C606185-1C2B-4B6B-8128-35BA96FB9B82}" dt="2022-02-07T15:43:34.388" v="1974" actId="20577"/>
          <pc:sldLayoutMkLst>
            <pc:docMk/>
            <pc:sldMasterMk cId="1188785011" sldId="2147483648"/>
            <pc:sldLayoutMk cId="2415766915" sldId="2147483661"/>
          </pc:sldLayoutMkLst>
          <pc:spChg chg="mod">
            <ac:chgData name="Jenna Dargon" userId="55fadb61-f140-4fbb-a278-15aac2f87c6e" providerId="ADAL" clId="{0C606185-1C2B-4B6B-8128-35BA96FB9B82}" dt="2022-02-07T15:43:34.388" v="1974" actId="20577"/>
            <ac:spMkLst>
              <pc:docMk/>
              <pc:sldMasterMk cId="1188785011" sldId="2147483648"/>
              <pc:sldLayoutMk cId="2415766915" sldId="2147483661"/>
              <ac:spMk id="4" creationId="{FDF5DB2E-949D-475C-891A-717AA21CEB65}"/>
            </ac:spMkLst>
          </pc:spChg>
        </pc:sldLayoutChg>
        <pc:sldLayoutChg chg="modSp mod">
          <pc:chgData name="Jenna Dargon" userId="55fadb61-f140-4fbb-a278-15aac2f87c6e" providerId="ADAL" clId="{0C606185-1C2B-4B6B-8128-35BA96FB9B82}" dt="2022-02-07T15:44:54.440" v="1975" actId="20577"/>
          <pc:sldLayoutMkLst>
            <pc:docMk/>
            <pc:sldMasterMk cId="1188785011" sldId="2147483648"/>
            <pc:sldLayoutMk cId="2818874633" sldId="2147483686"/>
          </pc:sldLayoutMkLst>
          <pc:spChg chg="mod">
            <ac:chgData name="Jenna Dargon" userId="55fadb61-f140-4fbb-a278-15aac2f87c6e" providerId="ADAL" clId="{0C606185-1C2B-4B6B-8128-35BA96FB9B82}" dt="2022-02-07T15:44:54.440" v="1975" actId="20577"/>
            <ac:spMkLst>
              <pc:docMk/>
              <pc:sldMasterMk cId="1188785011" sldId="2147483648"/>
              <pc:sldLayoutMk cId="2818874633" sldId="2147483686"/>
              <ac:spMk id="6" creationId="{5074F576-C431-446D-B231-7308E9FA7C77}"/>
            </ac:spMkLst>
          </pc:spChg>
        </pc:sldLayoutChg>
      </pc:sldMasterChg>
    </pc:docChg>
  </pc:docChgLst>
  <pc:docChgLst>
    <pc:chgData name="Vanessa Mongey" userId="10ff5935-b405-410e-8639-ec0d20fef139" providerId="ADAL" clId="{80F51A27-FEF1-42D8-B9BE-60170CE7E434}"/>
    <pc:docChg chg="undo custSel modSld">
      <pc:chgData name="Vanessa Mongey" userId="10ff5935-b405-410e-8639-ec0d20fef139" providerId="ADAL" clId="{80F51A27-FEF1-42D8-B9BE-60170CE7E434}" dt="2022-07-12T14:24:11.089" v="95" actId="20577"/>
      <pc:docMkLst>
        <pc:docMk/>
      </pc:docMkLst>
      <pc:sldChg chg="modSp mod">
        <pc:chgData name="Vanessa Mongey" userId="10ff5935-b405-410e-8639-ec0d20fef139" providerId="ADAL" clId="{80F51A27-FEF1-42D8-B9BE-60170CE7E434}" dt="2022-07-12T14:08:35.305" v="9" actId="20577"/>
        <pc:sldMkLst>
          <pc:docMk/>
          <pc:sldMk cId="3420127913" sldId="258"/>
        </pc:sldMkLst>
        <pc:spChg chg="mod">
          <ac:chgData name="Vanessa Mongey" userId="10ff5935-b405-410e-8639-ec0d20fef139" providerId="ADAL" clId="{80F51A27-FEF1-42D8-B9BE-60170CE7E434}" dt="2022-07-12T14:08:35.305" v="9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 mod">
        <pc:chgData name="Vanessa Mongey" userId="10ff5935-b405-410e-8639-ec0d20fef139" providerId="ADAL" clId="{80F51A27-FEF1-42D8-B9BE-60170CE7E434}" dt="2022-07-12T14:20:10.476" v="92" actId="6549"/>
        <pc:sldMkLst>
          <pc:docMk/>
          <pc:sldMk cId="1674363154" sldId="263"/>
        </pc:sldMkLst>
        <pc:spChg chg="mod">
          <ac:chgData name="Vanessa Mongey" userId="10ff5935-b405-410e-8639-ec0d20fef139" providerId="ADAL" clId="{80F51A27-FEF1-42D8-B9BE-60170CE7E434}" dt="2022-07-12T14:20:10.476" v="92" actId="6549"/>
          <ac:spMkLst>
            <pc:docMk/>
            <pc:sldMk cId="1674363154" sldId="263"/>
            <ac:spMk id="5" creationId="{99E6705A-EEA9-4642-AE9A-1E150D5FE3E8}"/>
          </ac:spMkLst>
        </pc:spChg>
      </pc:sldChg>
      <pc:sldChg chg="modSp mod">
        <pc:chgData name="Vanessa Mongey" userId="10ff5935-b405-410e-8639-ec0d20fef139" providerId="ADAL" clId="{80F51A27-FEF1-42D8-B9BE-60170CE7E434}" dt="2022-07-12T14:19:44.378" v="80" actId="20577"/>
        <pc:sldMkLst>
          <pc:docMk/>
          <pc:sldMk cId="989488239" sldId="264"/>
        </pc:sldMkLst>
        <pc:spChg chg="mod">
          <ac:chgData name="Vanessa Mongey" userId="10ff5935-b405-410e-8639-ec0d20fef139" providerId="ADAL" clId="{80F51A27-FEF1-42D8-B9BE-60170CE7E434}" dt="2022-07-12T14:19:44.378" v="80" actId="20577"/>
          <ac:spMkLst>
            <pc:docMk/>
            <pc:sldMk cId="989488239" sldId="264"/>
            <ac:spMk id="7" creationId="{16E25BC8-4797-413D-A7E3-BDF226A40F4F}"/>
          </ac:spMkLst>
        </pc:spChg>
      </pc:sldChg>
      <pc:sldChg chg="modSp mod">
        <pc:chgData name="Vanessa Mongey" userId="10ff5935-b405-410e-8639-ec0d20fef139" providerId="ADAL" clId="{80F51A27-FEF1-42D8-B9BE-60170CE7E434}" dt="2022-07-12T14:24:11.089" v="95" actId="20577"/>
        <pc:sldMkLst>
          <pc:docMk/>
          <pc:sldMk cId="2664076803" sldId="265"/>
        </pc:sldMkLst>
        <pc:spChg chg="mod">
          <ac:chgData name="Vanessa Mongey" userId="10ff5935-b405-410e-8639-ec0d20fef139" providerId="ADAL" clId="{80F51A27-FEF1-42D8-B9BE-60170CE7E434}" dt="2022-07-12T14:24:11.089" v="95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 mod">
        <pc:chgData name="Vanessa Mongey" userId="10ff5935-b405-410e-8639-ec0d20fef139" providerId="ADAL" clId="{80F51A27-FEF1-42D8-B9BE-60170CE7E434}" dt="2022-07-12T14:09:05.161" v="10" actId="6549"/>
        <pc:sldMkLst>
          <pc:docMk/>
          <pc:sldMk cId="2667269522" sldId="276"/>
        </pc:sldMkLst>
        <pc:spChg chg="mod">
          <ac:chgData name="Vanessa Mongey" userId="10ff5935-b405-410e-8639-ec0d20fef139" providerId="ADAL" clId="{80F51A27-FEF1-42D8-B9BE-60170CE7E434}" dt="2022-07-12T14:09:05.161" v="10" actId="6549"/>
          <ac:spMkLst>
            <pc:docMk/>
            <pc:sldMk cId="2667269522" sldId="276"/>
            <ac:spMk id="2" creationId="{436F387C-57B8-45F5-B773-C38CD909376F}"/>
          </ac:spMkLst>
        </pc:spChg>
      </pc:sldChg>
      <pc:sldChg chg="modSp mod">
        <pc:chgData name="Vanessa Mongey" userId="10ff5935-b405-410e-8639-ec0d20fef139" providerId="ADAL" clId="{80F51A27-FEF1-42D8-B9BE-60170CE7E434}" dt="2022-07-12T14:10:48.295" v="60" actId="20577"/>
        <pc:sldMkLst>
          <pc:docMk/>
          <pc:sldMk cId="4191556965" sldId="278"/>
        </pc:sldMkLst>
        <pc:spChg chg="mod">
          <ac:chgData name="Vanessa Mongey" userId="10ff5935-b405-410e-8639-ec0d20fef139" providerId="ADAL" clId="{80F51A27-FEF1-42D8-B9BE-60170CE7E434}" dt="2022-07-12T14:10:48.295" v="60" actId="20577"/>
          <ac:spMkLst>
            <pc:docMk/>
            <pc:sldMk cId="4191556965" sldId="278"/>
            <ac:spMk id="5" creationId="{00000000-0000-0000-0000-000000000000}"/>
          </ac:spMkLst>
        </pc:spChg>
        <pc:spChg chg="mod">
          <ac:chgData name="Vanessa Mongey" userId="10ff5935-b405-410e-8639-ec0d20fef139" providerId="ADAL" clId="{80F51A27-FEF1-42D8-B9BE-60170CE7E434}" dt="2022-07-12T14:09:52.977" v="12" actId="6549"/>
          <ac:spMkLst>
            <pc:docMk/>
            <pc:sldMk cId="4191556965" sldId="278"/>
            <ac:spMk id="23" creationId="{83763FEE-B89F-47C4-88EB-B02BF8FAE9C5}"/>
          </ac:spMkLst>
        </pc:spChg>
        <pc:grpChg chg="mod">
          <ac:chgData name="Vanessa Mongey" userId="10ff5935-b405-410e-8639-ec0d20fef139" providerId="ADAL" clId="{80F51A27-FEF1-42D8-B9BE-60170CE7E434}" dt="2022-07-12T14:09:56.822" v="13" actId="14100"/>
          <ac:grpSpMkLst>
            <pc:docMk/>
            <pc:sldMk cId="4191556965" sldId="278"/>
            <ac:grpSpMk id="18" creationId="{33EE7DDF-E8AA-4173-81F2-9222BB0E0DEC}"/>
          </ac:grpSpMkLst>
        </pc:grpChg>
        <pc:picChg chg="mod">
          <ac:chgData name="Vanessa Mongey" userId="10ff5935-b405-410e-8639-ec0d20fef139" providerId="ADAL" clId="{80F51A27-FEF1-42D8-B9BE-60170CE7E434}" dt="2022-07-12T14:10:02.526" v="15" actId="14100"/>
          <ac:picMkLst>
            <pc:docMk/>
            <pc:sldMk cId="4191556965" sldId="278"/>
            <ac:picMk id="8" creationId="{575A95A9-CFAA-458F-8E6F-1CF5D068DAF0}"/>
          </ac:picMkLst>
        </pc:picChg>
      </pc:sldChg>
      <pc:sldChg chg="modSp mod">
        <pc:chgData name="Vanessa Mongey" userId="10ff5935-b405-410e-8639-ec0d20fef139" providerId="ADAL" clId="{80F51A27-FEF1-42D8-B9BE-60170CE7E434}" dt="2022-07-12T14:11:27.525" v="67" actId="1076"/>
        <pc:sldMkLst>
          <pc:docMk/>
          <pc:sldMk cId="4123777890" sldId="284"/>
        </pc:sldMkLst>
        <pc:spChg chg="mod">
          <ac:chgData name="Vanessa Mongey" userId="10ff5935-b405-410e-8639-ec0d20fef139" providerId="ADAL" clId="{80F51A27-FEF1-42D8-B9BE-60170CE7E434}" dt="2022-07-12T14:11:27.525" v="67" actId="1076"/>
          <ac:spMkLst>
            <pc:docMk/>
            <pc:sldMk cId="4123777890" sldId="284"/>
            <ac:spMk id="8" creationId="{2492C60D-D498-4F0E-B78E-580BE9333EB8}"/>
          </ac:spMkLst>
        </pc:spChg>
        <pc:spChg chg="mod">
          <ac:chgData name="Vanessa Mongey" userId="10ff5935-b405-410e-8639-ec0d20fef139" providerId="ADAL" clId="{80F51A27-FEF1-42D8-B9BE-60170CE7E434}" dt="2022-07-12T14:10:54.965" v="61" actId="207"/>
          <ac:spMkLst>
            <pc:docMk/>
            <pc:sldMk cId="4123777890" sldId="284"/>
            <ac:spMk id="12" creationId="{8BA4BD46-1E74-49B3-8020-99427BE95990}"/>
          </ac:spMkLst>
        </pc:spChg>
        <pc:grpChg chg="mod">
          <ac:chgData name="Vanessa Mongey" userId="10ff5935-b405-410e-8639-ec0d20fef139" providerId="ADAL" clId="{80F51A27-FEF1-42D8-B9BE-60170CE7E434}" dt="2022-07-12T14:11:13.124" v="64" actId="1076"/>
          <ac:grpSpMkLst>
            <pc:docMk/>
            <pc:sldMk cId="4123777890" sldId="284"/>
            <ac:grpSpMk id="6" creationId="{8C6FAA3C-CB6C-4374-9B87-706A1C982B27}"/>
          </ac:grpSpMkLst>
        </pc:grpChg>
        <pc:graphicFrameChg chg="modGraphic">
          <ac:chgData name="Vanessa Mongey" userId="10ff5935-b405-410e-8639-ec0d20fef139" providerId="ADAL" clId="{80F51A27-FEF1-42D8-B9BE-60170CE7E434}" dt="2022-07-12T14:10:58.165" v="62" actId="207"/>
          <ac:graphicFrameMkLst>
            <pc:docMk/>
            <pc:sldMk cId="4123777890" sldId="284"/>
            <ac:graphicFrameMk id="2" creationId="{212451C0-5907-410E-B4CF-FCCA50C61271}"/>
          </ac:graphicFrameMkLst>
        </pc:graphicFrameChg>
      </pc:sldChg>
      <pc:sldChg chg="modSp mod">
        <pc:chgData name="Vanessa Mongey" userId="10ff5935-b405-410e-8639-ec0d20fef139" providerId="ADAL" clId="{80F51A27-FEF1-42D8-B9BE-60170CE7E434}" dt="2022-07-12T14:12:17.127" v="68" actId="207"/>
        <pc:sldMkLst>
          <pc:docMk/>
          <pc:sldMk cId="3106552554" sldId="286"/>
        </pc:sldMkLst>
        <pc:spChg chg="mod">
          <ac:chgData name="Vanessa Mongey" userId="10ff5935-b405-410e-8639-ec0d20fef139" providerId="ADAL" clId="{80F51A27-FEF1-42D8-B9BE-60170CE7E434}" dt="2022-07-12T14:12:17.127" v="68" actId="207"/>
          <ac:spMkLst>
            <pc:docMk/>
            <pc:sldMk cId="3106552554" sldId="286"/>
            <ac:spMk id="9" creationId="{8BA4BD46-1E74-49B3-8020-99427BE95990}"/>
          </ac:spMkLst>
        </pc:spChg>
      </pc:sldChg>
    </pc:docChg>
  </pc:docChgLst>
  <pc:docChgLst>
    <pc:chgData name="Kelley Taylor" userId="2bce3b75-6a35-4176-b6c4-9b37b9566dd6" providerId="ADAL" clId="{6610E440-B582-47D8-A8B8-C20FE94876CB}"/>
    <pc:docChg chg="undo custSel modSld">
      <pc:chgData name="Kelley Taylor" userId="2bce3b75-6a35-4176-b6c4-9b37b9566dd6" providerId="ADAL" clId="{6610E440-B582-47D8-A8B8-C20FE94876CB}" dt="2023-09-21T15:07:16.737" v="84" actId="1076"/>
      <pc:docMkLst>
        <pc:docMk/>
      </pc:docMkLst>
      <pc:sldChg chg="modSp mod">
        <pc:chgData name="Kelley Taylor" userId="2bce3b75-6a35-4176-b6c4-9b37b9566dd6" providerId="ADAL" clId="{6610E440-B582-47D8-A8B8-C20FE94876CB}" dt="2023-09-21T15:07:16.737" v="84" actId="1076"/>
        <pc:sldMkLst>
          <pc:docMk/>
          <pc:sldMk cId="3015144728" sldId="256"/>
        </pc:sldMkLst>
        <pc:spChg chg="mod">
          <ac:chgData name="Kelley Taylor" userId="2bce3b75-6a35-4176-b6c4-9b37b9566dd6" providerId="ADAL" clId="{6610E440-B582-47D8-A8B8-C20FE94876CB}" dt="2023-09-21T15:07:16.737" v="84" actId="1076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 modClrScheme chgLayout">
        <pc:chgData name="Kelley Taylor" userId="2bce3b75-6a35-4176-b6c4-9b37b9566dd6" providerId="ADAL" clId="{6610E440-B582-47D8-A8B8-C20FE94876CB}" dt="2023-09-21T14:58:36.039" v="68" actId="700"/>
        <pc:sldMkLst>
          <pc:docMk/>
          <pc:sldMk cId="4057773510" sldId="257"/>
        </pc:sldMkLst>
        <pc:cxnChg chg="mod ord">
          <ac:chgData name="Kelley Taylor" userId="2bce3b75-6a35-4176-b6c4-9b37b9566dd6" providerId="ADAL" clId="{6610E440-B582-47D8-A8B8-C20FE94876CB}" dt="2023-09-19T10:33:49.721" v="49"/>
          <ac:cxnSpMkLst>
            <pc:docMk/>
            <pc:sldMk cId="4057773510" sldId="257"/>
            <ac:cxnSpMk id="5" creationId="{00000000-0000-0000-0000-000000000000}"/>
          </ac:cxnSpMkLst>
        </pc:cxnChg>
        <pc:cxnChg chg="mod">
          <ac:chgData name="Kelley Taylor" userId="2bce3b75-6a35-4176-b6c4-9b37b9566dd6" providerId="ADAL" clId="{6610E440-B582-47D8-A8B8-C20FE94876CB}" dt="2023-09-19T10:33:45.114" v="46" actId="962"/>
          <ac:cxnSpMkLst>
            <pc:docMk/>
            <pc:sldMk cId="4057773510" sldId="257"/>
            <ac:cxnSpMk id="11" creationId="{00000000-0000-0000-0000-000000000000}"/>
          </ac:cxnSpMkLst>
        </pc:cxnChg>
        <pc:cxnChg chg="mod">
          <ac:chgData name="Kelley Taylor" userId="2bce3b75-6a35-4176-b6c4-9b37b9566dd6" providerId="ADAL" clId="{6610E440-B582-47D8-A8B8-C20FE94876CB}" dt="2023-09-19T10:32:32.665" v="31" actId="962"/>
          <ac:cxnSpMkLst>
            <pc:docMk/>
            <pc:sldMk cId="4057773510" sldId="257"/>
            <ac:cxnSpMk id="12" creationId="{00000000-0000-0000-0000-000000000000}"/>
          </ac:cxnSpMkLst>
        </pc:cxnChg>
        <pc:cxnChg chg="mod">
          <ac:chgData name="Kelley Taylor" userId="2bce3b75-6a35-4176-b6c4-9b37b9566dd6" providerId="ADAL" clId="{6610E440-B582-47D8-A8B8-C20FE94876CB}" dt="2023-09-19T10:32:34.546" v="32" actId="962"/>
          <ac:cxnSpMkLst>
            <pc:docMk/>
            <pc:sldMk cId="4057773510" sldId="257"/>
            <ac:cxnSpMk id="14" creationId="{00000000-0000-0000-0000-000000000000}"/>
          </ac:cxnSpMkLst>
        </pc:cxnChg>
        <pc:cxnChg chg="mod">
          <ac:chgData name="Kelley Taylor" userId="2bce3b75-6a35-4176-b6c4-9b37b9566dd6" providerId="ADAL" clId="{6610E440-B582-47D8-A8B8-C20FE94876CB}" dt="2023-09-19T10:32:36.609" v="33" actId="962"/>
          <ac:cxnSpMkLst>
            <pc:docMk/>
            <pc:sldMk cId="4057773510" sldId="257"/>
            <ac:cxnSpMk id="15" creationId="{00000000-0000-0000-0000-000000000000}"/>
          </ac:cxnSpMkLst>
        </pc:cxnChg>
        <pc:cxnChg chg="mod">
          <ac:chgData name="Kelley Taylor" userId="2bce3b75-6a35-4176-b6c4-9b37b9566dd6" providerId="ADAL" clId="{6610E440-B582-47D8-A8B8-C20FE94876CB}" dt="2023-09-19T10:32:38.762" v="34" actId="962"/>
          <ac:cxnSpMkLst>
            <pc:docMk/>
            <pc:sldMk cId="4057773510" sldId="257"/>
            <ac:cxnSpMk id="22" creationId="{00000000-0000-0000-0000-000000000000}"/>
          </ac:cxnSpMkLst>
        </pc:cxnChg>
      </pc:sldChg>
      <pc:sldChg chg="modSp mod">
        <pc:chgData name="Kelley Taylor" userId="2bce3b75-6a35-4176-b6c4-9b37b9566dd6" providerId="ADAL" clId="{6610E440-B582-47D8-A8B8-C20FE94876CB}" dt="2023-09-19T10:47:13.768" v="63" actId="962"/>
        <pc:sldMkLst>
          <pc:docMk/>
          <pc:sldMk cId="989488239" sldId="264"/>
        </pc:sldMkLst>
        <pc:spChg chg="mod">
          <ac:chgData name="Kelley Taylor" userId="2bce3b75-6a35-4176-b6c4-9b37b9566dd6" providerId="ADAL" clId="{6610E440-B582-47D8-A8B8-C20FE94876CB}" dt="2023-09-18T16:39:39.376" v="22" actId="20577"/>
          <ac:spMkLst>
            <pc:docMk/>
            <pc:sldMk cId="989488239" sldId="264"/>
            <ac:spMk id="7" creationId="{16E25BC8-4797-413D-A7E3-BDF226A40F4F}"/>
          </ac:spMkLst>
        </pc:spChg>
        <pc:picChg chg="mod">
          <ac:chgData name="Kelley Taylor" userId="2bce3b75-6a35-4176-b6c4-9b37b9566dd6" providerId="ADAL" clId="{6610E440-B582-47D8-A8B8-C20FE94876CB}" dt="2023-09-19T10:46:09.238" v="59" actId="962"/>
          <ac:picMkLst>
            <pc:docMk/>
            <pc:sldMk cId="989488239" sldId="264"/>
            <ac:picMk id="4" creationId="{7BDA4C2E-9823-4E32-BDDA-125421455B48}"/>
          </ac:picMkLst>
        </pc:picChg>
        <pc:picChg chg="mod">
          <ac:chgData name="Kelley Taylor" userId="2bce3b75-6a35-4176-b6c4-9b37b9566dd6" providerId="ADAL" clId="{6610E440-B582-47D8-A8B8-C20FE94876CB}" dt="2023-09-19T10:46:18.398" v="60" actId="962"/>
          <ac:picMkLst>
            <pc:docMk/>
            <pc:sldMk cId="989488239" sldId="264"/>
            <ac:picMk id="8" creationId="{F83C56ED-364E-4D96-AE89-D7CD1A0119BE}"/>
          </ac:picMkLst>
        </pc:picChg>
        <pc:picChg chg="mod">
          <ac:chgData name="Kelley Taylor" userId="2bce3b75-6a35-4176-b6c4-9b37b9566dd6" providerId="ADAL" clId="{6610E440-B582-47D8-A8B8-C20FE94876CB}" dt="2023-09-19T10:46:25.154" v="61" actId="962"/>
          <ac:picMkLst>
            <pc:docMk/>
            <pc:sldMk cId="989488239" sldId="264"/>
            <ac:picMk id="9" creationId="{53D47D80-078D-4E1D-AB93-7422561FEC42}"/>
          </ac:picMkLst>
        </pc:picChg>
        <pc:picChg chg="mod">
          <ac:chgData name="Kelley Taylor" userId="2bce3b75-6a35-4176-b6c4-9b37b9566dd6" providerId="ADAL" clId="{6610E440-B582-47D8-A8B8-C20FE94876CB}" dt="2023-09-19T10:46:31.566" v="62" actId="962"/>
          <ac:picMkLst>
            <pc:docMk/>
            <pc:sldMk cId="989488239" sldId="264"/>
            <ac:picMk id="10" creationId="{8CDC63E8-5315-42E4-AC80-A3D86AD0A47D}"/>
          </ac:picMkLst>
        </pc:picChg>
        <pc:picChg chg="mod">
          <ac:chgData name="Kelley Taylor" userId="2bce3b75-6a35-4176-b6c4-9b37b9566dd6" providerId="ADAL" clId="{6610E440-B582-47D8-A8B8-C20FE94876CB}" dt="2023-09-19T10:47:13.768" v="63" actId="962"/>
          <ac:picMkLst>
            <pc:docMk/>
            <pc:sldMk cId="989488239" sldId="264"/>
            <ac:picMk id="11" creationId="{CD843033-445C-44AE-B591-32F816588AF5}"/>
          </ac:picMkLst>
        </pc:picChg>
      </pc:sldChg>
      <pc:sldChg chg="modSp mod">
        <pc:chgData name="Kelley Taylor" userId="2bce3b75-6a35-4176-b6c4-9b37b9566dd6" providerId="ADAL" clId="{6610E440-B582-47D8-A8B8-C20FE94876CB}" dt="2023-09-19T10:47:21.248" v="64" actId="962"/>
        <pc:sldMkLst>
          <pc:docMk/>
          <pc:sldMk cId="2664076803" sldId="265"/>
        </pc:sldMkLst>
        <pc:spChg chg="mod">
          <ac:chgData name="Kelley Taylor" userId="2bce3b75-6a35-4176-b6c4-9b37b9566dd6" providerId="ADAL" clId="{6610E440-B582-47D8-A8B8-C20FE94876CB}" dt="2023-09-18T16:40:15.063" v="28" actId="313"/>
          <ac:spMkLst>
            <pc:docMk/>
            <pc:sldMk cId="2664076803" sldId="265"/>
            <ac:spMk id="2" creationId="{FA6340C2-F404-446E-906C-F0A4D395ABB9}"/>
          </ac:spMkLst>
        </pc:spChg>
        <pc:spChg chg="mod">
          <ac:chgData name="Kelley Taylor" userId="2bce3b75-6a35-4176-b6c4-9b37b9566dd6" providerId="ADAL" clId="{6610E440-B582-47D8-A8B8-C20FE94876CB}" dt="2023-09-19T10:33:23.655" v="40" actId="962"/>
          <ac:spMkLst>
            <pc:docMk/>
            <pc:sldMk cId="2664076803" sldId="265"/>
            <ac:spMk id="8" creationId="{F4B03752-8288-44D2-9B66-4F4691A72753}"/>
          </ac:spMkLst>
        </pc:spChg>
        <pc:picChg chg="mod">
          <ac:chgData name="Kelley Taylor" userId="2bce3b75-6a35-4176-b6c4-9b37b9566dd6" providerId="ADAL" clId="{6610E440-B582-47D8-A8B8-C20FE94876CB}" dt="2023-09-19T10:47:21.248" v="64" actId="962"/>
          <ac:picMkLst>
            <pc:docMk/>
            <pc:sldMk cId="2664076803" sldId="265"/>
            <ac:picMk id="10" creationId="{6A8C6DAE-BA6C-4FCB-986D-9916F5986F6D}"/>
          </ac:picMkLst>
        </pc:picChg>
      </pc:sldChg>
      <pc:sldChg chg="modSp mod">
        <pc:chgData name="Kelley Taylor" userId="2bce3b75-6a35-4176-b6c4-9b37b9566dd6" providerId="ADAL" clId="{6610E440-B582-47D8-A8B8-C20FE94876CB}" dt="2023-09-19T10:47:28.060" v="65" actId="962"/>
        <pc:sldMkLst>
          <pc:docMk/>
          <pc:sldMk cId="904752013" sldId="267"/>
        </pc:sldMkLst>
        <pc:spChg chg="mod">
          <ac:chgData name="Kelley Taylor" userId="2bce3b75-6a35-4176-b6c4-9b37b9566dd6" providerId="ADAL" clId="{6610E440-B582-47D8-A8B8-C20FE94876CB}" dt="2023-09-19T10:33:27.430" v="41" actId="962"/>
          <ac:spMkLst>
            <pc:docMk/>
            <pc:sldMk cId="904752013" sldId="267"/>
            <ac:spMk id="7" creationId="{EF000CE3-F63C-41C5-A75C-684F21D4201E}"/>
          </ac:spMkLst>
        </pc:spChg>
        <pc:picChg chg="mod">
          <ac:chgData name="Kelley Taylor" userId="2bce3b75-6a35-4176-b6c4-9b37b9566dd6" providerId="ADAL" clId="{6610E440-B582-47D8-A8B8-C20FE94876CB}" dt="2023-09-19T10:47:28.060" v="65" actId="962"/>
          <ac:picMkLst>
            <pc:docMk/>
            <pc:sldMk cId="904752013" sldId="267"/>
            <ac:picMk id="5" creationId="{2F024DB7-D17E-4BA4-9244-23BF0060B897}"/>
          </ac:picMkLst>
        </pc:picChg>
      </pc:sldChg>
      <pc:sldChg chg="modSp mod">
        <pc:chgData name="Kelley Taylor" userId="2bce3b75-6a35-4176-b6c4-9b37b9566dd6" providerId="ADAL" clId="{6610E440-B582-47D8-A8B8-C20FE94876CB}" dt="2023-09-21T14:59:26.609" v="73" actId="1076"/>
        <pc:sldMkLst>
          <pc:docMk/>
          <pc:sldMk cId="2667269522" sldId="276"/>
        </pc:sldMkLst>
        <pc:spChg chg="mod">
          <ac:chgData name="Kelley Taylor" userId="2bce3b75-6a35-4176-b6c4-9b37b9566dd6" providerId="ADAL" clId="{6610E440-B582-47D8-A8B8-C20FE94876CB}" dt="2023-09-21T14:59:15.811" v="69" actId="1076"/>
          <ac:spMkLst>
            <pc:docMk/>
            <pc:sldMk cId="2667269522" sldId="276"/>
            <ac:spMk id="6" creationId="{8384FCD6-A524-4B77-BF67-C46CEA16E5B1}"/>
          </ac:spMkLst>
        </pc:spChg>
        <pc:spChg chg="mod">
          <ac:chgData name="Kelley Taylor" userId="2bce3b75-6a35-4176-b6c4-9b37b9566dd6" providerId="ADAL" clId="{6610E440-B582-47D8-A8B8-C20FE94876CB}" dt="2023-09-21T14:59:18.618" v="70" actId="1076"/>
          <ac:spMkLst>
            <pc:docMk/>
            <pc:sldMk cId="2667269522" sldId="276"/>
            <ac:spMk id="8" creationId="{00000000-0000-0000-0000-000000000000}"/>
          </ac:spMkLst>
        </pc:spChg>
        <pc:picChg chg="mod">
          <ac:chgData name="Kelley Taylor" userId="2bce3b75-6a35-4176-b6c4-9b37b9566dd6" providerId="ADAL" clId="{6610E440-B582-47D8-A8B8-C20FE94876CB}" dt="2023-09-19T10:45:23.984" v="55" actId="962"/>
          <ac:picMkLst>
            <pc:docMk/>
            <pc:sldMk cId="2667269522" sldId="276"/>
            <ac:picMk id="5" creationId="{03BEBF31-F39D-B3A5-7692-B169425C5BFC}"/>
          </ac:picMkLst>
        </pc:picChg>
        <pc:picChg chg="mod">
          <ac:chgData name="Kelley Taylor" userId="2bce3b75-6a35-4176-b6c4-9b37b9566dd6" providerId="ADAL" clId="{6610E440-B582-47D8-A8B8-C20FE94876CB}" dt="2023-09-21T14:59:26.609" v="73" actId="1076"/>
          <ac:picMkLst>
            <pc:docMk/>
            <pc:sldMk cId="2667269522" sldId="276"/>
            <ac:picMk id="7" creationId="{51CB57B6-9F04-4D96-B9F0-6F73AEADC637}"/>
          </ac:picMkLst>
        </pc:picChg>
        <pc:picChg chg="mod">
          <ac:chgData name="Kelley Taylor" userId="2bce3b75-6a35-4176-b6c4-9b37b9566dd6" providerId="ADAL" clId="{6610E440-B582-47D8-A8B8-C20FE94876CB}" dt="2023-09-19T10:44:53.142" v="51" actId="962"/>
          <ac:picMkLst>
            <pc:docMk/>
            <pc:sldMk cId="2667269522" sldId="276"/>
            <ac:picMk id="10" creationId="{9C090AA9-19FD-1C49-BBC4-7F7A7C887E12}"/>
          </ac:picMkLst>
        </pc:picChg>
        <pc:picChg chg="mod">
          <ac:chgData name="Kelley Taylor" userId="2bce3b75-6a35-4176-b6c4-9b37b9566dd6" providerId="ADAL" clId="{6610E440-B582-47D8-A8B8-C20FE94876CB}" dt="2023-09-19T10:45:02.276" v="53" actId="962"/>
          <ac:picMkLst>
            <pc:docMk/>
            <pc:sldMk cId="2667269522" sldId="276"/>
            <ac:picMk id="12" creationId="{F9766BED-4613-F117-44CB-5F81F2EF48D1}"/>
          </ac:picMkLst>
        </pc:picChg>
        <pc:picChg chg="mod">
          <ac:chgData name="Kelley Taylor" userId="2bce3b75-6a35-4176-b6c4-9b37b9566dd6" providerId="ADAL" clId="{6610E440-B582-47D8-A8B8-C20FE94876CB}" dt="2023-09-19T10:45:13.900" v="54" actId="962"/>
          <ac:picMkLst>
            <pc:docMk/>
            <pc:sldMk cId="2667269522" sldId="276"/>
            <ac:picMk id="14" creationId="{CEC54D99-7701-7BF3-30EC-7EE8BCE26B28}"/>
          </ac:picMkLst>
        </pc:picChg>
      </pc:sldChg>
      <pc:sldChg chg="modSp mod">
        <pc:chgData name="Kelley Taylor" userId="2bce3b75-6a35-4176-b6c4-9b37b9566dd6" providerId="ADAL" clId="{6610E440-B582-47D8-A8B8-C20FE94876CB}" dt="2023-09-21T15:00:08.477" v="83" actId="20577"/>
        <pc:sldMkLst>
          <pc:docMk/>
          <pc:sldMk cId="4191556965" sldId="278"/>
        </pc:sldMkLst>
        <pc:spChg chg="mod">
          <ac:chgData name="Kelley Taylor" userId="2bce3b75-6a35-4176-b6c4-9b37b9566dd6" providerId="ADAL" clId="{6610E440-B582-47D8-A8B8-C20FE94876CB}" dt="2023-09-21T15:00:08.477" v="83" actId="20577"/>
          <ac:spMkLst>
            <pc:docMk/>
            <pc:sldMk cId="4191556965" sldId="278"/>
            <ac:spMk id="5" creationId="{00000000-0000-0000-0000-000000000000}"/>
          </ac:spMkLst>
        </pc:spChg>
        <pc:spChg chg="mod">
          <ac:chgData name="Kelley Taylor" userId="2bce3b75-6a35-4176-b6c4-9b37b9566dd6" providerId="ADAL" clId="{6610E440-B582-47D8-A8B8-C20FE94876CB}" dt="2023-09-18T16:34:32.871" v="5" actId="1076"/>
          <ac:spMkLst>
            <pc:docMk/>
            <pc:sldMk cId="4191556965" sldId="278"/>
            <ac:spMk id="10" creationId="{436F387C-57B8-45F5-B773-C38CD909376F}"/>
          </ac:spMkLst>
        </pc:spChg>
        <pc:grpChg chg="mod">
          <ac:chgData name="Kelley Taylor" userId="2bce3b75-6a35-4176-b6c4-9b37b9566dd6" providerId="ADAL" clId="{6610E440-B582-47D8-A8B8-C20FE94876CB}" dt="2023-09-19T10:32:55.654" v="36" actId="962"/>
          <ac:grpSpMkLst>
            <pc:docMk/>
            <pc:sldMk cId="4191556965" sldId="278"/>
            <ac:grpSpMk id="18" creationId="{33EE7DDF-E8AA-4173-81F2-9222BB0E0DEC}"/>
          </ac:grpSpMkLst>
        </pc:grpChg>
        <pc:picChg chg="mod">
          <ac:chgData name="Kelley Taylor" userId="2bce3b75-6a35-4176-b6c4-9b37b9566dd6" providerId="ADAL" clId="{6610E440-B582-47D8-A8B8-C20FE94876CB}" dt="2023-09-19T10:45:47.318" v="56" actId="962"/>
          <ac:picMkLst>
            <pc:docMk/>
            <pc:sldMk cId="4191556965" sldId="278"/>
            <ac:picMk id="8" creationId="{575A95A9-CFAA-458F-8E6F-1CF5D068DAF0}"/>
          </ac:picMkLst>
        </pc:picChg>
      </pc:sldChg>
      <pc:sldChg chg="modSp mod">
        <pc:chgData name="Kelley Taylor" userId="2bce3b75-6a35-4176-b6c4-9b37b9566dd6" providerId="ADAL" clId="{6610E440-B582-47D8-A8B8-C20FE94876CB}" dt="2023-09-19T10:45:55.837" v="57" actId="962"/>
        <pc:sldMkLst>
          <pc:docMk/>
          <pc:sldMk cId="4123777890" sldId="284"/>
        </pc:sldMkLst>
        <pc:spChg chg="mod">
          <ac:chgData name="Kelley Taylor" userId="2bce3b75-6a35-4176-b6c4-9b37b9566dd6" providerId="ADAL" clId="{6610E440-B582-47D8-A8B8-C20FE94876CB}" dt="2023-09-18T16:37:27.444" v="18" actId="20577"/>
          <ac:spMkLst>
            <pc:docMk/>
            <pc:sldMk cId="4123777890" sldId="284"/>
            <ac:spMk id="12" creationId="{8BA4BD46-1E74-49B3-8020-99427BE95990}"/>
          </ac:spMkLst>
        </pc:spChg>
        <pc:grpChg chg="mod">
          <ac:chgData name="Kelley Taylor" userId="2bce3b75-6a35-4176-b6c4-9b37b9566dd6" providerId="ADAL" clId="{6610E440-B582-47D8-A8B8-C20FE94876CB}" dt="2023-09-19T10:33:00.918" v="37" actId="962"/>
          <ac:grpSpMkLst>
            <pc:docMk/>
            <pc:sldMk cId="4123777890" sldId="284"/>
            <ac:grpSpMk id="6" creationId="{8C6FAA3C-CB6C-4374-9B87-706A1C982B27}"/>
          </ac:grpSpMkLst>
        </pc:grpChg>
        <pc:picChg chg="mod">
          <ac:chgData name="Kelley Taylor" userId="2bce3b75-6a35-4176-b6c4-9b37b9566dd6" providerId="ADAL" clId="{6610E440-B582-47D8-A8B8-C20FE94876CB}" dt="2023-09-19T10:45:55.837" v="57" actId="962"/>
          <ac:picMkLst>
            <pc:docMk/>
            <pc:sldMk cId="4123777890" sldId="284"/>
            <ac:picMk id="11" creationId="{3B0A2ED4-98AD-4D23-9525-D09B1CE589FC}"/>
          </ac:picMkLst>
        </pc:picChg>
      </pc:sldChg>
      <pc:sldChg chg="modSp mod">
        <pc:chgData name="Kelley Taylor" userId="2bce3b75-6a35-4176-b6c4-9b37b9566dd6" providerId="ADAL" clId="{6610E440-B582-47D8-A8B8-C20FE94876CB}" dt="2023-09-19T10:46:02.593" v="58" actId="962"/>
        <pc:sldMkLst>
          <pc:docMk/>
          <pc:sldMk cId="3106552554" sldId="286"/>
        </pc:sldMkLst>
        <pc:grpChg chg="mod">
          <ac:chgData name="Kelley Taylor" userId="2bce3b75-6a35-4176-b6c4-9b37b9566dd6" providerId="ADAL" clId="{6610E440-B582-47D8-A8B8-C20FE94876CB}" dt="2023-09-19T10:33:17.885" v="39" actId="962"/>
          <ac:grpSpMkLst>
            <pc:docMk/>
            <pc:sldMk cId="3106552554" sldId="286"/>
            <ac:grpSpMk id="10" creationId="{8C6FAA3C-CB6C-4374-9B87-706A1C982B27}"/>
          </ac:grpSpMkLst>
        </pc:grpChg>
        <pc:graphicFrameChg chg="mod">
          <ac:chgData name="Kelley Taylor" userId="2bce3b75-6a35-4176-b6c4-9b37b9566dd6" providerId="ADAL" clId="{6610E440-B582-47D8-A8B8-C20FE94876CB}" dt="2023-09-19T10:33:13.392" v="38" actId="962"/>
          <ac:graphicFrameMkLst>
            <pc:docMk/>
            <pc:sldMk cId="3106552554" sldId="286"/>
            <ac:graphicFrameMk id="5" creationId="{00000000-0000-0000-0000-000000000000}"/>
          </ac:graphicFrameMkLst>
        </pc:graphicFrameChg>
        <pc:picChg chg="mod">
          <ac:chgData name="Kelley Taylor" userId="2bce3b75-6a35-4176-b6c4-9b37b9566dd6" providerId="ADAL" clId="{6610E440-B582-47D8-A8B8-C20FE94876CB}" dt="2023-09-19T10:46:02.593" v="58" actId="962"/>
          <ac:picMkLst>
            <pc:docMk/>
            <pc:sldMk cId="3106552554" sldId="286"/>
            <ac:picMk id="14" creationId="{3B0A2ED4-98AD-4D23-9525-D09B1CE589FC}"/>
          </ac:picMkLst>
        </pc:picChg>
      </pc:sldChg>
    </pc:docChg>
  </pc:docChgLst>
  <pc:docChgLst>
    <pc:chgData name="Kelley Taylor" userId="S::kelleytaylor@ncfe.org.uk::2bce3b75-6a35-4176-b6c4-9b37b9566dd6" providerId="AD" clId="Web-{A1EB8E9E-03CB-488C-3576-BFBFD5FD9199}"/>
    <pc:docChg chg="modSld">
      <pc:chgData name="Kelley Taylor" userId="S::kelleytaylor@ncfe.org.uk::2bce3b75-6a35-4176-b6c4-9b37b9566dd6" providerId="AD" clId="Web-{A1EB8E9E-03CB-488C-3576-BFBFD5FD9199}" dt="2023-10-27T12:55:10.476" v="2" actId="20577"/>
      <pc:docMkLst>
        <pc:docMk/>
      </pc:docMkLst>
      <pc:sldChg chg="modSp">
        <pc:chgData name="Kelley Taylor" userId="S::kelleytaylor@ncfe.org.uk::2bce3b75-6a35-4176-b6c4-9b37b9566dd6" providerId="AD" clId="Web-{A1EB8E9E-03CB-488C-3576-BFBFD5FD9199}" dt="2023-10-27T12:55:10.476" v="2" actId="20577"/>
        <pc:sldMkLst>
          <pc:docMk/>
          <pc:sldMk cId="3015144728" sldId="256"/>
        </pc:sldMkLst>
        <pc:spChg chg="mod">
          <ac:chgData name="Kelley Taylor" userId="S::kelleytaylor@ncfe.org.uk::2bce3b75-6a35-4176-b6c4-9b37b9566dd6" providerId="AD" clId="Web-{A1EB8E9E-03CB-488C-3576-BFBFD5FD9199}" dt="2023-10-27T12:55:10.476" v="2" actId="20577"/>
          <ac:spMkLst>
            <pc:docMk/>
            <pc:sldMk cId="3015144728" sldId="256"/>
            <ac:spMk id="4" creationId="{5165BC95-29B2-439F-8B7C-5863CEED1CCD}"/>
          </ac:spMkLst>
        </pc:spChg>
      </pc:sldChg>
    </pc:docChg>
  </pc:docChgLst>
  <pc:docChgLst>
    <pc:chgData name="j.phillips@ucb.ac.uk" userId="S::urn:spo:guest#j.phillips@ucb.ac.uk::" providerId="AD" clId="Web-{21964AA5-DA43-00A0-5135-E1C60E6AE421}"/>
    <pc:docChg chg="modSld">
      <pc:chgData name="j.phillips@ucb.ac.uk" userId="S::urn:spo:guest#j.phillips@ucb.ac.uk::" providerId="AD" clId="Web-{21964AA5-DA43-00A0-5135-E1C60E6AE421}" dt="2022-05-25T08:51:14.153" v="58"/>
      <pc:docMkLst>
        <pc:docMk/>
      </pc:docMkLst>
      <pc:sldChg chg="modSp">
        <pc:chgData name="j.phillips@ucb.ac.uk" userId="S::urn:spo:guest#j.phillips@ucb.ac.uk::" providerId="AD" clId="Web-{21964AA5-DA43-00A0-5135-E1C60E6AE421}" dt="2022-05-25T08:51:14.153" v="58"/>
        <pc:sldMkLst>
          <pc:docMk/>
          <pc:sldMk cId="4123777890" sldId="284"/>
        </pc:sldMkLst>
        <pc:spChg chg="mod">
          <ac:chgData name="j.phillips@ucb.ac.uk" userId="S::urn:spo:guest#j.phillips@ucb.ac.uk::" providerId="AD" clId="Web-{21964AA5-DA43-00A0-5135-E1C60E6AE421}" dt="2022-05-25T08:27:57.715" v="4" actId="20577"/>
          <ac:spMkLst>
            <pc:docMk/>
            <pc:sldMk cId="4123777890" sldId="284"/>
            <ac:spMk id="12" creationId="{8BA4BD46-1E74-49B3-8020-99427BE95990}"/>
          </ac:spMkLst>
        </pc:spChg>
        <pc:graphicFrameChg chg="mod modGraphic">
          <ac:chgData name="j.phillips@ucb.ac.uk" userId="S::urn:spo:guest#j.phillips@ucb.ac.uk::" providerId="AD" clId="Web-{21964AA5-DA43-00A0-5135-E1C60E6AE421}" dt="2022-05-25T08:51:14.153" v="58"/>
          <ac:graphicFrameMkLst>
            <pc:docMk/>
            <pc:sldMk cId="4123777890" sldId="284"/>
            <ac:graphicFrameMk id="2" creationId="{212451C0-5907-410E-B4CF-FCCA50C61271}"/>
          </ac:graphicFrameMkLst>
        </pc:graphicFrameChg>
      </pc:sldChg>
    </pc:docChg>
  </pc:docChgLst>
  <pc:docChgLst>
    <pc:chgData name="Vanessa Mongey" userId="S::vanessamongey@ncfe.org.uk::10ff5935-b405-410e-8639-ec0d20fef139" providerId="AD" clId="Web-{469AE1CA-9E24-75A6-8E86-DC125ED48737}"/>
    <pc:docChg chg="modSld">
      <pc:chgData name="Vanessa Mongey" userId="S::vanessamongey@ncfe.org.uk::10ff5935-b405-410e-8639-ec0d20fef139" providerId="AD" clId="Web-{469AE1CA-9E24-75A6-8E86-DC125ED48737}" dt="2022-07-14T14:07:25.966" v="30" actId="20577"/>
      <pc:docMkLst>
        <pc:docMk/>
      </pc:docMkLst>
      <pc:sldChg chg="modSp">
        <pc:chgData name="Vanessa Mongey" userId="S::vanessamongey@ncfe.org.uk::10ff5935-b405-410e-8639-ec0d20fef139" providerId="AD" clId="Web-{469AE1CA-9E24-75A6-8E86-DC125ED48737}" dt="2022-07-14T14:07:25.966" v="30" actId="20577"/>
        <pc:sldMkLst>
          <pc:docMk/>
          <pc:sldMk cId="1674363154" sldId="263"/>
        </pc:sldMkLst>
        <pc:spChg chg="mod">
          <ac:chgData name="Vanessa Mongey" userId="S::vanessamongey@ncfe.org.uk::10ff5935-b405-410e-8639-ec0d20fef139" providerId="AD" clId="Web-{469AE1CA-9E24-75A6-8E86-DC125ED48737}" dt="2022-07-14T14:07:25.966" v="30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Vanessa Mongey" userId="S::vanessamongey@ncfe.org.uk::10ff5935-b405-410e-8639-ec0d20fef139" providerId="AD" clId="Web-{469AE1CA-9E24-75A6-8E86-DC125ED48737}" dt="2022-07-14T14:02:28.348" v="8" actId="1076"/>
        <pc:sldMkLst>
          <pc:docMk/>
          <pc:sldMk cId="2667269522" sldId="276"/>
        </pc:sldMkLst>
        <pc:picChg chg="mod ord">
          <ac:chgData name="Vanessa Mongey" userId="S::vanessamongey@ncfe.org.uk::10ff5935-b405-410e-8639-ec0d20fef139" providerId="AD" clId="Web-{469AE1CA-9E24-75A6-8E86-DC125ED48737}" dt="2022-07-14T14:02:24.457" v="7" actId="14100"/>
          <ac:picMkLst>
            <pc:docMk/>
            <pc:sldMk cId="2667269522" sldId="276"/>
            <ac:picMk id="5" creationId="{03BEBF31-F39D-B3A5-7692-B169425C5BFC}"/>
          </ac:picMkLst>
        </pc:picChg>
        <pc:picChg chg="mod">
          <ac:chgData name="Vanessa Mongey" userId="S::vanessamongey@ncfe.org.uk::10ff5935-b405-410e-8639-ec0d20fef139" providerId="AD" clId="Web-{469AE1CA-9E24-75A6-8E86-DC125ED48737}" dt="2022-07-14T14:02:12.691" v="3" actId="1076"/>
          <ac:picMkLst>
            <pc:docMk/>
            <pc:sldMk cId="2667269522" sldId="276"/>
            <ac:picMk id="10" creationId="{9C090AA9-19FD-1C49-BBC4-7F7A7C887E12}"/>
          </ac:picMkLst>
        </pc:picChg>
        <pc:picChg chg="mod">
          <ac:chgData name="Vanessa Mongey" userId="S::vanessamongey@ncfe.org.uk::10ff5935-b405-410e-8639-ec0d20fef139" providerId="AD" clId="Web-{469AE1CA-9E24-75A6-8E86-DC125ED48737}" dt="2022-07-14T14:02:17.270" v="5" actId="1076"/>
          <ac:picMkLst>
            <pc:docMk/>
            <pc:sldMk cId="2667269522" sldId="276"/>
            <ac:picMk id="12" creationId="{F9766BED-4613-F117-44CB-5F81F2EF48D1}"/>
          </ac:picMkLst>
        </pc:picChg>
        <pc:picChg chg="mod">
          <ac:chgData name="Vanessa Mongey" userId="S::vanessamongey@ncfe.org.uk::10ff5935-b405-410e-8639-ec0d20fef139" providerId="AD" clId="Web-{469AE1CA-9E24-75A6-8E86-DC125ED48737}" dt="2022-07-14T14:02:28.348" v="8" actId="1076"/>
          <ac:picMkLst>
            <pc:docMk/>
            <pc:sldMk cId="2667269522" sldId="276"/>
            <ac:picMk id="14" creationId="{CEC54D99-7701-7BF3-30EC-7EE8BCE26B28}"/>
          </ac:picMkLst>
        </pc:picChg>
      </pc:sldChg>
      <pc:sldChg chg="modSp">
        <pc:chgData name="Vanessa Mongey" userId="S::vanessamongey@ncfe.org.uk::10ff5935-b405-410e-8639-ec0d20fef139" providerId="AD" clId="Web-{469AE1CA-9E24-75A6-8E86-DC125ED48737}" dt="2022-07-14T14:06:51.215" v="20" actId="20577"/>
        <pc:sldMkLst>
          <pc:docMk/>
          <pc:sldMk cId="4191556965" sldId="278"/>
        </pc:sldMkLst>
        <pc:spChg chg="mod">
          <ac:chgData name="Vanessa Mongey" userId="S::vanessamongey@ncfe.org.uk::10ff5935-b405-410e-8639-ec0d20fef139" providerId="AD" clId="Web-{469AE1CA-9E24-75A6-8E86-DC125ED48737}" dt="2022-07-14T14:06:51.215" v="20" actId="20577"/>
          <ac:spMkLst>
            <pc:docMk/>
            <pc:sldMk cId="4191556965" sldId="278"/>
            <ac:spMk id="23" creationId="{83763FEE-B89F-47C4-88EB-B02BF8FAE9C5}"/>
          </ac:spMkLst>
        </pc:spChg>
      </pc:sldChg>
      <pc:sldChg chg="modSp">
        <pc:chgData name="Vanessa Mongey" userId="S::vanessamongey@ncfe.org.uk::10ff5935-b405-410e-8639-ec0d20fef139" providerId="AD" clId="Web-{469AE1CA-9E24-75A6-8E86-DC125ED48737}" dt="2022-07-14T14:07:17.481" v="25" actId="20577"/>
        <pc:sldMkLst>
          <pc:docMk/>
          <pc:sldMk cId="3106552554" sldId="286"/>
        </pc:sldMkLst>
        <pc:spChg chg="mod">
          <ac:chgData name="Vanessa Mongey" userId="S::vanessamongey@ncfe.org.uk::10ff5935-b405-410e-8639-ec0d20fef139" providerId="AD" clId="Web-{469AE1CA-9E24-75A6-8E86-DC125ED48737}" dt="2022-07-14T14:07:17.481" v="25" actId="20577"/>
          <ac:spMkLst>
            <pc:docMk/>
            <pc:sldMk cId="3106552554" sldId="286"/>
            <ac:spMk id="4" creationId="{00000000-0000-0000-0000-000000000000}"/>
          </ac:spMkLst>
        </pc:spChg>
        <pc:graphicFrameChg chg="modGraphic">
          <ac:chgData name="Vanessa Mongey" userId="S::vanessamongey@ncfe.org.uk::10ff5935-b405-410e-8639-ec0d20fef139" providerId="AD" clId="Web-{469AE1CA-9E24-75A6-8E86-DC125ED48737}" dt="2022-07-14T14:07:12.106" v="23" actId="20577"/>
          <ac:graphicFrameMkLst>
            <pc:docMk/>
            <pc:sldMk cId="3106552554" sldId="286"/>
            <ac:graphicFrameMk id="5" creationId="{00000000-0000-0000-0000-000000000000}"/>
          </ac:graphicFrameMkLst>
        </pc:graphicFrameChg>
      </pc:sldChg>
    </pc:docChg>
  </pc:docChgLst>
  <pc:docChgLst>
    <pc:chgData name="Vanessa Mongey" userId="S::vanessamongey@ncfe.org.uk::10ff5935-b405-410e-8639-ec0d20fef139" providerId="AD" clId="Web-{9B666D08-5580-F4F0-BB41-B36720D7100F}"/>
    <pc:docChg chg="modSld">
      <pc:chgData name="Vanessa Mongey" userId="S::vanessamongey@ncfe.org.uk::10ff5935-b405-410e-8639-ec0d20fef139" providerId="AD" clId="Web-{9B666D08-5580-F4F0-BB41-B36720D7100F}" dt="2022-05-30T13:48:17.975" v="4" actId="20577"/>
      <pc:docMkLst>
        <pc:docMk/>
      </pc:docMkLst>
      <pc:sldChg chg="modSp">
        <pc:chgData name="Vanessa Mongey" userId="S::vanessamongey@ncfe.org.uk::10ff5935-b405-410e-8639-ec0d20fef139" providerId="AD" clId="Web-{9B666D08-5580-F4F0-BB41-B36720D7100F}" dt="2022-05-30T13:48:17.975" v="4" actId="20577"/>
        <pc:sldMkLst>
          <pc:docMk/>
          <pc:sldMk cId="3015144728" sldId="256"/>
        </pc:sldMkLst>
        <pc:spChg chg="mod">
          <ac:chgData name="Vanessa Mongey" userId="S::vanessamongey@ncfe.org.uk::10ff5935-b405-410e-8639-ec0d20fef139" providerId="AD" clId="Web-{9B666D08-5580-F4F0-BB41-B36720D7100F}" dt="2022-05-30T13:48:17.975" v="4" actId="20577"/>
          <ac:spMkLst>
            <pc:docMk/>
            <pc:sldMk cId="3015144728" sldId="256"/>
            <ac:spMk id="4" creationId="{5165BC95-29B2-439F-8B7C-5863CEED1CCD}"/>
          </ac:spMkLst>
        </pc:spChg>
      </pc:sldChg>
    </pc:docChg>
  </pc:docChgLst>
  <pc:docChgLst>
    <pc:chgData name="Vanessa Mongey" userId="S::vanessamongey@ncfe.org.uk::10ff5935-b405-410e-8639-ec0d20fef139" providerId="AD" clId="Web-{7A76966E-C010-F96A-1687-730ED3EA2FD3}"/>
    <pc:docChg chg="modSld">
      <pc:chgData name="Vanessa Mongey" userId="S::vanessamongey@ncfe.org.uk::10ff5935-b405-410e-8639-ec0d20fef139" providerId="AD" clId="Web-{7A76966E-C010-F96A-1687-730ED3EA2FD3}" dt="2022-03-10T08:46:42.620" v="25" actId="20577"/>
      <pc:docMkLst>
        <pc:docMk/>
      </pc:docMkLst>
      <pc:sldChg chg="modSp">
        <pc:chgData name="Vanessa Mongey" userId="S::vanessamongey@ncfe.org.uk::10ff5935-b405-410e-8639-ec0d20fef139" providerId="AD" clId="Web-{7A76966E-C010-F96A-1687-730ED3EA2FD3}" dt="2022-03-10T08:46:34.917" v="24" actId="20577"/>
        <pc:sldMkLst>
          <pc:docMk/>
          <pc:sldMk cId="1674363154" sldId="263"/>
        </pc:sldMkLst>
        <pc:spChg chg="mod">
          <ac:chgData name="Vanessa Mongey" userId="S::vanessamongey@ncfe.org.uk::10ff5935-b405-410e-8639-ec0d20fef139" providerId="AD" clId="Web-{7A76966E-C010-F96A-1687-730ED3EA2FD3}" dt="2022-03-10T08:46:34.917" v="24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Vanessa Mongey" userId="S::vanessamongey@ncfe.org.uk::10ff5935-b405-410e-8639-ec0d20fef139" providerId="AD" clId="Web-{7A76966E-C010-F96A-1687-730ED3EA2FD3}" dt="2022-03-10T08:46:42.620" v="25" actId="20577"/>
        <pc:sldMkLst>
          <pc:docMk/>
          <pc:sldMk cId="2664076803" sldId="265"/>
        </pc:sldMkLst>
        <pc:spChg chg="mod">
          <ac:chgData name="Vanessa Mongey" userId="S::vanessamongey@ncfe.org.uk::10ff5935-b405-410e-8639-ec0d20fef139" providerId="AD" clId="Web-{7A76966E-C010-F96A-1687-730ED3EA2FD3}" dt="2022-03-10T08:46:42.620" v="25" actId="20577"/>
          <ac:spMkLst>
            <pc:docMk/>
            <pc:sldMk cId="2664076803" sldId="265"/>
            <ac:spMk id="2" creationId="{FA6340C2-F404-446E-906C-F0A4D395ABB9}"/>
          </ac:spMkLst>
        </pc:spChg>
      </pc:sldChg>
    </pc:docChg>
  </pc:docChgLst>
  <pc:docChgLst>
    <pc:chgData name="Jenna Dargon" userId="55fadb61-f140-4fbb-a278-15aac2f87c6e" providerId="ADAL" clId="{12EF8B18-7BB7-4B98-8FF2-84AFC2FE1BCA}"/>
    <pc:docChg chg="undo custSel modSld">
      <pc:chgData name="Jenna Dargon" userId="55fadb61-f140-4fbb-a278-15aac2f87c6e" providerId="ADAL" clId="{12EF8B18-7BB7-4B98-8FF2-84AFC2FE1BCA}" dt="2022-03-08T11:34:37.471" v="512" actId="700"/>
      <pc:docMkLst>
        <pc:docMk/>
      </pc:docMkLst>
      <pc:sldChg chg="modSp mod">
        <pc:chgData name="Jenna Dargon" userId="55fadb61-f140-4fbb-a278-15aac2f87c6e" providerId="ADAL" clId="{12EF8B18-7BB7-4B98-8FF2-84AFC2FE1BCA}" dt="2022-03-02T11:14:46.306" v="32" actId="20577"/>
        <pc:sldMkLst>
          <pc:docMk/>
          <pc:sldMk cId="3015144728" sldId="256"/>
        </pc:sldMkLst>
        <pc:spChg chg="mod">
          <ac:chgData name="Jenna Dargon" userId="55fadb61-f140-4fbb-a278-15aac2f87c6e" providerId="ADAL" clId="{12EF8B18-7BB7-4B98-8FF2-84AFC2FE1BCA}" dt="2022-03-02T11:13:06.687" v="21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12EF8B18-7BB7-4B98-8FF2-84AFC2FE1BCA}" dt="2022-03-02T11:14:46.306" v="32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12EF8B18-7BB7-4B98-8FF2-84AFC2FE1BCA}" dt="2022-03-02T11:30:50.332" v="375" actId="20577"/>
        <pc:sldMkLst>
          <pc:docMk/>
          <pc:sldMk cId="4057773510" sldId="257"/>
        </pc:sldMkLst>
        <pc:spChg chg="mod">
          <ac:chgData name="Jenna Dargon" userId="55fadb61-f140-4fbb-a278-15aac2f87c6e" providerId="ADAL" clId="{12EF8B18-7BB7-4B98-8FF2-84AFC2FE1BCA}" dt="2022-03-02T11:30:50.332" v="375" actId="20577"/>
          <ac:spMkLst>
            <pc:docMk/>
            <pc:sldMk cId="4057773510" sldId="257"/>
            <ac:spMk id="3" creationId="{30E4D5F6-185A-43D8-A5E1-37F6707BAC2D}"/>
          </ac:spMkLst>
        </pc:spChg>
      </pc:sldChg>
      <pc:sldChg chg="modSp mod">
        <pc:chgData name="Jenna Dargon" userId="55fadb61-f140-4fbb-a278-15aac2f87c6e" providerId="ADAL" clId="{12EF8B18-7BB7-4B98-8FF2-84AFC2FE1BCA}" dt="2022-03-02T11:35:31.077" v="392" actId="20577"/>
        <pc:sldMkLst>
          <pc:docMk/>
          <pc:sldMk cId="1959493693" sldId="259"/>
        </pc:sldMkLst>
        <pc:spChg chg="mod">
          <ac:chgData name="Jenna Dargon" userId="55fadb61-f140-4fbb-a278-15aac2f87c6e" providerId="ADAL" clId="{12EF8B18-7BB7-4B98-8FF2-84AFC2FE1BCA}" dt="2022-03-02T11:30:05.222" v="370" actId="1036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Jenna Dargon" userId="55fadb61-f140-4fbb-a278-15aac2f87c6e" providerId="ADAL" clId="{12EF8B18-7BB7-4B98-8FF2-84AFC2FE1BCA}" dt="2022-03-02T11:16:43.175" v="43" actId="20577"/>
          <ac:spMkLst>
            <pc:docMk/>
            <pc:sldMk cId="1959493693" sldId="259"/>
            <ac:spMk id="10" creationId="{436F387C-57B8-45F5-B773-C38CD909376F}"/>
          </ac:spMkLst>
        </pc:spChg>
        <pc:spChg chg="mod">
          <ac:chgData name="Jenna Dargon" userId="55fadb61-f140-4fbb-a278-15aac2f87c6e" providerId="ADAL" clId="{12EF8B18-7BB7-4B98-8FF2-84AFC2FE1BCA}" dt="2022-03-02T11:35:31.077" v="392" actId="20577"/>
          <ac:spMkLst>
            <pc:docMk/>
            <pc:sldMk cId="1959493693" sldId="259"/>
            <ac:spMk id="11" creationId="{077387FA-A62C-499E-B82E-26CC631F013A}"/>
          </ac:spMkLst>
        </pc:spChg>
      </pc:sldChg>
      <pc:sldChg chg="modSp mod modClrScheme chgLayout">
        <pc:chgData name="Jenna Dargon" userId="55fadb61-f140-4fbb-a278-15aac2f87c6e" providerId="ADAL" clId="{12EF8B18-7BB7-4B98-8FF2-84AFC2FE1BCA}" dt="2022-03-08T11:34:37.471" v="512" actId="700"/>
        <pc:sldMkLst>
          <pc:docMk/>
          <pc:sldMk cId="2892986585" sldId="260"/>
        </pc:sldMkLst>
        <pc:spChg chg="mod">
          <ac:chgData name="Jenna Dargon" userId="55fadb61-f140-4fbb-a278-15aac2f87c6e" providerId="ADAL" clId="{12EF8B18-7BB7-4B98-8FF2-84AFC2FE1BCA}" dt="2022-03-02T11:19:29.294" v="133" actId="20577"/>
          <ac:spMkLst>
            <pc:docMk/>
            <pc:sldMk cId="2892986585" sldId="260"/>
            <ac:spMk id="3" creationId="{19AFA26A-E7DA-4330-A726-3894B77A7BC1}"/>
          </ac:spMkLst>
        </pc:spChg>
        <pc:spChg chg="mod">
          <ac:chgData name="Jenna Dargon" userId="55fadb61-f140-4fbb-a278-15aac2f87c6e" providerId="ADAL" clId="{12EF8B18-7BB7-4B98-8FF2-84AFC2FE1BCA}" dt="2022-03-02T11:35:23.898" v="388" actId="5793"/>
          <ac:spMkLst>
            <pc:docMk/>
            <pc:sldMk cId="2892986585" sldId="260"/>
            <ac:spMk id="4" creationId="{2AAF973E-6183-490A-BD70-DA78FD82B6B2}"/>
          </ac:spMkLst>
        </pc:spChg>
        <pc:graphicFrameChg chg="mod modGraphic">
          <ac:chgData name="Jenna Dargon" userId="55fadb61-f140-4fbb-a278-15aac2f87c6e" providerId="ADAL" clId="{12EF8B18-7BB7-4B98-8FF2-84AFC2FE1BCA}" dt="2022-03-02T11:27:30.625" v="348" actId="1036"/>
          <ac:graphicFrameMkLst>
            <pc:docMk/>
            <pc:sldMk cId="2892986585" sldId="260"/>
            <ac:graphicFrameMk id="5" creationId="{212451C0-5907-410E-B4CF-FCCA50C61271}"/>
          </ac:graphicFrameMkLst>
        </pc:graphicFrameChg>
      </pc:sldChg>
      <pc:sldChg chg="modSp mod">
        <pc:chgData name="Jenna Dargon" userId="55fadb61-f140-4fbb-a278-15aac2f87c6e" providerId="ADAL" clId="{12EF8B18-7BB7-4B98-8FF2-84AFC2FE1BCA}" dt="2022-03-02T11:26:51.854" v="267" actId="113"/>
        <pc:sldMkLst>
          <pc:docMk/>
          <pc:sldMk cId="3378825058" sldId="261"/>
        </pc:sldMkLst>
        <pc:spChg chg="mod">
          <ac:chgData name="Jenna Dargon" userId="55fadb61-f140-4fbb-a278-15aac2f87c6e" providerId="ADAL" clId="{12EF8B18-7BB7-4B98-8FF2-84AFC2FE1BCA}" dt="2022-03-02T11:26:51.854" v="267" actId="113"/>
          <ac:spMkLst>
            <pc:docMk/>
            <pc:sldMk cId="3378825058" sldId="261"/>
            <ac:spMk id="4" creationId="{F532B1B3-BC68-4B85-AAE6-756A04FC6AAF}"/>
          </ac:spMkLst>
        </pc:spChg>
      </pc:sldChg>
      <pc:sldChg chg="modSp mod">
        <pc:chgData name="Jenna Dargon" userId="55fadb61-f140-4fbb-a278-15aac2f87c6e" providerId="ADAL" clId="{12EF8B18-7BB7-4B98-8FF2-84AFC2FE1BCA}" dt="2022-03-02T11:30:56.598" v="380" actId="20577"/>
        <pc:sldMkLst>
          <pc:docMk/>
          <pc:sldMk cId="2664076803" sldId="265"/>
        </pc:sldMkLst>
        <pc:spChg chg="mod">
          <ac:chgData name="Jenna Dargon" userId="55fadb61-f140-4fbb-a278-15aac2f87c6e" providerId="ADAL" clId="{12EF8B18-7BB7-4B98-8FF2-84AFC2FE1BCA}" dt="2022-03-02T11:30:56.598" v="380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 mod">
        <pc:chgData name="Jenna Dargon" userId="55fadb61-f140-4fbb-a278-15aac2f87c6e" providerId="ADAL" clId="{12EF8B18-7BB7-4B98-8FF2-84AFC2FE1BCA}" dt="2022-03-02T11:20:08.552" v="159" actId="20577"/>
        <pc:sldMkLst>
          <pc:docMk/>
          <pc:sldMk cId="1632684750" sldId="268"/>
        </pc:sldMkLst>
        <pc:spChg chg="mod">
          <ac:chgData name="Jenna Dargon" userId="55fadb61-f140-4fbb-a278-15aac2f87c6e" providerId="ADAL" clId="{12EF8B18-7BB7-4B98-8FF2-84AFC2FE1BCA}" dt="2022-03-02T11:20:08.552" v="159" actId="20577"/>
          <ac:spMkLst>
            <pc:docMk/>
            <pc:sldMk cId="1632684750" sldId="268"/>
            <ac:spMk id="4" creationId="{2AAF973E-6183-490A-BD70-DA78FD82B6B2}"/>
          </ac:spMkLst>
        </pc:spChg>
      </pc:sldChg>
      <pc:sldChg chg="modSp mod">
        <pc:chgData name="Jenna Dargon" userId="55fadb61-f140-4fbb-a278-15aac2f87c6e" providerId="ADAL" clId="{12EF8B18-7BB7-4B98-8FF2-84AFC2FE1BCA}" dt="2022-03-08T11:26:28.227" v="511" actId="20577"/>
        <pc:sldMkLst>
          <pc:docMk/>
          <pc:sldMk cId="1175087495" sldId="269"/>
        </pc:sldMkLst>
        <pc:spChg chg="mod">
          <ac:chgData name="Jenna Dargon" userId="55fadb61-f140-4fbb-a278-15aac2f87c6e" providerId="ADAL" clId="{12EF8B18-7BB7-4B98-8FF2-84AFC2FE1BCA}" dt="2022-03-08T11:24:44.846" v="422" actId="20577"/>
          <ac:spMkLst>
            <pc:docMk/>
            <pc:sldMk cId="1175087495" sldId="269"/>
            <ac:spMk id="2" creationId="{0CE2753C-07FF-4B73-B265-7C095D44A7DE}"/>
          </ac:spMkLst>
        </pc:spChg>
        <pc:spChg chg="mod">
          <ac:chgData name="Jenna Dargon" userId="55fadb61-f140-4fbb-a278-15aac2f87c6e" providerId="ADAL" clId="{12EF8B18-7BB7-4B98-8FF2-84AFC2FE1BCA}" dt="2022-03-08T11:26:28.227" v="511" actId="20577"/>
          <ac:spMkLst>
            <pc:docMk/>
            <pc:sldMk cId="1175087495" sldId="269"/>
            <ac:spMk id="3" creationId="{994AC1E1-C419-4F47-AFFE-EF1BE886B76F}"/>
          </ac:spMkLst>
        </pc:spChg>
      </pc:sldChg>
      <pc:sldChg chg="modSp mod">
        <pc:chgData name="Jenna Dargon" userId="55fadb61-f140-4fbb-a278-15aac2f87c6e" providerId="ADAL" clId="{12EF8B18-7BB7-4B98-8FF2-84AFC2FE1BCA}" dt="2022-03-02T11:18:49.710" v="115" actId="20577"/>
        <pc:sldMkLst>
          <pc:docMk/>
          <pc:sldMk cId="87487512" sldId="270"/>
        </pc:sldMkLst>
        <pc:spChg chg="mod">
          <ac:chgData name="Jenna Dargon" userId="55fadb61-f140-4fbb-a278-15aac2f87c6e" providerId="ADAL" clId="{12EF8B18-7BB7-4B98-8FF2-84AFC2FE1BCA}" dt="2022-03-02T11:18:31.454" v="92" actId="20577"/>
          <ac:spMkLst>
            <pc:docMk/>
            <pc:sldMk cId="87487512" sldId="270"/>
            <ac:spMk id="2" creationId="{0CE2753C-07FF-4B73-B265-7C095D44A7DE}"/>
          </ac:spMkLst>
        </pc:spChg>
        <pc:spChg chg="mod">
          <ac:chgData name="Jenna Dargon" userId="55fadb61-f140-4fbb-a278-15aac2f87c6e" providerId="ADAL" clId="{12EF8B18-7BB7-4B98-8FF2-84AFC2FE1BCA}" dt="2022-03-02T11:18:49.710" v="115" actId="20577"/>
          <ac:spMkLst>
            <pc:docMk/>
            <pc:sldMk cId="87487512" sldId="270"/>
            <ac:spMk id="3" creationId="{994AC1E1-C419-4F47-AFFE-EF1BE886B76F}"/>
          </ac:spMkLst>
        </pc:spChg>
      </pc:sldChg>
    </pc:docChg>
  </pc:docChgLst>
  <pc:docChgLst>
    <pc:chgData name="Vanessa Mongey" userId="10ff5935-b405-410e-8639-ec0d20fef139" providerId="ADAL" clId="{75641F87-4891-49A6-98AE-AEF7A3E99FCC}"/>
    <pc:docChg chg="undo custSel delSld modSld">
      <pc:chgData name="Vanessa Mongey" userId="10ff5935-b405-410e-8639-ec0d20fef139" providerId="ADAL" clId="{75641F87-4891-49A6-98AE-AEF7A3E99FCC}" dt="2022-03-08T14:02:26.287" v="25" actId="255"/>
      <pc:docMkLst>
        <pc:docMk/>
      </pc:docMkLst>
      <pc:sldChg chg="modSp mod">
        <pc:chgData name="Vanessa Mongey" userId="10ff5935-b405-410e-8639-ec0d20fef139" providerId="ADAL" clId="{75641F87-4891-49A6-98AE-AEF7A3E99FCC}" dt="2022-03-08T14:02:26.287" v="25" actId="255"/>
        <pc:sldMkLst>
          <pc:docMk/>
          <pc:sldMk cId="3015144728" sldId="256"/>
        </pc:sldMkLst>
        <pc:spChg chg="mod">
          <ac:chgData name="Vanessa Mongey" userId="10ff5935-b405-410e-8639-ec0d20fef139" providerId="ADAL" clId="{75641F87-4891-49A6-98AE-AEF7A3E99FCC}" dt="2022-03-08T14:02:26.287" v="25" actId="255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Vanessa Mongey" userId="10ff5935-b405-410e-8639-ec0d20fef139" providerId="ADAL" clId="{75641F87-4891-49A6-98AE-AEF7A3E99FCC}" dt="2022-03-08T13:58:07.589" v="13"/>
        <pc:sldMkLst>
          <pc:docMk/>
          <pc:sldMk cId="1959493693" sldId="259"/>
        </pc:sldMkLst>
        <pc:spChg chg="mod">
          <ac:chgData name="Vanessa Mongey" userId="10ff5935-b405-410e-8639-ec0d20fef139" providerId="ADAL" clId="{75641F87-4891-49A6-98AE-AEF7A3E99FCC}" dt="2022-03-08T13:58:07.589" v="13"/>
          <ac:spMkLst>
            <pc:docMk/>
            <pc:sldMk cId="1959493693" sldId="259"/>
            <ac:spMk id="10" creationId="{436F387C-57B8-45F5-B773-C38CD909376F}"/>
          </ac:spMkLst>
        </pc:spChg>
      </pc:sldChg>
      <pc:sldChg chg="del">
        <pc:chgData name="Vanessa Mongey" userId="10ff5935-b405-410e-8639-ec0d20fef139" providerId="ADAL" clId="{75641F87-4891-49A6-98AE-AEF7A3E99FCC}" dt="2022-03-08T13:59:47.585" v="19" actId="47"/>
        <pc:sldMkLst>
          <pc:docMk/>
          <pc:sldMk cId="2892986585" sldId="260"/>
        </pc:sldMkLst>
      </pc:sldChg>
      <pc:sldChg chg="modSp mod">
        <pc:chgData name="Vanessa Mongey" userId="10ff5935-b405-410e-8639-ec0d20fef139" providerId="ADAL" clId="{75641F87-4891-49A6-98AE-AEF7A3E99FCC}" dt="2022-03-08T13:59:28.506" v="18" actId="6549"/>
        <pc:sldMkLst>
          <pc:docMk/>
          <pc:sldMk cId="3378825058" sldId="261"/>
        </pc:sldMkLst>
        <pc:spChg chg="mod">
          <ac:chgData name="Vanessa Mongey" userId="10ff5935-b405-410e-8639-ec0d20fef139" providerId="ADAL" clId="{75641F87-4891-49A6-98AE-AEF7A3E99FCC}" dt="2022-03-08T13:59:28.506" v="18" actId="6549"/>
          <ac:spMkLst>
            <pc:docMk/>
            <pc:sldMk cId="3378825058" sldId="261"/>
            <ac:spMk id="2" creationId="{8BA4BD46-1E74-49B3-8020-99427BE95990}"/>
          </ac:spMkLst>
        </pc:spChg>
      </pc:sldChg>
      <pc:sldChg chg="del">
        <pc:chgData name="Vanessa Mongey" userId="10ff5935-b405-410e-8639-ec0d20fef139" providerId="ADAL" clId="{75641F87-4891-49A6-98AE-AEF7A3E99FCC}" dt="2022-03-08T13:59:50.450" v="20" actId="47"/>
        <pc:sldMkLst>
          <pc:docMk/>
          <pc:sldMk cId="1632684750" sldId="268"/>
        </pc:sldMkLst>
      </pc:sldChg>
      <pc:sldChg chg="del">
        <pc:chgData name="Vanessa Mongey" userId="10ff5935-b405-410e-8639-ec0d20fef139" providerId="ADAL" clId="{75641F87-4891-49A6-98AE-AEF7A3E99FCC}" dt="2022-03-08T13:58:42.604" v="14" actId="47"/>
        <pc:sldMkLst>
          <pc:docMk/>
          <pc:sldMk cId="1175087495" sldId="269"/>
        </pc:sldMkLst>
      </pc:sldChg>
      <pc:sldChg chg="del">
        <pc:chgData name="Vanessa Mongey" userId="10ff5935-b405-410e-8639-ec0d20fef139" providerId="ADAL" clId="{75641F87-4891-49A6-98AE-AEF7A3E99FCC}" dt="2022-03-08T13:58:47.921" v="15" actId="47"/>
        <pc:sldMkLst>
          <pc:docMk/>
          <pc:sldMk cId="87487512" sldId="270"/>
        </pc:sldMkLst>
      </pc:sldChg>
      <pc:sldChg chg="modSp mod">
        <pc:chgData name="Vanessa Mongey" userId="10ff5935-b405-410e-8639-ec0d20fef139" providerId="ADAL" clId="{75641F87-4891-49A6-98AE-AEF7A3E99FCC}" dt="2022-03-08T13:56:37.045" v="11" actId="6549"/>
        <pc:sldMkLst>
          <pc:docMk/>
          <pc:sldMk cId="2107851997" sldId="271"/>
        </pc:sldMkLst>
        <pc:spChg chg="mod">
          <ac:chgData name="Vanessa Mongey" userId="10ff5935-b405-410e-8639-ec0d20fef139" providerId="ADAL" clId="{75641F87-4891-49A6-98AE-AEF7A3E99FCC}" dt="2022-03-08T13:56:37.045" v="11" actId="6549"/>
          <ac:spMkLst>
            <pc:docMk/>
            <pc:sldMk cId="2107851997" sldId="271"/>
            <ac:spMk id="3" creationId="{19AFA26A-E7DA-4330-A726-3894B77A7BC1}"/>
          </ac:spMkLst>
        </pc:spChg>
      </pc:sldChg>
      <pc:sldChg chg="modSp mod">
        <pc:chgData name="Vanessa Mongey" userId="10ff5935-b405-410e-8639-ec0d20fef139" providerId="ADAL" clId="{75641F87-4891-49A6-98AE-AEF7A3E99FCC}" dt="2022-03-08T13:56:44.504" v="12" actId="6549"/>
        <pc:sldMkLst>
          <pc:docMk/>
          <pc:sldMk cId="337628947" sldId="272"/>
        </pc:sldMkLst>
        <pc:spChg chg="mod">
          <ac:chgData name="Vanessa Mongey" userId="10ff5935-b405-410e-8639-ec0d20fef139" providerId="ADAL" clId="{75641F87-4891-49A6-98AE-AEF7A3E99FCC}" dt="2022-03-08T13:56:44.504" v="12" actId="6549"/>
          <ac:spMkLst>
            <pc:docMk/>
            <pc:sldMk cId="337628947" sldId="272"/>
            <ac:spMk id="2" creationId="{0CE2753C-07FF-4B73-B265-7C095D44A7DE}"/>
          </ac:spMkLst>
        </pc:spChg>
      </pc:sldChg>
      <pc:sldChg chg="modSp mod modClrScheme delCm chgLayout">
        <pc:chgData name="Vanessa Mongey" userId="10ff5935-b405-410e-8639-ec0d20fef139" providerId="ADAL" clId="{75641F87-4891-49A6-98AE-AEF7A3E99FCC}" dt="2022-03-08T14:01:31.139" v="24" actId="700"/>
        <pc:sldMkLst>
          <pc:docMk/>
          <pc:sldMk cId="3224781299" sldId="274"/>
        </pc:sldMkLst>
        <pc:spChg chg="mod">
          <ac:chgData name="Vanessa Mongey" userId="10ff5935-b405-410e-8639-ec0d20fef139" providerId="ADAL" clId="{75641F87-4891-49A6-98AE-AEF7A3E99FCC}" dt="2022-03-08T13:59:07.803" v="16" actId="6549"/>
          <ac:spMkLst>
            <pc:docMk/>
            <pc:sldMk cId="3224781299" sldId="274"/>
            <ac:spMk id="3" creationId="{19AFA26A-E7DA-4330-A726-3894B77A7BC1}"/>
          </ac:spMkLst>
        </pc:spChg>
        <pc:spChg chg="mod">
          <ac:chgData name="Vanessa Mongey" userId="10ff5935-b405-410e-8639-ec0d20fef139" providerId="ADAL" clId="{75641F87-4891-49A6-98AE-AEF7A3E99FCC}" dt="2022-03-08T14:01:21.749" v="23" actId="20577"/>
          <ac:spMkLst>
            <pc:docMk/>
            <pc:sldMk cId="3224781299" sldId="274"/>
            <ac:spMk id="4" creationId="{2AAF973E-6183-490A-BD70-DA78FD82B6B2}"/>
          </ac:spMkLst>
        </pc:spChg>
      </pc:sldChg>
    </pc:docChg>
  </pc:docChgLst>
  <pc:docChgLst>
    <pc:chgData name="Vanessa Mongey" userId="10ff5935-b405-410e-8639-ec0d20fef139" providerId="ADAL" clId="{024F59D5-E1BA-46F4-862A-F48BE437B616}"/>
    <pc:docChg chg="modSld">
      <pc:chgData name="Vanessa Mongey" userId="10ff5935-b405-410e-8639-ec0d20fef139" providerId="ADAL" clId="{024F59D5-E1BA-46F4-862A-F48BE437B616}" dt="2022-04-25T13:39:42.110" v="2" actId="20577"/>
      <pc:docMkLst>
        <pc:docMk/>
      </pc:docMkLst>
      <pc:sldChg chg="modSp mod">
        <pc:chgData name="Vanessa Mongey" userId="10ff5935-b405-410e-8639-ec0d20fef139" providerId="ADAL" clId="{024F59D5-E1BA-46F4-862A-F48BE437B616}" dt="2022-04-25T13:39:42.110" v="2" actId="20577"/>
        <pc:sldMkLst>
          <pc:docMk/>
          <pc:sldMk cId="1693714309" sldId="273"/>
        </pc:sldMkLst>
        <pc:spChg chg="mod">
          <ac:chgData name="Vanessa Mongey" userId="10ff5935-b405-410e-8639-ec0d20fef139" providerId="ADAL" clId="{024F59D5-E1BA-46F4-862A-F48BE437B616}" dt="2022-04-25T13:39:42.110" v="2" actId="20577"/>
          <ac:spMkLst>
            <pc:docMk/>
            <pc:sldMk cId="1693714309" sldId="273"/>
            <ac:spMk id="3" creationId="{994AC1E1-C419-4F47-AFFE-EF1BE886B76F}"/>
          </ac:spMkLst>
        </pc:spChg>
      </pc:sldChg>
    </pc:docChg>
  </pc:docChgLst>
  <pc:docChgLst>
    <pc:chgData name="j.phillips@ucb.ac.uk" userId="S::urn:spo:guest#j.phillips@ucb.ac.uk::" providerId="AD" clId="Web-{8F9009BE-DE73-EAE8-D909-6BC942E552D9}"/>
    <pc:docChg chg="modSld">
      <pc:chgData name="j.phillips@ucb.ac.uk" userId="S::urn:spo:guest#j.phillips@ucb.ac.uk::" providerId="AD" clId="Web-{8F9009BE-DE73-EAE8-D909-6BC942E552D9}" dt="2022-05-25T10:36:04.213" v="21" actId="20577"/>
      <pc:docMkLst>
        <pc:docMk/>
      </pc:docMkLst>
      <pc:sldChg chg="modSp">
        <pc:chgData name="j.phillips@ucb.ac.uk" userId="S::urn:spo:guest#j.phillips@ucb.ac.uk::" providerId="AD" clId="Web-{8F9009BE-DE73-EAE8-D909-6BC942E552D9}" dt="2022-05-25T10:36:04.213" v="21" actId="20577"/>
        <pc:sldMkLst>
          <pc:docMk/>
          <pc:sldMk cId="3106552554" sldId="286"/>
        </pc:sldMkLst>
        <pc:spChg chg="mod">
          <ac:chgData name="j.phillips@ucb.ac.uk" userId="S::urn:spo:guest#j.phillips@ucb.ac.uk::" providerId="AD" clId="Web-{8F9009BE-DE73-EAE8-D909-6BC942E552D9}" dt="2022-05-25T10:36:01.025" v="20" actId="1076"/>
          <ac:spMkLst>
            <pc:docMk/>
            <pc:sldMk cId="3106552554" sldId="286"/>
            <ac:spMk id="2" creationId="{00000000-0000-0000-0000-000000000000}"/>
          </ac:spMkLst>
        </pc:spChg>
        <pc:spChg chg="mod">
          <ac:chgData name="j.phillips@ucb.ac.uk" userId="S::urn:spo:guest#j.phillips@ucb.ac.uk::" providerId="AD" clId="Web-{8F9009BE-DE73-EAE8-D909-6BC942E552D9}" dt="2022-05-25T10:36:04.213" v="21" actId="20577"/>
          <ac:spMkLst>
            <pc:docMk/>
            <pc:sldMk cId="3106552554" sldId="286"/>
            <ac:spMk id="9" creationId="{8BA4BD46-1E74-49B3-8020-99427BE95990}"/>
          </ac:spMkLst>
        </pc:spChg>
        <pc:graphicFrameChg chg="mod">
          <ac:chgData name="j.phillips@ucb.ac.uk" userId="S::urn:spo:guest#j.phillips@ucb.ac.uk::" providerId="AD" clId="Web-{8F9009BE-DE73-EAE8-D909-6BC942E552D9}" dt="2022-05-25T10:35:57.275" v="19" actId="1076"/>
          <ac:graphicFrameMkLst>
            <pc:docMk/>
            <pc:sldMk cId="3106552554" sldId="286"/>
            <ac:graphicFrameMk id="5" creationId="{00000000-0000-0000-0000-000000000000}"/>
          </ac:graphicFrameMkLst>
        </pc:graphicFrameChg>
      </pc:sldChg>
    </pc:docChg>
  </pc:docChgLst>
  <pc:docChgLst>
    <pc:chgData name="Kelley Taylor" userId="2bce3b75-6a35-4176-b6c4-9b37b9566dd6" providerId="ADAL" clId="{1CA53066-B907-4AED-A8DD-0F1D35959ED1}"/>
    <pc:docChg chg="undo custSel modSld">
      <pc:chgData name="Kelley Taylor" userId="2bce3b75-6a35-4176-b6c4-9b37b9566dd6" providerId="ADAL" clId="{1CA53066-B907-4AED-A8DD-0F1D35959ED1}" dt="2023-11-29T07:47:56.562" v="612" actId="1076"/>
      <pc:docMkLst>
        <pc:docMk/>
      </pc:docMkLst>
      <pc:sldChg chg="modSp mod">
        <pc:chgData name="Kelley Taylor" userId="2bce3b75-6a35-4176-b6c4-9b37b9566dd6" providerId="ADAL" clId="{1CA53066-B907-4AED-A8DD-0F1D35959ED1}" dt="2023-11-13T12:36:52.067" v="3" actId="20577"/>
        <pc:sldMkLst>
          <pc:docMk/>
          <pc:sldMk cId="3015144728" sldId="256"/>
        </pc:sldMkLst>
        <pc:spChg chg="mod">
          <ac:chgData name="Kelley Taylor" userId="2bce3b75-6a35-4176-b6c4-9b37b9566dd6" providerId="ADAL" clId="{1CA53066-B907-4AED-A8DD-0F1D35959ED1}" dt="2023-11-13T12:36:52.067" v="3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Kelley Taylor" userId="2bce3b75-6a35-4176-b6c4-9b37b9566dd6" providerId="ADAL" clId="{1CA53066-B907-4AED-A8DD-0F1D35959ED1}" dt="2023-11-29T07:46:46.024" v="606" actId="14100"/>
        <pc:sldMkLst>
          <pc:docMk/>
          <pc:sldMk cId="3420127913" sldId="258"/>
        </pc:sldMkLst>
        <pc:spChg chg="mod">
          <ac:chgData name="Kelley Taylor" userId="2bce3b75-6a35-4176-b6c4-9b37b9566dd6" providerId="ADAL" clId="{1CA53066-B907-4AED-A8DD-0F1D35959ED1}" dt="2023-11-29T07:46:46.024" v="606" actId="14100"/>
          <ac:spMkLst>
            <pc:docMk/>
            <pc:sldMk cId="3420127913" sldId="258"/>
            <ac:spMk id="3" creationId="{A80B7833-9BE4-4EDE-9736-AB0640C620E9}"/>
          </ac:spMkLst>
        </pc:spChg>
      </pc:sldChg>
      <pc:sldChg chg="modSp mod">
        <pc:chgData name="Kelley Taylor" userId="2bce3b75-6a35-4176-b6c4-9b37b9566dd6" providerId="ADAL" clId="{1CA53066-B907-4AED-A8DD-0F1D35959ED1}" dt="2023-11-13T12:37:46.994" v="11" actId="1076"/>
        <pc:sldMkLst>
          <pc:docMk/>
          <pc:sldMk cId="1674363154" sldId="263"/>
        </pc:sldMkLst>
        <pc:spChg chg="mod">
          <ac:chgData name="Kelley Taylor" userId="2bce3b75-6a35-4176-b6c4-9b37b9566dd6" providerId="ADAL" clId="{1CA53066-B907-4AED-A8DD-0F1D35959ED1}" dt="2023-11-13T12:37:46.994" v="11" actId="1076"/>
          <ac:spMkLst>
            <pc:docMk/>
            <pc:sldMk cId="1674363154" sldId="263"/>
            <ac:spMk id="5" creationId="{99E6705A-EEA9-4642-AE9A-1E150D5FE3E8}"/>
          </ac:spMkLst>
        </pc:spChg>
      </pc:sldChg>
      <pc:sldChg chg="modSp mod">
        <pc:chgData name="Kelley Taylor" userId="2bce3b75-6a35-4176-b6c4-9b37b9566dd6" providerId="ADAL" clId="{1CA53066-B907-4AED-A8DD-0F1D35959ED1}" dt="2023-11-13T12:38:49.279" v="58" actId="20577"/>
        <pc:sldMkLst>
          <pc:docMk/>
          <pc:sldMk cId="2664076803" sldId="265"/>
        </pc:sldMkLst>
        <pc:spChg chg="mod">
          <ac:chgData name="Kelley Taylor" userId="2bce3b75-6a35-4176-b6c4-9b37b9566dd6" providerId="ADAL" clId="{1CA53066-B907-4AED-A8DD-0F1D35959ED1}" dt="2023-11-13T12:38:49.279" v="58" actId="20577"/>
          <ac:spMkLst>
            <pc:docMk/>
            <pc:sldMk cId="2664076803" sldId="265"/>
            <ac:spMk id="2" creationId="{FA6340C2-F404-446E-906C-F0A4D395ABB9}"/>
          </ac:spMkLst>
        </pc:spChg>
        <pc:spChg chg="mod">
          <ac:chgData name="Kelley Taylor" userId="2bce3b75-6a35-4176-b6c4-9b37b9566dd6" providerId="ADAL" clId="{1CA53066-B907-4AED-A8DD-0F1D35959ED1}" dt="2023-11-13T12:38:23.910" v="18" actId="1076"/>
          <ac:spMkLst>
            <pc:docMk/>
            <pc:sldMk cId="2664076803" sldId="265"/>
            <ac:spMk id="8" creationId="{F4B03752-8288-44D2-9B66-4F4691A72753}"/>
          </ac:spMkLst>
        </pc:spChg>
        <pc:spChg chg="mod">
          <ac:chgData name="Kelley Taylor" userId="2bce3b75-6a35-4176-b6c4-9b37b9566dd6" providerId="ADAL" clId="{1CA53066-B907-4AED-A8DD-0F1D35959ED1}" dt="2023-11-13T12:38:23.910" v="18" actId="1076"/>
          <ac:spMkLst>
            <pc:docMk/>
            <pc:sldMk cId="2664076803" sldId="265"/>
            <ac:spMk id="11" creationId="{794EA0F7-96DA-49D1-ABB0-24329ADB94B0}"/>
          </ac:spMkLst>
        </pc:spChg>
        <pc:picChg chg="mod">
          <ac:chgData name="Kelley Taylor" userId="2bce3b75-6a35-4176-b6c4-9b37b9566dd6" providerId="ADAL" clId="{1CA53066-B907-4AED-A8DD-0F1D35959ED1}" dt="2023-11-13T12:38:23.910" v="18" actId="1076"/>
          <ac:picMkLst>
            <pc:docMk/>
            <pc:sldMk cId="2664076803" sldId="265"/>
            <ac:picMk id="10" creationId="{6A8C6DAE-BA6C-4FCB-986D-9916F5986F6D}"/>
          </ac:picMkLst>
        </pc:picChg>
      </pc:sldChg>
      <pc:sldChg chg="modSp mod">
        <pc:chgData name="Kelley Taylor" userId="2bce3b75-6a35-4176-b6c4-9b37b9566dd6" providerId="ADAL" clId="{1CA53066-B907-4AED-A8DD-0F1D35959ED1}" dt="2023-11-13T12:57:00.760" v="605" actId="962"/>
        <pc:sldMkLst>
          <pc:docMk/>
          <pc:sldMk cId="2667269522" sldId="276"/>
        </pc:sldMkLst>
        <pc:picChg chg="mod">
          <ac:chgData name="Kelley Taylor" userId="2bce3b75-6a35-4176-b6c4-9b37b9566dd6" providerId="ADAL" clId="{1CA53066-B907-4AED-A8DD-0F1D35959ED1}" dt="2023-11-13T12:54:10.988" v="339" actId="962"/>
          <ac:picMkLst>
            <pc:docMk/>
            <pc:sldMk cId="2667269522" sldId="276"/>
            <ac:picMk id="5" creationId="{03BEBF31-F39D-B3A5-7692-B169425C5BFC}"/>
          </ac:picMkLst>
        </pc:picChg>
        <pc:picChg chg="mod">
          <ac:chgData name="Kelley Taylor" userId="2bce3b75-6a35-4176-b6c4-9b37b9566dd6" providerId="ADAL" clId="{1CA53066-B907-4AED-A8DD-0F1D35959ED1}" dt="2023-11-13T12:54:59.986" v="460" actId="962"/>
          <ac:picMkLst>
            <pc:docMk/>
            <pc:sldMk cId="2667269522" sldId="276"/>
            <ac:picMk id="10" creationId="{9C090AA9-19FD-1C49-BBC4-7F7A7C887E12}"/>
          </ac:picMkLst>
        </pc:picChg>
        <pc:picChg chg="mod">
          <ac:chgData name="Kelley Taylor" userId="2bce3b75-6a35-4176-b6c4-9b37b9566dd6" providerId="ADAL" clId="{1CA53066-B907-4AED-A8DD-0F1D35959ED1}" dt="2023-11-13T12:54:41.561" v="383" actId="962"/>
          <ac:picMkLst>
            <pc:docMk/>
            <pc:sldMk cId="2667269522" sldId="276"/>
            <ac:picMk id="12" creationId="{F9766BED-4613-F117-44CB-5F81F2EF48D1}"/>
          </ac:picMkLst>
        </pc:picChg>
        <pc:picChg chg="mod">
          <ac:chgData name="Kelley Taylor" userId="2bce3b75-6a35-4176-b6c4-9b37b9566dd6" providerId="ADAL" clId="{1CA53066-B907-4AED-A8DD-0F1D35959ED1}" dt="2023-11-13T12:57:00.760" v="605" actId="962"/>
          <ac:picMkLst>
            <pc:docMk/>
            <pc:sldMk cId="2667269522" sldId="276"/>
            <ac:picMk id="14" creationId="{CEC54D99-7701-7BF3-30EC-7EE8BCE26B28}"/>
          </ac:picMkLst>
        </pc:picChg>
      </pc:sldChg>
      <pc:sldChg chg="modSp mod">
        <pc:chgData name="Kelley Taylor" userId="2bce3b75-6a35-4176-b6c4-9b37b9566dd6" providerId="ADAL" clId="{1CA53066-B907-4AED-A8DD-0F1D35959ED1}" dt="2023-11-29T07:47:24.224" v="608" actId="2062"/>
        <pc:sldMkLst>
          <pc:docMk/>
          <pc:sldMk cId="4123777890" sldId="284"/>
        </pc:sldMkLst>
        <pc:spChg chg="mod">
          <ac:chgData name="Kelley Taylor" userId="2bce3b75-6a35-4176-b6c4-9b37b9566dd6" providerId="ADAL" clId="{1CA53066-B907-4AED-A8DD-0F1D35959ED1}" dt="2023-11-13T12:37:07.981" v="4" actId="1076"/>
          <ac:spMkLst>
            <pc:docMk/>
            <pc:sldMk cId="4123777890" sldId="284"/>
            <ac:spMk id="3" creationId="{00000000-0000-0000-0000-000000000000}"/>
          </ac:spMkLst>
        </pc:spChg>
        <pc:grpChg chg="mod">
          <ac:chgData name="Kelley Taylor" userId="2bce3b75-6a35-4176-b6c4-9b37b9566dd6" providerId="ADAL" clId="{1CA53066-B907-4AED-A8DD-0F1D35959ED1}" dt="2023-11-13T12:37:21.485" v="6" actId="1076"/>
          <ac:grpSpMkLst>
            <pc:docMk/>
            <pc:sldMk cId="4123777890" sldId="284"/>
            <ac:grpSpMk id="6" creationId="{8C6FAA3C-CB6C-4374-9B87-706A1C982B27}"/>
          </ac:grpSpMkLst>
        </pc:grpChg>
        <pc:graphicFrameChg chg="mod modGraphic">
          <ac:chgData name="Kelley Taylor" userId="2bce3b75-6a35-4176-b6c4-9b37b9566dd6" providerId="ADAL" clId="{1CA53066-B907-4AED-A8DD-0F1D35959ED1}" dt="2023-11-29T07:47:24.224" v="608" actId="2062"/>
          <ac:graphicFrameMkLst>
            <pc:docMk/>
            <pc:sldMk cId="4123777890" sldId="284"/>
            <ac:graphicFrameMk id="2" creationId="{212451C0-5907-410E-B4CF-FCCA50C61271}"/>
          </ac:graphicFrameMkLst>
        </pc:graphicFrameChg>
        <pc:picChg chg="mod">
          <ac:chgData name="Kelley Taylor" userId="2bce3b75-6a35-4176-b6c4-9b37b9566dd6" providerId="ADAL" clId="{1CA53066-B907-4AED-A8DD-0F1D35959ED1}" dt="2023-11-13T12:37:21.485" v="6" actId="1076"/>
          <ac:picMkLst>
            <pc:docMk/>
            <pc:sldMk cId="4123777890" sldId="284"/>
            <ac:picMk id="11" creationId="{3B0A2ED4-98AD-4D23-9525-D09B1CE589FC}"/>
          </ac:picMkLst>
        </pc:picChg>
      </pc:sldChg>
      <pc:sldChg chg="modSp mod">
        <pc:chgData name="Kelley Taylor" userId="2bce3b75-6a35-4176-b6c4-9b37b9566dd6" providerId="ADAL" clId="{1CA53066-B907-4AED-A8DD-0F1D35959ED1}" dt="2023-11-29T07:47:56.562" v="612" actId="1076"/>
        <pc:sldMkLst>
          <pc:docMk/>
          <pc:sldMk cId="3106552554" sldId="286"/>
        </pc:sldMkLst>
        <pc:spChg chg="mod">
          <ac:chgData name="Kelley Taylor" userId="2bce3b75-6a35-4176-b6c4-9b37b9566dd6" providerId="ADAL" clId="{1CA53066-B907-4AED-A8DD-0F1D35959ED1}" dt="2023-11-13T12:37:28.797" v="7" actId="1076"/>
          <ac:spMkLst>
            <pc:docMk/>
            <pc:sldMk cId="3106552554" sldId="286"/>
            <ac:spMk id="2" creationId="{00000000-0000-0000-0000-000000000000}"/>
          </ac:spMkLst>
        </pc:spChg>
        <pc:grpChg chg="mod">
          <ac:chgData name="Kelley Taylor" userId="2bce3b75-6a35-4176-b6c4-9b37b9566dd6" providerId="ADAL" clId="{1CA53066-B907-4AED-A8DD-0F1D35959ED1}" dt="2023-11-29T07:47:56.562" v="612" actId="1076"/>
          <ac:grpSpMkLst>
            <pc:docMk/>
            <pc:sldMk cId="3106552554" sldId="286"/>
            <ac:grpSpMk id="10" creationId="{8C6FAA3C-CB6C-4374-9B87-706A1C982B27}"/>
          </ac:grpSpMkLst>
        </pc:grpChg>
        <pc:picChg chg="mod">
          <ac:chgData name="Kelley Taylor" userId="2bce3b75-6a35-4176-b6c4-9b37b9566dd6" providerId="ADAL" clId="{1CA53066-B907-4AED-A8DD-0F1D35959ED1}" dt="2023-11-29T07:47:46.392" v="611" actId="1076"/>
          <ac:picMkLst>
            <pc:docMk/>
            <pc:sldMk cId="3106552554" sldId="286"/>
            <ac:picMk id="14" creationId="{3B0A2ED4-98AD-4D23-9525-D09B1CE589FC}"/>
          </ac:picMkLst>
        </pc:picChg>
      </pc:sldChg>
    </pc:docChg>
  </pc:docChgLst>
  <pc:docChgLst>
    <pc:chgData name="Kelley Taylor" userId="S::kelleytaylor@ncfe.org.uk::2bce3b75-6a35-4176-b6c4-9b37b9566dd6" providerId="AD" clId="Web-{6144C47E-6AB5-77CA-8514-96F66B224541}"/>
    <pc:docChg chg="modSld">
      <pc:chgData name="Kelley Taylor" userId="S::kelleytaylor@ncfe.org.uk::2bce3b75-6a35-4176-b6c4-9b37b9566dd6" providerId="AD" clId="Web-{6144C47E-6AB5-77CA-8514-96F66B224541}" dt="2023-10-27T09:22:51.597" v="1" actId="20577"/>
      <pc:docMkLst>
        <pc:docMk/>
      </pc:docMkLst>
      <pc:sldChg chg="modSp">
        <pc:chgData name="Kelley Taylor" userId="S::kelleytaylor@ncfe.org.uk::2bce3b75-6a35-4176-b6c4-9b37b9566dd6" providerId="AD" clId="Web-{6144C47E-6AB5-77CA-8514-96F66B224541}" dt="2023-10-27T09:22:51.597" v="1" actId="20577"/>
        <pc:sldMkLst>
          <pc:docMk/>
          <pc:sldMk cId="3015144728" sldId="256"/>
        </pc:sldMkLst>
        <pc:spChg chg="mod">
          <ac:chgData name="Kelley Taylor" userId="S::kelleytaylor@ncfe.org.uk::2bce3b75-6a35-4176-b6c4-9b37b9566dd6" providerId="AD" clId="Web-{6144C47E-6AB5-77CA-8514-96F66B224541}" dt="2023-10-27T09:22:51.597" v="1" actId="20577"/>
          <ac:spMkLst>
            <pc:docMk/>
            <pc:sldMk cId="3015144728" sldId="256"/>
            <ac:spMk id="4" creationId="{5165BC95-29B2-439F-8B7C-5863CEED1CCD}"/>
          </ac:spMkLst>
        </pc:spChg>
      </pc:sldChg>
    </pc:docChg>
  </pc:docChgLst>
  <pc:docChgLst>
    <pc:chgData name="Vanessa Mongey" userId="S::vanessamongey@ncfe.org.uk::10ff5935-b405-410e-8639-ec0d20fef139" providerId="AD" clId="Web-{931CB0BC-2906-7E66-7848-E17C2B396E99}"/>
    <pc:docChg chg="modSld">
      <pc:chgData name="Vanessa Mongey" userId="S::vanessamongey@ncfe.org.uk::10ff5935-b405-410e-8639-ec0d20fef139" providerId="AD" clId="Web-{931CB0BC-2906-7E66-7848-E17C2B396E99}" dt="2022-05-30T13:58:17.762" v="0" actId="20577"/>
      <pc:docMkLst>
        <pc:docMk/>
      </pc:docMkLst>
      <pc:sldChg chg="modSp">
        <pc:chgData name="Vanessa Mongey" userId="S::vanessamongey@ncfe.org.uk::10ff5935-b405-410e-8639-ec0d20fef139" providerId="AD" clId="Web-{931CB0BC-2906-7E66-7848-E17C2B396E99}" dt="2022-05-30T13:58:17.762" v="0" actId="20577"/>
        <pc:sldMkLst>
          <pc:docMk/>
          <pc:sldMk cId="3015144728" sldId="256"/>
        </pc:sldMkLst>
        <pc:spChg chg="mod">
          <ac:chgData name="Vanessa Mongey" userId="S::vanessamongey@ncfe.org.uk::10ff5935-b405-410e-8639-ec0d20fef139" providerId="AD" clId="Web-{931CB0BC-2906-7E66-7848-E17C2B396E99}" dt="2022-05-30T13:58:17.762" v="0" actId="20577"/>
          <ac:spMkLst>
            <pc:docMk/>
            <pc:sldMk cId="3015144728" sldId="256"/>
            <ac:spMk id="4" creationId="{5165BC95-29B2-439F-8B7C-5863CEED1CCD}"/>
          </ac:spMkLst>
        </pc:spChg>
      </pc:sldChg>
    </pc:docChg>
  </pc:docChgLst>
  <pc:docChgLst>
    <pc:chgData name="Kelley Taylor" userId="S::kelleytaylor@ncfe.org.uk::2bce3b75-6a35-4176-b6c4-9b37b9566dd6" providerId="AD" clId="Web-{25791589-C064-E2A3-37B0-59D0E3551F61}"/>
    <pc:docChg chg="modSld">
      <pc:chgData name="Kelley Taylor" userId="S::kelleytaylor@ncfe.org.uk::2bce3b75-6a35-4176-b6c4-9b37b9566dd6" providerId="AD" clId="Web-{25791589-C064-E2A3-37B0-59D0E3551F61}" dt="2023-09-18T16:32:15.309" v="8" actId="20577"/>
      <pc:docMkLst>
        <pc:docMk/>
      </pc:docMkLst>
      <pc:sldChg chg="modSp">
        <pc:chgData name="Kelley Taylor" userId="S::kelleytaylor@ncfe.org.uk::2bce3b75-6a35-4176-b6c4-9b37b9566dd6" providerId="AD" clId="Web-{25791589-C064-E2A3-37B0-59D0E3551F61}" dt="2023-09-18T16:26:57.471" v="6" actId="20577"/>
        <pc:sldMkLst>
          <pc:docMk/>
          <pc:sldMk cId="3420127913" sldId="258"/>
        </pc:sldMkLst>
        <pc:spChg chg="mod">
          <ac:chgData name="Kelley Taylor" userId="S::kelleytaylor@ncfe.org.uk::2bce3b75-6a35-4176-b6c4-9b37b9566dd6" providerId="AD" clId="Web-{25791589-C064-E2A3-37B0-59D0E3551F61}" dt="2023-09-18T16:26:57.471" v="6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">
        <pc:chgData name="Kelley Taylor" userId="S::kelleytaylor@ncfe.org.uk::2bce3b75-6a35-4176-b6c4-9b37b9566dd6" providerId="AD" clId="Web-{25791589-C064-E2A3-37B0-59D0E3551F61}" dt="2023-09-18T16:32:15.309" v="8" actId="20577"/>
        <pc:sldMkLst>
          <pc:docMk/>
          <pc:sldMk cId="4191556965" sldId="278"/>
        </pc:sldMkLst>
        <pc:spChg chg="mod">
          <ac:chgData name="Kelley Taylor" userId="S::kelleytaylor@ncfe.org.uk::2bce3b75-6a35-4176-b6c4-9b37b9566dd6" providerId="AD" clId="Web-{25791589-C064-E2A3-37B0-59D0E3551F61}" dt="2023-09-18T16:32:15.309" v="8" actId="20577"/>
          <ac:spMkLst>
            <pc:docMk/>
            <pc:sldMk cId="4191556965" sldId="278"/>
            <ac:spMk id="5" creationId="{00000000-0000-0000-0000-000000000000}"/>
          </ac:spMkLst>
        </pc:spChg>
      </pc:sldChg>
    </pc:docChg>
  </pc:docChgLst>
  <pc:docChgLst>
    <pc:chgData name="Kelley Taylor" userId="S::kelleytaylor@ncfe.org.uk::2bce3b75-6a35-4176-b6c4-9b37b9566dd6" providerId="AD" clId="Web-{DB3E8AEE-CC25-3E17-7570-149079F8E25E}"/>
    <pc:docChg chg="modSld">
      <pc:chgData name="Kelley Taylor" userId="S::kelleytaylor@ncfe.org.uk::2bce3b75-6a35-4176-b6c4-9b37b9566dd6" providerId="AD" clId="Web-{DB3E8AEE-CC25-3E17-7570-149079F8E25E}" dt="2023-10-05T15:30:14.179" v="7" actId="1076"/>
      <pc:docMkLst>
        <pc:docMk/>
      </pc:docMkLst>
      <pc:sldChg chg="modSp">
        <pc:chgData name="Kelley Taylor" userId="S::kelleytaylor@ncfe.org.uk::2bce3b75-6a35-4176-b6c4-9b37b9566dd6" providerId="AD" clId="Web-{DB3E8AEE-CC25-3E17-7570-149079F8E25E}" dt="2023-10-05T15:29:55.583" v="2" actId="20577"/>
        <pc:sldMkLst>
          <pc:docMk/>
          <pc:sldMk cId="3420127913" sldId="258"/>
        </pc:sldMkLst>
        <pc:spChg chg="mod">
          <ac:chgData name="Kelley Taylor" userId="S::kelleytaylor@ncfe.org.uk::2bce3b75-6a35-4176-b6c4-9b37b9566dd6" providerId="AD" clId="Web-{DB3E8AEE-CC25-3E17-7570-149079F8E25E}" dt="2023-10-05T15:29:55.583" v="2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">
        <pc:chgData name="Kelley Taylor" userId="S::kelleytaylor@ncfe.org.uk::2bce3b75-6a35-4176-b6c4-9b37b9566dd6" providerId="AD" clId="Web-{DB3E8AEE-CC25-3E17-7570-149079F8E25E}" dt="2023-10-05T15:30:14.179" v="7" actId="1076"/>
        <pc:sldMkLst>
          <pc:docMk/>
          <pc:sldMk cId="3106552554" sldId="286"/>
        </pc:sldMkLst>
        <pc:spChg chg="mod">
          <ac:chgData name="Kelley Taylor" userId="S::kelleytaylor@ncfe.org.uk::2bce3b75-6a35-4176-b6c4-9b37b9566dd6" providerId="AD" clId="Web-{DB3E8AEE-CC25-3E17-7570-149079F8E25E}" dt="2023-10-05T15:30:14.179" v="7" actId="1076"/>
          <ac:spMkLst>
            <pc:docMk/>
            <pc:sldMk cId="3106552554" sldId="286"/>
            <ac:spMk id="9" creationId="{8BA4BD46-1E74-49B3-8020-99427BE95990}"/>
          </ac:spMkLst>
        </pc:spChg>
      </pc:sldChg>
    </pc:docChg>
  </pc:docChgLst>
  <pc:docChgLst>
    <pc:chgData name="Trang Pham" userId="74f8ac01-2515-4145-98b5-f12dce5e2aef" providerId="ADAL" clId="{5EE7946C-EDA0-4596-99AF-2A16160E9346}"/>
    <pc:docChg chg="modMainMaster">
      <pc:chgData name="Trang Pham" userId="74f8ac01-2515-4145-98b5-f12dce5e2aef" providerId="ADAL" clId="{5EE7946C-EDA0-4596-99AF-2A16160E9346}" dt="2024-12-16T14:09:19.815" v="6"/>
      <pc:docMkLst>
        <pc:docMk/>
      </pc:docMkLst>
      <pc:sldMasterChg chg="addSp modSp modSldLayout">
        <pc:chgData name="Trang Pham" userId="74f8ac01-2515-4145-98b5-f12dce5e2aef" providerId="ADAL" clId="{5EE7946C-EDA0-4596-99AF-2A16160E9346}" dt="2024-12-16T14:09:13.097" v="2"/>
        <pc:sldMasterMkLst>
          <pc:docMk/>
          <pc:sldMasterMk cId="1188785011" sldId="2147483648"/>
        </pc:sldMasterMkLst>
        <pc:spChg chg="add mod">
          <ac:chgData name="Trang Pham" userId="74f8ac01-2515-4145-98b5-f12dce5e2aef" providerId="ADAL" clId="{5EE7946C-EDA0-4596-99AF-2A16160E9346}" dt="2024-12-16T14:09:10.104" v="1"/>
          <ac:spMkLst>
            <pc:docMk/>
            <pc:sldMasterMk cId="1188785011" sldId="2147483648"/>
            <ac:spMk id="2" creationId="{9E79CD48-149F-6426-C3C6-7E71635F19E5}"/>
          </ac:spMkLst>
        </pc:spChg>
        <pc:sldLayoutChg chg="addSp modSp">
          <pc:chgData name="Trang Pham" userId="74f8ac01-2515-4145-98b5-f12dce5e2aef" providerId="ADAL" clId="{5EE7946C-EDA0-4596-99AF-2A16160E9346}" dt="2024-12-16T14:09:13.097" v="2"/>
          <pc:sldLayoutMkLst>
            <pc:docMk/>
            <pc:sldMasterMk cId="1188785011" sldId="2147483648"/>
            <pc:sldLayoutMk cId="2818874633" sldId="2147483686"/>
          </pc:sldLayoutMkLst>
          <pc:spChg chg="add mod">
            <ac:chgData name="Trang Pham" userId="74f8ac01-2515-4145-98b5-f12dce5e2aef" providerId="ADAL" clId="{5EE7946C-EDA0-4596-99AF-2A16160E9346}" dt="2024-12-16T14:09:13.097" v="2"/>
            <ac:spMkLst>
              <pc:docMk/>
              <pc:sldMasterMk cId="1188785011" sldId="2147483648"/>
              <pc:sldLayoutMk cId="2818874633" sldId="2147483686"/>
              <ac:spMk id="2" creationId="{883962D0-DC5D-0ADE-7942-C3DC8EE8B61F}"/>
            </ac:spMkLst>
          </pc:spChg>
        </pc:sldLayoutChg>
      </pc:sldMasterChg>
      <pc:sldMasterChg chg="addSp modSp">
        <pc:chgData name="Trang Pham" userId="74f8ac01-2515-4145-98b5-f12dce5e2aef" providerId="ADAL" clId="{5EE7946C-EDA0-4596-99AF-2A16160E9346}" dt="2024-12-16T14:09:08.152" v="0"/>
        <pc:sldMasterMkLst>
          <pc:docMk/>
          <pc:sldMasterMk cId="461596073" sldId="2147483673"/>
        </pc:sldMasterMkLst>
        <pc:spChg chg="add mod">
          <ac:chgData name="Trang Pham" userId="74f8ac01-2515-4145-98b5-f12dce5e2aef" providerId="ADAL" clId="{5EE7946C-EDA0-4596-99AF-2A16160E9346}" dt="2024-12-16T14:09:08.152" v="0"/>
          <ac:spMkLst>
            <pc:docMk/>
            <pc:sldMasterMk cId="461596073" sldId="2147483673"/>
            <ac:spMk id="2" creationId="{DEEB94E1-AFC9-1AD5-40B3-119FF33494A1}"/>
          </ac:spMkLst>
        </pc:spChg>
      </pc:sldMasterChg>
      <pc:sldMasterChg chg="addSp modSp modSldLayout">
        <pc:chgData name="Trang Pham" userId="74f8ac01-2515-4145-98b5-f12dce5e2aef" providerId="ADAL" clId="{5EE7946C-EDA0-4596-99AF-2A16160E9346}" dt="2024-12-16T14:09:19.815" v="6"/>
        <pc:sldMasterMkLst>
          <pc:docMk/>
          <pc:sldMasterMk cId="1035412646" sldId="2147483687"/>
        </pc:sldMasterMkLst>
        <pc:spChg chg="add mod">
          <ac:chgData name="Trang Pham" userId="74f8ac01-2515-4145-98b5-f12dce5e2aef" providerId="ADAL" clId="{5EE7946C-EDA0-4596-99AF-2A16160E9346}" dt="2024-12-16T14:09:15.578" v="3"/>
          <ac:spMkLst>
            <pc:docMk/>
            <pc:sldMasterMk cId="1035412646" sldId="2147483687"/>
            <ac:spMk id="2" creationId="{6F4E1CD2-A01B-37AA-7CEA-BAF6739A946B}"/>
          </ac:spMkLst>
        </pc:spChg>
        <pc:sldLayoutChg chg="addSp modSp">
          <pc:chgData name="Trang Pham" userId="74f8ac01-2515-4145-98b5-f12dce5e2aef" providerId="ADAL" clId="{5EE7946C-EDA0-4596-99AF-2A16160E9346}" dt="2024-12-16T14:09:17.032" v="4"/>
          <pc:sldLayoutMkLst>
            <pc:docMk/>
            <pc:sldMasterMk cId="1035412646" sldId="2147483687"/>
            <pc:sldLayoutMk cId="1457850769" sldId="2147483699"/>
          </pc:sldLayoutMkLst>
          <pc:spChg chg="add mod">
            <ac:chgData name="Trang Pham" userId="74f8ac01-2515-4145-98b5-f12dce5e2aef" providerId="ADAL" clId="{5EE7946C-EDA0-4596-99AF-2A16160E9346}" dt="2024-12-16T14:09:17.032" v="4"/>
            <ac:spMkLst>
              <pc:docMk/>
              <pc:sldMasterMk cId="1035412646" sldId="2147483687"/>
              <pc:sldLayoutMk cId="1457850769" sldId="2147483699"/>
              <ac:spMk id="2" creationId="{0C09076A-9C2A-9512-1A22-FF6811FD0A87}"/>
            </ac:spMkLst>
          </pc:spChg>
        </pc:sldLayoutChg>
        <pc:sldLayoutChg chg="addSp modSp">
          <pc:chgData name="Trang Pham" userId="74f8ac01-2515-4145-98b5-f12dce5e2aef" providerId="ADAL" clId="{5EE7946C-EDA0-4596-99AF-2A16160E9346}" dt="2024-12-16T14:09:19.815" v="6"/>
          <pc:sldLayoutMkLst>
            <pc:docMk/>
            <pc:sldMasterMk cId="1035412646" sldId="2147483687"/>
            <pc:sldLayoutMk cId="2546892013" sldId="2147483700"/>
          </pc:sldLayoutMkLst>
          <pc:spChg chg="add mod">
            <ac:chgData name="Trang Pham" userId="74f8ac01-2515-4145-98b5-f12dce5e2aef" providerId="ADAL" clId="{5EE7946C-EDA0-4596-99AF-2A16160E9346}" dt="2024-12-16T14:09:19.815" v="6"/>
            <ac:spMkLst>
              <pc:docMk/>
              <pc:sldMasterMk cId="1035412646" sldId="2147483687"/>
              <pc:sldLayoutMk cId="2546892013" sldId="2147483700"/>
              <ac:spMk id="2" creationId="{761468DC-6EDD-23FB-E625-5A534C92F547}"/>
            </ac:spMkLst>
          </pc:spChg>
        </pc:sldLayoutChg>
        <pc:sldLayoutChg chg="addSp modSp">
          <pc:chgData name="Trang Pham" userId="74f8ac01-2515-4145-98b5-f12dce5e2aef" providerId="ADAL" clId="{5EE7946C-EDA0-4596-99AF-2A16160E9346}" dt="2024-12-16T14:09:18.168" v="5"/>
          <pc:sldLayoutMkLst>
            <pc:docMk/>
            <pc:sldMasterMk cId="1035412646" sldId="2147483687"/>
            <pc:sldLayoutMk cId="880073683" sldId="2147483701"/>
          </pc:sldLayoutMkLst>
          <pc:spChg chg="add mod">
            <ac:chgData name="Trang Pham" userId="74f8ac01-2515-4145-98b5-f12dce5e2aef" providerId="ADAL" clId="{5EE7946C-EDA0-4596-99AF-2A16160E9346}" dt="2024-12-16T14:09:18.168" v="5"/>
            <ac:spMkLst>
              <pc:docMk/>
              <pc:sldMasterMk cId="1035412646" sldId="2147483687"/>
              <pc:sldLayoutMk cId="880073683" sldId="2147483701"/>
              <ac:spMk id="2" creationId="{34C29E70-EDD2-15A1-91D4-BC0111E1C702}"/>
            </ac:spMkLst>
          </pc:spChg>
        </pc:sldLayoutChg>
      </pc:sldMasterChg>
    </pc:docChg>
  </pc:docChgLst>
  <pc:docChgLst>
    <pc:chgData name="Jenna Dargon" userId="55fadb61-f140-4fbb-a278-15aac2f87c6e" providerId="ADAL" clId="{10AE2682-AF88-41EB-A5A4-1B87CEBE5351}"/>
    <pc:docChg chg="modSld">
      <pc:chgData name="Jenna Dargon" userId="55fadb61-f140-4fbb-a278-15aac2f87c6e" providerId="ADAL" clId="{10AE2682-AF88-41EB-A5A4-1B87CEBE5351}" dt="2022-07-14T10:51:08.291" v="1" actId="20577"/>
      <pc:docMkLst>
        <pc:docMk/>
      </pc:docMkLst>
      <pc:sldChg chg="modSp mod">
        <pc:chgData name="Jenna Dargon" userId="55fadb61-f140-4fbb-a278-15aac2f87c6e" providerId="ADAL" clId="{10AE2682-AF88-41EB-A5A4-1B87CEBE5351}" dt="2022-07-14T10:51:08.291" v="1" actId="20577"/>
        <pc:sldMkLst>
          <pc:docMk/>
          <pc:sldMk cId="1674363154" sldId="263"/>
        </pc:sldMkLst>
        <pc:spChg chg="mod">
          <ac:chgData name="Jenna Dargon" userId="55fadb61-f140-4fbb-a278-15aac2f87c6e" providerId="ADAL" clId="{10AE2682-AF88-41EB-A5A4-1B87CEBE5351}" dt="2022-07-14T10:51:08.291" v="1" actId="20577"/>
          <ac:spMkLst>
            <pc:docMk/>
            <pc:sldMk cId="1674363154" sldId="263"/>
            <ac:spMk id="5" creationId="{99E6705A-EEA9-4642-AE9A-1E150D5FE3E8}"/>
          </ac:spMkLst>
        </pc:spChg>
      </pc:sldChg>
    </pc:docChg>
  </pc:docChgLst>
  <pc:docChgLst>
    <pc:chgData name="Vanessa Mongey" userId="S::vanessamongey@ncfe.org.uk::10ff5935-b405-410e-8639-ec0d20fef139" providerId="AD" clId="Web-{2196081B-1ADD-BBF6-90CD-259B055B0303}"/>
    <pc:docChg chg="modSld">
      <pc:chgData name="Vanessa Mongey" userId="S::vanessamongey@ncfe.org.uk::10ff5935-b405-410e-8639-ec0d20fef139" providerId="AD" clId="Web-{2196081B-1ADD-BBF6-90CD-259B055B0303}" dt="2022-07-15T07:34:40.441" v="15" actId="20577"/>
      <pc:docMkLst>
        <pc:docMk/>
      </pc:docMkLst>
      <pc:sldChg chg="modSp">
        <pc:chgData name="Vanessa Mongey" userId="S::vanessamongey@ncfe.org.uk::10ff5935-b405-410e-8639-ec0d20fef139" providerId="AD" clId="Web-{2196081B-1ADD-BBF6-90CD-259B055B0303}" dt="2022-07-15T07:28:33.995" v="3" actId="20577"/>
        <pc:sldMkLst>
          <pc:docMk/>
          <pc:sldMk cId="3420127913" sldId="258"/>
        </pc:sldMkLst>
        <pc:spChg chg="mod">
          <ac:chgData name="Vanessa Mongey" userId="S::vanessamongey@ncfe.org.uk::10ff5935-b405-410e-8639-ec0d20fef139" providerId="AD" clId="Web-{2196081B-1ADD-BBF6-90CD-259B055B0303}" dt="2022-07-15T07:28:33.995" v="3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">
        <pc:chgData name="Vanessa Mongey" userId="S::vanessamongey@ncfe.org.uk::10ff5935-b405-410e-8639-ec0d20fef139" providerId="AD" clId="Web-{2196081B-1ADD-BBF6-90CD-259B055B0303}" dt="2022-07-15T07:34:25.409" v="11" actId="20577"/>
        <pc:sldMkLst>
          <pc:docMk/>
          <pc:sldMk cId="1674363154" sldId="263"/>
        </pc:sldMkLst>
        <pc:spChg chg="mod">
          <ac:chgData name="Vanessa Mongey" userId="S::vanessamongey@ncfe.org.uk::10ff5935-b405-410e-8639-ec0d20fef139" providerId="AD" clId="Web-{2196081B-1ADD-BBF6-90CD-259B055B0303}" dt="2022-07-15T07:34:25.409" v="11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Vanessa Mongey" userId="S::vanessamongey@ncfe.org.uk::10ff5935-b405-410e-8639-ec0d20fef139" providerId="AD" clId="Web-{2196081B-1ADD-BBF6-90CD-259B055B0303}" dt="2022-07-15T07:30:04.450" v="6" actId="20577"/>
        <pc:sldMkLst>
          <pc:docMk/>
          <pc:sldMk cId="989488239" sldId="264"/>
        </pc:sldMkLst>
        <pc:spChg chg="mod">
          <ac:chgData name="Vanessa Mongey" userId="S::vanessamongey@ncfe.org.uk::10ff5935-b405-410e-8639-ec0d20fef139" providerId="AD" clId="Web-{2196081B-1ADD-BBF6-90CD-259B055B0303}" dt="2022-07-15T07:30:04.450" v="6" actId="20577"/>
          <ac:spMkLst>
            <pc:docMk/>
            <pc:sldMk cId="989488239" sldId="264"/>
            <ac:spMk id="7" creationId="{16E25BC8-4797-413D-A7E3-BDF226A40F4F}"/>
          </ac:spMkLst>
        </pc:spChg>
      </pc:sldChg>
      <pc:sldChg chg="modSp">
        <pc:chgData name="Vanessa Mongey" userId="S::vanessamongey@ncfe.org.uk::10ff5935-b405-410e-8639-ec0d20fef139" providerId="AD" clId="Web-{2196081B-1ADD-BBF6-90CD-259B055B0303}" dt="2022-07-15T07:34:40.441" v="15" actId="20577"/>
        <pc:sldMkLst>
          <pc:docMk/>
          <pc:sldMk cId="2664076803" sldId="265"/>
        </pc:sldMkLst>
        <pc:spChg chg="mod">
          <ac:chgData name="Vanessa Mongey" userId="S::vanessamongey@ncfe.org.uk::10ff5935-b405-410e-8639-ec0d20fef139" providerId="AD" clId="Web-{2196081B-1ADD-BBF6-90CD-259B055B0303}" dt="2022-07-15T07:34:40.441" v="15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">
        <pc:chgData name="Vanessa Mongey" userId="S::vanessamongey@ncfe.org.uk::10ff5935-b405-410e-8639-ec0d20fef139" providerId="AD" clId="Web-{2196081B-1ADD-BBF6-90CD-259B055B0303}" dt="2022-07-15T07:34:04.596" v="8"/>
        <pc:sldMkLst>
          <pc:docMk/>
          <pc:sldMk cId="4123777890" sldId="284"/>
        </pc:sldMkLst>
        <pc:graphicFrameChg chg="mod modGraphic">
          <ac:chgData name="Vanessa Mongey" userId="S::vanessamongey@ncfe.org.uk::10ff5935-b405-410e-8639-ec0d20fef139" providerId="AD" clId="Web-{2196081B-1ADD-BBF6-90CD-259B055B0303}" dt="2022-07-15T07:34:04.596" v="8"/>
          <ac:graphicFrameMkLst>
            <pc:docMk/>
            <pc:sldMk cId="4123777890" sldId="284"/>
            <ac:graphicFrameMk id="2" creationId="{212451C0-5907-410E-B4CF-FCCA50C61271}"/>
          </ac:graphicFrameMkLst>
        </pc:graphicFrameChg>
      </pc:sldChg>
    </pc:docChg>
  </pc:docChgLst>
  <pc:docChgLst>
    <pc:chgData name="Francesca Hodson" userId="S::francescahodson@ncfe.org.uk::b6be2bb0-fb9b-42c7-a9ce-d41142c501df" providerId="AD" clId="Web-{6E151AC6-4367-895B-2EF0-328CD7DC31A8}"/>
    <pc:docChg chg="modSld">
      <pc:chgData name="Francesca Hodson" userId="S::francescahodson@ncfe.org.uk::b6be2bb0-fb9b-42c7-a9ce-d41142c501df" providerId="AD" clId="Web-{6E151AC6-4367-895B-2EF0-328CD7DC31A8}" dt="2023-11-03T13:14:51.773" v="0"/>
      <pc:docMkLst>
        <pc:docMk/>
      </pc:docMkLst>
      <pc:sldChg chg="addAnim">
        <pc:chgData name="Francesca Hodson" userId="S::francescahodson@ncfe.org.uk::b6be2bb0-fb9b-42c7-a9ce-d41142c501df" providerId="AD" clId="Web-{6E151AC6-4367-895B-2EF0-328CD7DC31A8}" dt="2023-11-03T13:14:51.773" v="0"/>
        <pc:sldMkLst>
          <pc:docMk/>
          <pc:sldMk cId="3420127913" sldId="25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9E83B0-E753-42FA-A9CB-04A5B9C6FB6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5DBF6E9-99D8-4AB6-B3B6-B719E0F56E20}">
      <dgm:prSet phldrT="[Text]" custT="1"/>
      <dgm:spPr>
        <a:solidFill>
          <a:srgbClr val="78F9D4"/>
        </a:solidFill>
      </dgm:spPr>
      <dgm:t>
        <a:bodyPr/>
        <a:lstStyle/>
        <a:p>
          <a:r>
            <a:rPr lang="en-US" sz="2400">
              <a:solidFill>
                <a:schemeClr val="tx1"/>
              </a:solidFill>
              <a:latin typeface="Arial"/>
              <a:cs typeface="Arial"/>
            </a:rPr>
            <a:t>Self-esteem</a:t>
          </a:r>
        </a:p>
      </dgm:t>
    </dgm:pt>
    <dgm:pt modelId="{3B5C5E20-3204-4F9D-B7E7-7FDF2FAB13F4}" type="parTrans" cxnId="{CA7E8317-CC90-453A-A67A-9A1C6FC63E4A}">
      <dgm:prSet/>
      <dgm:spPr/>
      <dgm:t>
        <a:bodyPr/>
        <a:lstStyle/>
        <a:p>
          <a:endParaRPr lang="en-US"/>
        </a:p>
      </dgm:t>
    </dgm:pt>
    <dgm:pt modelId="{C20578E4-6531-4AC2-B235-8512E0020903}" type="sibTrans" cxnId="{CA7E8317-CC90-453A-A67A-9A1C6FC63E4A}">
      <dgm:prSet/>
      <dgm:spPr/>
      <dgm:t>
        <a:bodyPr/>
        <a:lstStyle/>
        <a:p>
          <a:endParaRPr lang="en-US"/>
        </a:p>
      </dgm:t>
    </dgm:pt>
    <dgm:pt modelId="{FB696790-433D-44B5-8521-88A6403A4274}">
      <dgm:prSet phldrT="[Text]" custT="1"/>
      <dgm:spPr>
        <a:solidFill>
          <a:srgbClr val="78F9D4"/>
        </a:solidFill>
      </dgm:spPr>
      <dgm:t>
        <a:bodyPr/>
        <a:lstStyle/>
        <a:p>
          <a:r>
            <a:rPr lang="en-US" sz="2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Body image</a:t>
          </a:r>
        </a:p>
      </dgm:t>
    </dgm:pt>
    <dgm:pt modelId="{568FB4B1-B747-4DD9-A2E9-677884BB2EC5}" type="parTrans" cxnId="{1D873C2B-811A-4CF3-8C21-F2FAC26361CA}">
      <dgm:prSet/>
      <dgm:spPr/>
      <dgm:t>
        <a:bodyPr/>
        <a:lstStyle/>
        <a:p>
          <a:endParaRPr lang="en-US"/>
        </a:p>
      </dgm:t>
    </dgm:pt>
    <dgm:pt modelId="{B5F67CAC-0850-44E1-84A7-7F8B65F4E18C}" type="sibTrans" cxnId="{1D873C2B-811A-4CF3-8C21-F2FAC26361CA}">
      <dgm:prSet/>
      <dgm:spPr/>
      <dgm:t>
        <a:bodyPr/>
        <a:lstStyle/>
        <a:p>
          <a:endParaRPr lang="en-US"/>
        </a:p>
      </dgm:t>
    </dgm:pt>
    <dgm:pt modelId="{6FAE83BE-C1E2-4DB0-A4B5-10BB2622EA4E}">
      <dgm:prSet phldrT="[Text]" custT="1"/>
      <dgm:spPr>
        <a:solidFill>
          <a:srgbClr val="78F9D4"/>
        </a:solidFill>
      </dgm:spPr>
      <dgm:t>
        <a:bodyPr/>
        <a:lstStyle/>
        <a:p>
          <a:r>
            <a:rPr lang="en-US" sz="2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Lack of confidence</a:t>
          </a:r>
        </a:p>
      </dgm:t>
    </dgm:pt>
    <dgm:pt modelId="{DF3F6A06-F632-424C-B468-53009E7EDD55}" type="parTrans" cxnId="{398FFF4D-72D5-46B9-836F-7751DAB1C368}">
      <dgm:prSet/>
      <dgm:spPr/>
      <dgm:t>
        <a:bodyPr/>
        <a:lstStyle/>
        <a:p>
          <a:endParaRPr lang="en-US"/>
        </a:p>
      </dgm:t>
    </dgm:pt>
    <dgm:pt modelId="{BC53829E-97CC-4A09-9156-C607D635B17E}" type="sibTrans" cxnId="{398FFF4D-72D5-46B9-836F-7751DAB1C368}">
      <dgm:prSet/>
      <dgm:spPr/>
      <dgm:t>
        <a:bodyPr/>
        <a:lstStyle/>
        <a:p>
          <a:endParaRPr lang="en-US"/>
        </a:p>
      </dgm:t>
    </dgm:pt>
    <dgm:pt modelId="{B9061332-C71A-44CC-9493-43610E4DA32B}">
      <dgm:prSet phldrT="[Text]" custT="1"/>
      <dgm:spPr>
        <a:solidFill>
          <a:srgbClr val="78F9D4"/>
        </a:solidFill>
      </dgm:spPr>
      <dgm:t>
        <a:bodyPr/>
        <a:lstStyle/>
        <a:p>
          <a:r>
            <a:rPr lang="en-US" sz="2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Peer pressure</a:t>
          </a:r>
        </a:p>
      </dgm:t>
    </dgm:pt>
    <dgm:pt modelId="{CF24898A-1829-4AEE-94E1-52B6A3C2FC46}" type="parTrans" cxnId="{265018B9-8FF4-4750-BF47-4064EE270930}">
      <dgm:prSet/>
      <dgm:spPr/>
      <dgm:t>
        <a:bodyPr/>
        <a:lstStyle/>
        <a:p>
          <a:endParaRPr lang="en-US"/>
        </a:p>
      </dgm:t>
    </dgm:pt>
    <dgm:pt modelId="{BF09A2A2-81F5-4ECC-B618-EC076CDB6608}" type="sibTrans" cxnId="{265018B9-8FF4-4750-BF47-4064EE270930}">
      <dgm:prSet/>
      <dgm:spPr/>
      <dgm:t>
        <a:bodyPr/>
        <a:lstStyle/>
        <a:p>
          <a:endParaRPr lang="en-US"/>
        </a:p>
      </dgm:t>
    </dgm:pt>
    <dgm:pt modelId="{67916AD3-BF0F-4289-802D-20CD3F1EEBB7}">
      <dgm:prSet/>
      <dgm:spPr>
        <a:solidFill>
          <a:srgbClr val="78F9D4"/>
        </a:solidFill>
      </dgm:spPr>
      <dgm:t>
        <a:bodyPr/>
        <a:lstStyle/>
        <a:p>
          <a:r>
            <a:rPr lang="en-GB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Growth spurts affecting physical dexterity</a:t>
          </a:r>
          <a:endParaRPr lang="en-US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13E3FD8-ADCF-45E0-ADB9-2997668B9FB3}" type="parTrans" cxnId="{6D701EFE-5E33-46ED-8B71-32C9B4C003CF}">
      <dgm:prSet/>
      <dgm:spPr/>
      <dgm:t>
        <a:bodyPr/>
        <a:lstStyle/>
        <a:p>
          <a:endParaRPr lang="en-US"/>
        </a:p>
      </dgm:t>
    </dgm:pt>
    <dgm:pt modelId="{BC9A9416-82AE-418D-9FB5-88FE75877BFF}" type="sibTrans" cxnId="{6D701EFE-5E33-46ED-8B71-32C9B4C003CF}">
      <dgm:prSet/>
      <dgm:spPr/>
      <dgm:t>
        <a:bodyPr/>
        <a:lstStyle/>
        <a:p>
          <a:endParaRPr lang="en-US"/>
        </a:p>
      </dgm:t>
    </dgm:pt>
    <dgm:pt modelId="{EED9E857-3CF3-4A53-941E-0384790AE2A2}" type="pres">
      <dgm:prSet presAssocID="{E59E83B0-E753-42FA-A9CB-04A5B9C6FB60}" presName="diagram" presStyleCnt="0">
        <dgm:presLayoutVars>
          <dgm:dir/>
          <dgm:resizeHandles val="exact"/>
        </dgm:presLayoutVars>
      </dgm:prSet>
      <dgm:spPr/>
    </dgm:pt>
    <dgm:pt modelId="{B969DEB2-2B15-41B9-93F8-96136F74070F}" type="pres">
      <dgm:prSet presAssocID="{75DBF6E9-99D8-4AB6-B3B6-B719E0F56E20}" presName="node" presStyleLbl="node1" presStyleIdx="0" presStyleCnt="5">
        <dgm:presLayoutVars>
          <dgm:bulletEnabled val="1"/>
        </dgm:presLayoutVars>
      </dgm:prSet>
      <dgm:spPr/>
    </dgm:pt>
    <dgm:pt modelId="{68AB584A-2882-4D6B-8F89-235D32B63FB1}" type="pres">
      <dgm:prSet presAssocID="{C20578E4-6531-4AC2-B235-8512E0020903}" presName="sibTrans" presStyleCnt="0"/>
      <dgm:spPr/>
    </dgm:pt>
    <dgm:pt modelId="{3F9F51AF-954B-41F2-B6C1-ADE01155BFC6}" type="pres">
      <dgm:prSet presAssocID="{67916AD3-BF0F-4289-802D-20CD3F1EEBB7}" presName="node" presStyleLbl="node1" presStyleIdx="1" presStyleCnt="5">
        <dgm:presLayoutVars>
          <dgm:bulletEnabled val="1"/>
        </dgm:presLayoutVars>
      </dgm:prSet>
      <dgm:spPr/>
    </dgm:pt>
    <dgm:pt modelId="{0C5BAC32-B2AF-4910-9B60-7E59A7D24A64}" type="pres">
      <dgm:prSet presAssocID="{BC9A9416-82AE-418D-9FB5-88FE75877BFF}" presName="sibTrans" presStyleCnt="0"/>
      <dgm:spPr/>
    </dgm:pt>
    <dgm:pt modelId="{A6529C4A-8A54-4C9F-BB76-A83A37DAAAC3}" type="pres">
      <dgm:prSet presAssocID="{FB696790-433D-44B5-8521-88A6403A4274}" presName="node" presStyleLbl="node1" presStyleIdx="2" presStyleCnt="5">
        <dgm:presLayoutVars>
          <dgm:bulletEnabled val="1"/>
        </dgm:presLayoutVars>
      </dgm:prSet>
      <dgm:spPr/>
    </dgm:pt>
    <dgm:pt modelId="{391B1AAB-5B45-4D18-A81C-E5D59AF7983F}" type="pres">
      <dgm:prSet presAssocID="{B5F67CAC-0850-44E1-84A7-7F8B65F4E18C}" presName="sibTrans" presStyleCnt="0"/>
      <dgm:spPr/>
    </dgm:pt>
    <dgm:pt modelId="{A724C871-7066-4D55-AFB6-F86909079D13}" type="pres">
      <dgm:prSet presAssocID="{6FAE83BE-C1E2-4DB0-A4B5-10BB2622EA4E}" presName="node" presStyleLbl="node1" presStyleIdx="3" presStyleCnt="5">
        <dgm:presLayoutVars>
          <dgm:bulletEnabled val="1"/>
        </dgm:presLayoutVars>
      </dgm:prSet>
      <dgm:spPr/>
    </dgm:pt>
    <dgm:pt modelId="{519A83E5-9C31-4C0E-A57A-F2013C6ED765}" type="pres">
      <dgm:prSet presAssocID="{BC53829E-97CC-4A09-9156-C607D635B17E}" presName="sibTrans" presStyleCnt="0"/>
      <dgm:spPr/>
    </dgm:pt>
    <dgm:pt modelId="{20BBAEF5-BF4B-4C8E-98E5-243A35180D58}" type="pres">
      <dgm:prSet presAssocID="{B9061332-C71A-44CC-9493-43610E4DA32B}" presName="node" presStyleLbl="node1" presStyleIdx="4" presStyleCnt="5">
        <dgm:presLayoutVars>
          <dgm:bulletEnabled val="1"/>
        </dgm:presLayoutVars>
      </dgm:prSet>
      <dgm:spPr/>
    </dgm:pt>
  </dgm:ptLst>
  <dgm:cxnLst>
    <dgm:cxn modelId="{51753F11-1E16-4F08-867D-4B6BF72C2BB0}" type="presOf" srcId="{67916AD3-BF0F-4289-802D-20CD3F1EEBB7}" destId="{3F9F51AF-954B-41F2-B6C1-ADE01155BFC6}" srcOrd="0" destOrd="0" presId="urn:microsoft.com/office/officeart/2005/8/layout/default"/>
    <dgm:cxn modelId="{CA7E8317-CC90-453A-A67A-9A1C6FC63E4A}" srcId="{E59E83B0-E753-42FA-A9CB-04A5B9C6FB60}" destId="{75DBF6E9-99D8-4AB6-B3B6-B719E0F56E20}" srcOrd="0" destOrd="0" parTransId="{3B5C5E20-3204-4F9D-B7E7-7FDF2FAB13F4}" sibTransId="{C20578E4-6531-4AC2-B235-8512E0020903}"/>
    <dgm:cxn modelId="{1D873C2B-811A-4CF3-8C21-F2FAC26361CA}" srcId="{E59E83B0-E753-42FA-A9CB-04A5B9C6FB60}" destId="{FB696790-433D-44B5-8521-88A6403A4274}" srcOrd="2" destOrd="0" parTransId="{568FB4B1-B747-4DD9-A2E9-677884BB2EC5}" sibTransId="{B5F67CAC-0850-44E1-84A7-7F8B65F4E18C}"/>
    <dgm:cxn modelId="{3E077F47-A36C-4F61-A415-B9A9B7D2B183}" type="presOf" srcId="{FB696790-433D-44B5-8521-88A6403A4274}" destId="{A6529C4A-8A54-4C9F-BB76-A83A37DAAAC3}" srcOrd="0" destOrd="0" presId="urn:microsoft.com/office/officeart/2005/8/layout/default"/>
    <dgm:cxn modelId="{398FFF4D-72D5-46B9-836F-7751DAB1C368}" srcId="{E59E83B0-E753-42FA-A9CB-04A5B9C6FB60}" destId="{6FAE83BE-C1E2-4DB0-A4B5-10BB2622EA4E}" srcOrd="3" destOrd="0" parTransId="{DF3F6A06-F632-424C-B468-53009E7EDD55}" sibTransId="{BC53829E-97CC-4A09-9156-C607D635B17E}"/>
    <dgm:cxn modelId="{4D2137AA-653D-44B5-B41D-D63EDBD0D95B}" type="presOf" srcId="{E59E83B0-E753-42FA-A9CB-04A5B9C6FB60}" destId="{EED9E857-3CF3-4A53-941E-0384790AE2A2}" srcOrd="0" destOrd="0" presId="urn:microsoft.com/office/officeart/2005/8/layout/default"/>
    <dgm:cxn modelId="{265018B9-8FF4-4750-BF47-4064EE270930}" srcId="{E59E83B0-E753-42FA-A9CB-04A5B9C6FB60}" destId="{B9061332-C71A-44CC-9493-43610E4DA32B}" srcOrd="4" destOrd="0" parTransId="{CF24898A-1829-4AEE-94E1-52B6A3C2FC46}" sibTransId="{BF09A2A2-81F5-4ECC-B618-EC076CDB6608}"/>
    <dgm:cxn modelId="{4D0789F2-9DA5-4B8F-AD16-9A9D1BD3FC27}" type="presOf" srcId="{6FAE83BE-C1E2-4DB0-A4B5-10BB2622EA4E}" destId="{A724C871-7066-4D55-AFB6-F86909079D13}" srcOrd="0" destOrd="0" presId="urn:microsoft.com/office/officeart/2005/8/layout/default"/>
    <dgm:cxn modelId="{4E5FF6F9-DCD1-4FA2-8B47-096CFB66B031}" type="presOf" srcId="{B9061332-C71A-44CC-9493-43610E4DA32B}" destId="{20BBAEF5-BF4B-4C8E-98E5-243A35180D58}" srcOrd="0" destOrd="0" presId="urn:microsoft.com/office/officeart/2005/8/layout/default"/>
    <dgm:cxn modelId="{1529DBFB-3EE2-4983-A7CF-51B5D28DBCFB}" type="presOf" srcId="{75DBF6E9-99D8-4AB6-B3B6-B719E0F56E20}" destId="{B969DEB2-2B15-41B9-93F8-96136F74070F}" srcOrd="0" destOrd="0" presId="urn:microsoft.com/office/officeart/2005/8/layout/default"/>
    <dgm:cxn modelId="{6D701EFE-5E33-46ED-8B71-32C9B4C003CF}" srcId="{E59E83B0-E753-42FA-A9CB-04A5B9C6FB60}" destId="{67916AD3-BF0F-4289-802D-20CD3F1EEBB7}" srcOrd="1" destOrd="0" parTransId="{D13E3FD8-ADCF-45E0-ADB9-2997668B9FB3}" sibTransId="{BC9A9416-82AE-418D-9FB5-88FE75877BFF}"/>
    <dgm:cxn modelId="{743465F7-2081-47C2-9C9E-70FF4A150A77}" type="presParOf" srcId="{EED9E857-3CF3-4A53-941E-0384790AE2A2}" destId="{B969DEB2-2B15-41B9-93F8-96136F74070F}" srcOrd="0" destOrd="0" presId="urn:microsoft.com/office/officeart/2005/8/layout/default"/>
    <dgm:cxn modelId="{6BED70F0-CBA8-4CBC-A387-0D3BA5F08CEE}" type="presParOf" srcId="{EED9E857-3CF3-4A53-941E-0384790AE2A2}" destId="{68AB584A-2882-4D6B-8F89-235D32B63FB1}" srcOrd="1" destOrd="0" presId="urn:microsoft.com/office/officeart/2005/8/layout/default"/>
    <dgm:cxn modelId="{17A4D852-A3F7-4916-841A-682D83FEE1C6}" type="presParOf" srcId="{EED9E857-3CF3-4A53-941E-0384790AE2A2}" destId="{3F9F51AF-954B-41F2-B6C1-ADE01155BFC6}" srcOrd="2" destOrd="0" presId="urn:microsoft.com/office/officeart/2005/8/layout/default"/>
    <dgm:cxn modelId="{D78D15D8-9692-4030-ADF5-38749E0A36ED}" type="presParOf" srcId="{EED9E857-3CF3-4A53-941E-0384790AE2A2}" destId="{0C5BAC32-B2AF-4910-9B60-7E59A7D24A64}" srcOrd="3" destOrd="0" presId="urn:microsoft.com/office/officeart/2005/8/layout/default"/>
    <dgm:cxn modelId="{7E830C6A-6A7A-4C41-8153-2706BC2F831D}" type="presParOf" srcId="{EED9E857-3CF3-4A53-941E-0384790AE2A2}" destId="{A6529C4A-8A54-4C9F-BB76-A83A37DAAAC3}" srcOrd="4" destOrd="0" presId="urn:microsoft.com/office/officeart/2005/8/layout/default"/>
    <dgm:cxn modelId="{7C569B2B-DCB2-4356-9E28-352ADA26F761}" type="presParOf" srcId="{EED9E857-3CF3-4A53-941E-0384790AE2A2}" destId="{391B1AAB-5B45-4D18-A81C-E5D59AF7983F}" srcOrd="5" destOrd="0" presId="urn:microsoft.com/office/officeart/2005/8/layout/default"/>
    <dgm:cxn modelId="{3C1A96B1-F251-438E-B18A-3C3A4D9FE462}" type="presParOf" srcId="{EED9E857-3CF3-4A53-941E-0384790AE2A2}" destId="{A724C871-7066-4D55-AFB6-F86909079D13}" srcOrd="6" destOrd="0" presId="urn:microsoft.com/office/officeart/2005/8/layout/default"/>
    <dgm:cxn modelId="{B14B532F-3F14-44FF-932B-9D9243B1BBA2}" type="presParOf" srcId="{EED9E857-3CF3-4A53-941E-0384790AE2A2}" destId="{519A83E5-9C31-4C0E-A57A-F2013C6ED765}" srcOrd="7" destOrd="0" presId="urn:microsoft.com/office/officeart/2005/8/layout/default"/>
    <dgm:cxn modelId="{C6C653BE-26F8-466D-81B1-C9BBCA94EB68}" type="presParOf" srcId="{EED9E857-3CF3-4A53-941E-0384790AE2A2}" destId="{20BBAEF5-BF4B-4C8E-98E5-243A35180D58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69DEB2-2B15-41B9-93F8-96136F74070F}">
      <dsp:nvSpPr>
        <dsp:cNvPr id="0" name=""/>
        <dsp:cNvSpPr/>
      </dsp:nvSpPr>
      <dsp:spPr>
        <a:xfrm>
          <a:off x="0" y="608255"/>
          <a:ext cx="2407227" cy="1444336"/>
        </a:xfrm>
        <a:prstGeom prst="rect">
          <a:avLst/>
        </a:prstGeom>
        <a:solidFill>
          <a:srgbClr val="78F9D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  <a:latin typeface="Arial"/>
              <a:cs typeface="Arial"/>
            </a:rPr>
            <a:t>Self-esteem</a:t>
          </a:r>
        </a:p>
      </dsp:txBody>
      <dsp:txXfrm>
        <a:off x="0" y="608255"/>
        <a:ext cx="2407227" cy="1444336"/>
      </dsp:txXfrm>
    </dsp:sp>
    <dsp:sp modelId="{3F9F51AF-954B-41F2-B6C1-ADE01155BFC6}">
      <dsp:nvSpPr>
        <dsp:cNvPr id="0" name=""/>
        <dsp:cNvSpPr/>
      </dsp:nvSpPr>
      <dsp:spPr>
        <a:xfrm>
          <a:off x="2647950" y="608255"/>
          <a:ext cx="2407227" cy="1444336"/>
        </a:xfrm>
        <a:prstGeom prst="rect">
          <a:avLst/>
        </a:prstGeom>
        <a:solidFill>
          <a:srgbClr val="78F9D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Growth spurts affecting physical dexterity</a:t>
          </a:r>
          <a:endParaRPr lang="en-US" sz="2300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47950" y="608255"/>
        <a:ext cx="2407227" cy="1444336"/>
      </dsp:txXfrm>
    </dsp:sp>
    <dsp:sp modelId="{A6529C4A-8A54-4C9F-BB76-A83A37DAAAC3}">
      <dsp:nvSpPr>
        <dsp:cNvPr id="0" name=""/>
        <dsp:cNvSpPr/>
      </dsp:nvSpPr>
      <dsp:spPr>
        <a:xfrm>
          <a:off x="5295901" y="608255"/>
          <a:ext cx="2407227" cy="1444336"/>
        </a:xfrm>
        <a:prstGeom prst="rect">
          <a:avLst/>
        </a:prstGeom>
        <a:solidFill>
          <a:srgbClr val="78F9D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Body image</a:t>
          </a:r>
        </a:p>
      </dsp:txBody>
      <dsp:txXfrm>
        <a:off x="5295901" y="608255"/>
        <a:ext cx="2407227" cy="1444336"/>
      </dsp:txXfrm>
    </dsp:sp>
    <dsp:sp modelId="{A724C871-7066-4D55-AFB6-F86909079D13}">
      <dsp:nvSpPr>
        <dsp:cNvPr id="0" name=""/>
        <dsp:cNvSpPr/>
      </dsp:nvSpPr>
      <dsp:spPr>
        <a:xfrm>
          <a:off x="1323975" y="2293315"/>
          <a:ext cx="2407227" cy="1444336"/>
        </a:xfrm>
        <a:prstGeom prst="rect">
          <a:avLst/>
        </a:prstGeom>
        <a:solidFill>
          <a:srgbClr val="78F9D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Lack of confidence</a:t>
          </a:r>
        </a:p>
      </dsp:txBody>
      <dsp:txXfrm>
        <a:off x="1323975" y="2293315"/>
        <a:ext cx="2407227" cy="1444336"/>
      </dsp:txXfrm>
    </dsp:sp>
    <dsp:sp modelId="{20BBAEF5-BF4B-4C8E-98E5-243A35180D58}">
      <dsp:nvSpPr>
        <dsp:cNvPr id="0" name=""/>
        <dsp:cNvSpPr/>
      </dsp:nvSpPr>
      <dsp:spPr>
        <a:xfrm>
          <a:off x="3971925" y="2293315"/>
          <a:ext cx="2407227" cy="1444336"/>
        </a:xfrm>
        <a:prstGeom prst="rect">
          <a:avLst/>
        </a:prstGeom>
        <a:solidFill>
          <a:srgbClr val="78F9D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Peer pressure</a:t>
          </a:r>
        </a:p>
      </dsp:txBody>
      <dsp:txXfrm>
        <a:off x="3971925" y="2293315"/>
        <a:ext cx="2407227" cy="14443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6F1B2D-53C4-4A54-B640-0DEE0218C19F}" type="datetimeFigureOut">
              <a:rPr lang="en-GB" smtClean="0"/>
              <a:t>16/12/2024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5ABA2-8E39-45C5-8A5C-4AB15D7789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403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5ABA2-8E39-45C5-8A5C-4AB15D7789D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354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C09076A-9C2A-9512-1A22-FF6811FD0A87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C29E70-EDD2-15A1-91D4-BC0111E1C702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1468DC-6EDD-23FB-E625-5A534C92F547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>
              <a:solidFill>
                <a:srgbClr val="333333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3962D0-DC5D-0ADE-7942-C3DC8EE8B61F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ags" Target="../tags/tag4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emf"/><Relationship Id="rId5" Type="http://schemas.openxmlformats.org/officeDocument/2006/relationships/tags" Target="../tags/tag6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EB94E1-AFC9-1AD5-40B3-119FF33494A1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E79CD48-149F-6426-C3C6-7E71635F19E5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1"/>
    </p:custDataLst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4E1CD2-A01B-37AA-7CEA-BAF6739A946B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1: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Participation in sport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46304" y="5511007"/>
            <a:ext cx="9703724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1: 1.1.1 Participation in sport: Age (part 1)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1/2 Technical Award in Sports Studies (603/7010/5)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1.1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06604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42913" y="1844675"/>
            <a:ext cx="8779464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400" dirty="0">
                <a:latin typeface="Arial"/>
                <a:cs typeface="Arial"/>
              </a:rPr>
              <a:t>3. Identify </a:t>
            </a:r>
            <a:r>
              <a:rPr lang="en-GB" sz="2400" b="1" dirty="0">
                <a:latin typeface="Arial"/>
                <a:cs typeface="Arial"/>
              </a:rPr>
              <a:t>three </a:t>
            </a:r>
            <a:r>
              <a:rPr lang="en-GB" sz="2400" dirty="0">
                <a:latin typeface="Arial"/>
                <a:cs typeface="Arial"/>
              </a:rPr>
              <a:t>associated barriers for teenagers and young adults.</a:t>
            </a:r>
          </a:p>
          <a:p>
            <a:pPr fontAlgn="base"/>
            <a:endParaRPr lang="en-GB" sz="2400" dirty="0">
              <a:latin typeface="Arial"/>
              <a:cs typeface="Arial"/>
            </a:endParaRPr>
          </a:p>
          <a:p>
            <a:pPr fontAlgn="base"/>
            <a:endParaRPr lang="en-GB" sz="2400" b="0" i="0" dirty="0">
              <a:effectLst/>
              <a:latin typeface="Arial"/>
              <a:cs typeface="Arial"/>
            </a:endParaRPr>
          </a:p>
          <a:p>
            <a:pPr fontAlgn="base"/>
            <a:r>
              <a:rPr lang="en-GB" sz="2400" dirty="0">
                <a:latin typeface="Arial"/>
                <a:cs typeface="Arial"/>
              </a:rPr>
              <a:t>2. Identify </a:t>
            </a:r>
            <a:r>
              <a:rPr lang="en-GB" sz="2400" b="1" dirty="0">
                <a:latin typeface="Arial"/>
                <a:cs typeface="Arial"/>
              </a:rPr>
              <a:t>two</a:t>
            </a:r>
            <a:r>
              <a:rPr lang="en-GB" sz="2400" dirty="0">
                <a:latin typeface="Arial"/>
                <a:cs typeface="Arial"/>
              </a:rPr>
              <a:t> associated barriers for children.</a:t>
            </a:r>
          </a:p>
          <a:p>
            <a:pPr fontAlgn="base"/>
            <a:endParaRPr lang="en-GB" sz="2400" dirty="0">
              <a:latin typeface="Arial"/>
              <a:cs typeface="Arial"/>
            </a:endParaRPr>
          </a:p>
          <a:p>
            <a:pPr fontAlgn="base"/>
            <a:endParaRPr lang="en-GB" sz="2400" b="0" i="0" dirty="0">
              <a:effectLst/>
              <a:latin typeface="Arial"/>
              <a:cs typeface="Arial"/>
            </a:endParaRPr>
          </a:p>
          <a:p>
            <a:pPr fontAlgn="base"/>
            <a:r>
              <a:rPr lang="en-GB" sz="2400" dirty="0">
                <a:latin typeface="Arial"/>
                <a:cs typeface="Arial"/>
              </a:rPr>
              <a:t>1. Identify </a:t>
            </a:r>
            <a:r>
              <a:rPr lang="en-GB" sz="2400" b="1" dirty="0">
                <a:latin typeface="Arial"/>
                <a:cs typeface="Arial"/>
              </a:rPr>
              <a:t>one</a:t>
            </a:r>
            <a:r>
              <a:rPr lang="en-GB" sz="2400" dirty="0">
                <a:latin typeface="Arial"/>
                <a:cs typeface="Arial"/>
              </a:rPr>
              <a:t> way rugby can be adapted for children.</a:t>
            </a:r>
            <a:endParaRPr lang="en-US" b="0" i="0" dirty="0">
              <a:effectLst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DA4C2E-9823-4E32-BDDA-125421455B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7" y="2440357"/>
            <a:ext cx="10424274" cy="34163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b="1">
                <a:latin typeface="Arial"/>
                <a:cs typeface="Arial"/>
              </a:rPr>
              <a:t>Define</a:t>
            </a:r>
            <a:r>
              <a:rPr lang="en-GB" sz="2400">
                <a:latin typeface="Arial"/>
                <a:cs typeface="Arial"/>
              </a:rPr>
              <a:t> the term ‘motor skills’.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the associated barriers for children.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>
                <a:latin typeface="Arial"/>
                <a:cs typeface="Arial"/>
              </a:rPr>
              <a:t>Describe </a:t>
            </a:r>
            <a:r>
              <a:rPr lang="en-GB" sz="2400">
                <a:latin typeface="Arial"/>
                <a:cs typeface="Arial"/>
              </a:rPr>
              <a:t>the most common barriers for teenagers/young adults.</a:t>
            </a:r>
            <a:endParaRPr lang="en-GB" sz="2400" b="1">
              <a:latin typeface="Arial"/>
              <a:cs typeface="Arial"/>
            </a:endParaRP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2400" b="1">
                <a:latin typeface="Arial"/>
                <a:cs typeface="Arial"/>
              </a:rPr>
              <a:t>Explain </a:t>
            </a:r>
            <a:r>
              <a:rPr lang="en-GB" sz="2400">
                <a:latin typeface="Arial"/>
                <a:cs typeface="Arial"/>
              </a:rPr>
              <a:t>how sports can be adapted to overcome barriers.</a:t>
            </a:r>
          </a:p>
          <a:p>
            <a:pPr lvl="0"/>
            <a:endParaRPr lang="en-GB" sz="24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2400" b="1">
                <a:latin typeface="Arial"/>
                <a:cs typeface="Arial"/>
              </a:rPr>
              <a:t>Justify</a:t>
            </a:r>
            <a:r>
              <a:rPr lang="en-GB" sz="2400">
                <a:latin typeface="Arial"/>
                <a:cs typeface="Arial"/>
              </a:rPr>
              <a:t> the most significant barrier for teenagers/young adults.</a:t>
            </a:r>
            <a:endParaRPr lang="en-GB" sz="2400" b="1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3C56ED-364E-4D96-AE89-D7CD1A011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D47D80-078D-4E1D-AB93-7422561FE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02161"/>
            <a:ext cx="360000" cy="36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CDC63E8-5315-42E4-AC80-A3D86AD0A4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58337"/>
            <a:ext cx="360000" cy="36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843033-445C-44AE-B591-32F816588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97" y="5445985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62255" y="1832894"/>
            <a:ext cx="7829752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Research ‘This Girl Can’ campaign launched in 2015.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Answer the following questions: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1. What is the initiative's main goal?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2. What age range is the campaign aimed at?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3. What associated barrier is </a:t>
            </a:r>
            <a:r>
              <a:rPr lang="en-GB" sz="2400">
                <a:latin typeface="Arial"/>
                <a:cs typeface="Arial"/>
              </a:rPr>
              <a:t>the campaign trying          </a:t>
            </a:r>
            <a:r>
              <a:rPr lang="en-GB" sz="2400" dirty="0">
                <a:latin typeface="Arial"/>
                <a:cs typeface="Arial"/>
              </a:rPr>
              <a:t>to overcome?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4. How successful is the campaign?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4B03752-8288-44D2-9B66-4F4691A727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92252" y="5253944"/>
            <a:ext cx="4375227" cy="983344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8C6DAE-BA6C-4FCB-986D-9916F5986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89" y="5376364"/>
            <a:ext cx="640081" cy="64008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4EA0F7-96DA-49D1-ABB0-24329ADB94B0}"/>
              </a:ext>
            </a:extLst>
          </p:cNvPr>
          <p:cNvSpPr txBox="1"/>
          <p:nvPr/>
        </p:nvSpPr>
        <p:spPr>
          <a:xfrm>
            <a:off x="8292007" y="5391673"/>
            <a:ext cx="34754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</a:rPr>
              <a:t>Official website: https://www.thisgirlcan.co.uk/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024DB7-D17E-4BA4-9244-23BF0060B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>
                <a:solidFill>
                  <a:srgbClr val="333333"/>
                </a:solidFill>
                <a:latin typeface="Arial"/>
                <a:ea typeface="+mn-lt"/>
                <a:cs typeface="+mn-lt"/>
              </a:rPr>
              <a:t>05 minutes</a:t>
            </a:r>
            <a:endParaRPr lang="en-US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2720600" y="3362436"/>
            <a:ext cx="4722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Identify the barriers associated </a:t>
            </a:r>
          </a:p>
          <a:p>
            <a:pPr algn="ctr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with participation in sport…</a:t>
            </a:r>
          </a:p>
        </p:txBody>
      </p:sp>
      <p:cxnSp>
        <p:nvCxnSpPr>
          <p:cNvPr id="5" name="Straight Connecto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V="1">
            <a:off x="5874327" y="2482735"/>
            <a:ext cx="421178" cy="7813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V="1">
            <a:off x="3133898" y="4193433"/>
            <a:ext cx="421178" cy="7813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V="1">
            <a:off x="5081630" y="4193433"/>
            <a:ext cx="0" cy="8662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V="1">
            <a:off x="4580095" y="2397884"/>
            <a:ext cx="0" cy="8662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 flipV="1">
            <a:off x="6497564" y="4236045"/>
            <a:ext cx="740051" cy="7387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 flipV="1">
            <a:off x="2720600" y="2581040"/>
            <a:ext cx="623888" cy="6887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8100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1" y="1855061"/>
            <a:ext cx="9466101" cy="41549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By the end of the lesson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Define</a:t>
            </a:r>
            <a:r>
              <a:rPr lang="en-GB" sz="2400" dirty="0">
                <a:latin typeface="Arial"/>
                <a:cs typeface="Arial"/>
              </a:rPr>
              <a:t> the term 'motor skills'.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Discuss</a:t>
            </a:r>
            <a:r>
              <a:rPr lang="en-GB" sz="2400" dirty="0">
                <a:latin typeface="Arial"/>
                <a:cs typeface="Arial"/>
              </a:rPr>
              <a:t> the associated barriers for children.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Describe </a:t>
            </a:r>
            <a:r>
              <a:rPr lang="en-GB" sz="2400" dirty="0">
                <a:latin typeface="Arial"/>
                <a:cs typeface="Arial"/>
              </a:rPr>
              <a:t>the most common barriers for teenagers/young adults.</a:t>
            </a:r>
            <a:endParaRPr lang="en-GB" sz="2400" b="1" dirty="0">
              <a:latin typeface="Arial"/>
              <a:cs typeface="Arial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Explain </a:t>
            </a:r>
            <a:r>
              <a:rPr lang="en-GB" sz="2400" dirty="0">
                <a:latin typeface="Arial"/>
                <a:cs typeface="Arial"/>
              </a:rPr>
              <a:t>how sports can be adapted to overcome barriers.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Justify</a:t>
            </a:r>
            <a:r>
              <a:rPr lang="en-GB" sz="2400" dirty="0">
                <a:latin typeface="Arial"/>
                <a:cs typeface="Arial"/>
              </a:rPr>
              <a:t> the most significant barrier for teenagers/young adults.</a:t>
            </a:r>
            <a:endParaRPr lang="en-GB" sz="2400" b="1" dirty="0">
              <a:latin typeface="Arial"/>
              <a:cs typeface="Arial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69063" y="1204220"/>
            <a:ext cx="8232662" cy="107721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</a:rPr>
              <a:t>Factors affecting participation in sport (age)</a:t>
            </a:r>
            <a:endParaRPr lang="en-US" sz="1400">
              <a:solidFill>
                <a:srgbClr val="333333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84FCD6-A524-4B77-BF67-C46CEA16E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93040" y="5286472"/>
            <a:ext cx="4356048" cy="983344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CB57B6-9F04-4D96-B9F0-6F73AEADC6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290" y="5528172"/>
            <a:ext cx="603915" cy="6039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19458" y="5424201"/>
            <a:ext cx="35460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identify the different target groups?</a:t>
            </a:r>
          </a:p>
        </p:txBody>
      </p:sp>
      <p:pic>
        <p:nvPicPr>
          <p:cNvPr id="10" name="Picture 9" descr="3 boys in a gym, playing basketball.">
            <a:extLst>
              <a:ext uri="{FF2B5EF4-FFF2-40B4-BE49-F238E27FC236}">
                <a16:creationId xmlns:a16="http://schemas.microsoft.com/office/drawing/2014/main" id="{9C090AA9-19FD-1C49-BBC4-7F7A7C887E1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7" y="2084413"/>
            <a:ext cx="3253511" cy="2166121"/>
          </a:xfrm>
          <a:prstGeom prst="rect">
            <a:avLst/>
          </a:prstGeom>
        </p:spPr>
      </p:pic>
      <p:pic>
        <p:nvPicPr>
          <p:cNvPr id="12" name="Picture 11" descr="A couple of girls running up the steps of a bridge.">
            <a:extLst>
              <a:ext uri="{FF2B5EF4-FFF2-40B4-BE49-F238E27FC236}">
                <a16:creationId xmlns:a16="http://schemas.microsoft.com/office/drawing/2014/main" id="{F9766BED-4613-F117-44CB-5F81F2EF48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169" y="4347384"/>
            <a:ext cx="3621471" cy="2054486"/>
          </a:xfrm>
          <a:prstGeom prst="rect">
            <a:avLst/>
          </a:prstGeom>
        </p:spPr>
      </p:pic>
      <p:pic>
        <p:nvPicPr>
          <p:cNvPr id="14" name="Picture 13" descr="A yoga instructor teaching 3 older adults.">
            <a:extLst>
              <a:ext uri="{FF2B5EF4-FFF2-40B4-BE49-F238E27FC236}">
                <a16:creationId xmlns:a16="http://schemas.microsoft.com/office/drawing/2014/main" id="{CEC54D99-7701-7BF3-30EC-7EE8BCE26B2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290" y="2662417"/>
            <a:ext cx="3718077" cy="2404527"/>
          </a:xfrm>
          <a:prstGeom prst="rect">
            <a:avLst/>
          </a:prstGeom>
        </p:spPr>
      </p:pic>
      <p:pic>
        <p:nvPicPr>
          <p:cNvPr id="5" name="Picture 4" descr="A group of people (3 women, 3 men, a boy and a dog) are walking in a wooded area.">
            <a:extLst>
              <a:ext uri="{FF2B5EF4-FFF2-40B4-BE49-F238E27FC236}">
                <a16:creationId xmlns:a16="http://schemas.microsoft.com/office/drawing/2014/main" id="{03BEBF31-F39D-B3A5-7692-B169425C5BF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17" y="2402644"/>
            <a:ext cx="3285630" cy="219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269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17846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Children</a:t>
            </a:r>
            <a:endParaRPr lang="en-US" sz="1400">
              <a:solidFill>
                <a:srgbClr val="333333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EE7DDF-E8AA-4173-81F2-9222BB0E0D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131678" y="2999569"/>
            <a:ext cx="3935123" cy="2676596"/>
            <a:chOff x="5752010" y="3742660"/>
            <a:chExt cx="4881155" cy="2541773"/>
          </a:xfrm>
          <a:solidFill>
            <a:srgbClr val="A098FA"/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DA3C782-06D3-4782-AAA2-41CFA4B83DB3}"/>
                </a:ext>
              </a:extLst>
            </p:cNvPr>
            <p:cNvSpPr/>
            <p:nvPr/>
          </p:nvSpPr>
          <p:spPr>
            <a:xfrm>
              <a:off x="5752010" y="3742660"/>
              <a:ext cx="4881155" cy="25417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3763FEE-B89F-47C4-88EB-B02BF8FAE9C5}"/>
                </a:ext>
              </a:extLst>
            </p:cNvPr>
            <p:cNvSpPr txBox="1"/>
            <p:nvPr/>
          </p:nvSpPr>
          <p:spPr>
            <a:xfrm>
              <a:off x="6731725" y="3914674"/>
              <a:ext cx="3901440" cy="2133597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GB" sz="2000" b="1" i="0" u="none" strike="noStrike">
                  <a:solidFill>
                    <a:srgbClr val="333333"/>
                  </a:solidFill>
                  <a:effectLst/>
                  <a:latin typeface="Arial" panose="020B0604020202020204" pitchFamily="34" charset="0"/>
                </a:rPr>
                <a:t>Motor Skills</a:t>
              </a:r>
            </a:p>
            <a:p>
              <a:r>
                <a:rPr lang="en-GB" sz="2000">
                  <a:solidFill>
                    <a:srgbClr val="333333"/>
                  </a:solidFill>
                  <a:latin typeface="Arial"/>
                  <a:cs typeface="Arial"/>
                </a:rPr>
                <a:t>A skill associated with muscle activity. The size of the muscles involved with the movement defines the skill as fine or gross.</a:t>
              </a:r>
              <a:endParaRPr lang="en-GB" sz="2000">
                <a:solidFill>
                  <a:srgbClr val="333333"/>
                </a:solidFill>
                <a:latin typeface="Arial" panose="020B0604020202020204" pitchFamily="34" charset="0"/>
                <a:cs typeface="Arial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62537" y="1755632"/>
            <a:ext cx="7724387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Associated barriers: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Children are still in the development stages of motor skills. </a:t>
            </a:r>
            <a:r>
              <a:rPr lang="en-GB" sz="2400" dirty="0">
                <a:latin typeface="Arial"/>
                <a:cs typeface="Arial"/>
              </a:rPr>
              <a:t>Motor skills can vary from fine motor skills such as catching a tennis ball, to gross motor skills such as a tackle in rugby.</a:t>
            </a:r>
          </a:p>
          <a:p>
            <a:pPr marL="342900" indent="-342900">
              <a:buFontTx/>
              <a:buChar char="-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Children are still developing general 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coordination. Sports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such as tennis and volleyball require a lot of hand-eye coordination. Children begin to develop hand-eye coordination between the ages of six and nine.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5A95A9-CFAA-458F-8E6F-1CF5D068D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185" y="3371559"/>
            <a:ext cx="693798" cy="693219"/>
          </a:xfrm>
          <a:prstGeom prst="rect">
            <a:avLst/>
          </a:prstGeom>
          <a:solidFill>
            <a:srgbClr val="A098FA"/>
          </a:solidFill>
        </p:spPr>
      </p:pic>
    </p:spTree>
    <p:extLst>
      <p:ext uri="{BB962C8B-B14F-4D97-AF65-F5344CB8AC3E}">
        <p14:creationId xmlns:p14="http://schemas.microsoft.com/office/powerpoint/2010/main" val="4191556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12451C0-5907-410E-B4CF-FCCA50C61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733224"/>
              </p:ext>
            </p:extLst>
          </p:nvPr>
        </p:nvGraphicFramePr>
        <p:xfrm>
          <a:off x="442913" y="2955130"/>
          <a:ext cx="10973233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7841">
                  <a:extLst>
                    <a:ext uri="{9D8B030D-6E8A-4147-A177-3AD203B41FA5}">
                      <a16:colId xmlns:a16="http://schemas.microsoft.com/office/drawing/2014/main" val="3426706965"/>
                    </a:ext>
                  </a:extLst>
                </a:gridCol>
                <a:gridCol w="2808248">
                  <a:extLst>
                    <a:ext uri="{9D8B030D-6E8A-4147-A177-3AD203B41FA5}">
                      <a16:colId xmlns:a16="http://schemas.microsoft.com/office/drawing/2014/main" val="2592945251"/>
                    </a:ext>
                  </a:extLst>
                </a:gridCol>
                <a:gridCol w="3198572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  <a:gridCol w="3198572">
                  <a:extLst>
                    <a:ext uri="{9D8B030D-6E8A-4147-A177-3AD203B41FA5}">
                      <a16:colId xmlns:a16="http://schemas.microsoft.com/office/drawing/2014/main" val="1529373474"/>
                    </a:ext>
                  </a:extLst>
                </a:gridCol>
              </a:tblGrid>
              <a:tr h="404053">
                <a:tc>
                  <a:txBody>
                    <a:bodyPr/>
                    <a:lstStyle/>
                    <a:p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Rugby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2000" b="1" i="0" u="none" strike="noStrike" noProof="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Field</a:t>
                      </a:r>
                      <a:r>
                        <a:rPr lang="en-GB" sz="2000" b="1" i="0" u="none" strike="noStrike" baseline="0" noProof="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events (Athletics)</a:t>
                      </a:r>
                    </a:p>
                    <a:p>
                      <a:pPr lvl="0" algn="ctr">
                        <a:buNone/>
                      </a:pPr>
                      <a:r>
                        <a:rPr lang="en-GB" sz="2000" b="1" i="0" u="none" strike="noStrike" baseline="0" noProof="0" dirty="0">
                          <a:solidFill>
                            <a:srgbClr val="333333"/>
                          </a:solidFill>
                          <a:latin typeface="Arial"/>
                          <a:cs typeface="Arial"/>
                        </a:rPr>
                        <a:t>For example, Javelin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Basketball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404053">
                <a:tc>
                  <a:txBody>
                    <a:bodyPr/>
                    <a:lstStyle/>
                    <a:p>
                      <a:r>
                        <a:rPr lang="en-GB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Adaptations</a:t>
                      </a:r>
                    </a:p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5388" y="1854520"/>
            <a:ext cx="8700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could the following sports be adapted for children?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C6FAA3C-CB6C-4374-9B87-706A1C982B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2913" y="5411557"/>
            <a:ext cx="7882381" cy="825731"/>
            <a:chOff x="5752009" y="4959387"/>
            <a:chExt cx="7882381" cy="134631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492C60D-D498-4F0E-B78E-580BE9333EB8}"/>
                </a:ext>
              </a:extLst>
            </p:cNvPr>
            <p:cNvSpPr/>
            <p:nvPr/>
          </p:nvSpPr>
          <p:spPr>
            <a:xfrm>
              <a:off x="5752009" y="4959387"/>
              <a:ext cx="7882381" cy="1346311"/>
            </a:xfrm>
            <a:prstGeom prst="rect">
              <a:avLst/>
            </a:prstGeom>
            <a:solidFill>
              <a:srgbClr val="78F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97CA11F-B52E-4750-85AC-F75CE7933D36}"/>
                </a:ext>
              </a:extLst>
            </p:cNvPr>
            <p:cNvSpPr txBox="1"/>
            <p:nvPr/>
          </p:nvSpPr>
          <p:spPr>
            <a:xfrm>
              <a:off x="6704587" y="4959387"/>
              <a:ext cx="6866008" cy="8704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000" b="0" i="0" u="none" strike="noStrike">
                  <a:solidFill>
                    <a:srgbClr val="333333"/>
                  </a:solidFill>
                  <a:effectLst/>
                  <a:latin typeface="Arial" panose="020B0604020202020204" pitchFamily="34" charset="0"/>
                </a:rPr>
                <a:t>How could you adapt a catchin</a:t>
              </a:r>
              <a:r>
                <a:rPr lang="en-GB" sz="2000">
                  <a:solidFill>
                    <a:srgbClr val="333333"/>
                  </a:solidFill>
                  <a:latin typeface="Arial" panose="020B0604020202020204" pitchFamily="34" charset="0"/>
                </a:rPr>
                <a:t>g drill in a cricket session, if your participants were struggling to catch the ball?</a:t>
              </a:r>
              <a:endParaRPr lang="en-GB" sz="2000" b="1">
                <a:solidFill>
                  <a:srgbClr val="333333"/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>
                <a:solidFill>
                  <a:srgbClr val="333333"/>
                </a:solidFill>
                <a:latin typeface="Arial"/>
                <a:ea typeface="+mn-lt"/>
                <a:cs typeface="+mn-lt"/>
              </a:rPr>
              <a:t>05 minutes</a:t>
            </a:r>
            <a:endParaRPr lang="en-US">
              <a:solidFill>
                <a:srgbClr val="333333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B0A2ED4-98AD-4D23-9525-D09B1CE58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76" y="5431036"/>
            <a:ext cx="640081" cy="54539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1: Adapting sports</a:t>
            </a: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/activities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3777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4032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>
              <a:solidFill>
                <a:srgbClr val="333333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2913" y="2460554"/>
            <a:ext cx="7780713" cy="83099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In pairs describe the following associated barriers for teenagers/young adults?</a:t>
            </a:r>
          </a:p>
        </p:txBody>
      </p:sp>
      <p:graphicFrame>
        <p:nvGraphicFramePr>
          <p:cNvPr id="5" name="Diagra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6323238"/>
              </p:ext>
            </p:extLst>
          </p:nvPr>
        </p:nvGraphicFramePr>
        <p:xfrm>
          <a:off x="556951" y="2984148"/>
          <a:ext cx="7703129" cy="4345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41301"/>
            <a:ext cx="7010806" cy="107721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2: Barriers for teenagers/ young adults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C6FAA3C-CB6C-4374-9B87-706A1C982B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620137" y="3257552"/>
            <a:ext cx="3460009" cy="1752681"/>
            <a:chOff x="5752009" y="4927489"/>
            <a:chExt cx="7882381" cy="134631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492C60D-D498-4F0E-B78E-580BE9333EB8}"/>
                </a:ext>
              </a:extLst>
            </p:cNvPr>
            <p:cNvSpPr/>
            <p:nvPr/>
          </p:nvSpPr>
          <p:spPr>
            <a:xfrm>
              <a:off x="5752009" y="4927489"/>
              <a:ext cx="7882381" cy="1346311"/>
            </a:xfrm>
            <a:prstGeom prst="rect">
              <a:avLst/>
            </a:prstGeom>
            <a:solidFill>
              <a:srgbClr val="78F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97CA11F-B52E-4750-85AC-F75CE7933D36}"/>
                </a:ext>
              </a:extLst>
            </p:cNvPr>
            <p:cNvSpPr txBox="1"/>
            <p:nvPr/>
          </p:nvSpPr>
          <p:spPr>
            <a:xfrm>
              <a:off x="6704588" y="4959387"/>
              <a:ext cx="6866008" cy="3039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endParaRPr lang="en-GB" sz="2000" b="1">
                <a:solidFill>
                  <a:srgbClr val="333333"/>
                </a:solidFill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9553655" y="3472174"/>
            <a:ext cx="2512505" cy="132343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Justify the most significant barrier for teenagers and young adults.</a:t>
            </a:r>
            <a:endParaRPr lang="en-GB" sz="2000" b="1" dirty="0">
              <a:latin typeface="Arial"/>
              <a:cs typeface="Arial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0A2ED4-98AD-4D23-9525-D09B1CE58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9445" y="3784049"/>
            <a:ext cx="640081" cy="54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525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4"/>
  <p:tag name="ARTICULATE_DESIGN_ID_TITLE SCREEN" val="dkVLDHET"/>
  <p:tag name="ARTICULATE_DESIGN_ID_FEATURE SCREENS" val="Qi8RW9nk"/>
  <p:tag name="ARTICULATE_DESIGN_ID_CONTENT SCREENS" val="biyruWh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1" ma:contentTypeDescription="Create a new document." ma:contentTypeScope="" ma:versionID="53b3e9b7bdc26256dbc2d44348e58b6b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d7d64242953bf924cc1decedbb97d1c1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04688A-8E61-4B6F-B39A-F934B423C1C9}">
  <ds:schemaRefs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sharepoint/v3"/>
    <ds:schemaRef ds:uri="http://schemas.openxmlformats.org/package/2006/metadata/core-properties"/>
    <ds:schemaRef ds:uri="23a673d0-6c97-4602-af76-52d498a4d789"/>
    <ds:schemaRef ds:uri="8a220d04-cd4c-4a42-a0ef-10d364ba1cb5"/>
    <ds:schemaRef ds:uri="http://schemas.microsoft.com/office/2006/metadata/properties"/>
    <ds:schemaRef ds:uri="http://purl.org/dc/dcmitype/"/>
    <ds:schemaRef ds:uri="e64db948-6ffe-4b44-8657-2937c65f174c"/>
  </ds:schemaRefs>
</ds:datastoreItem>
</file>

<file path=customXml/itemProps2.xml><?xml version="1.0" encoding="utf-8"?>
<ds:datastoreItem xmlns:ds="http://schemas.openxmlformats.org/officeDocument/2006/customXml" ds:itemID="{B3283908-AB73-4F56-A12D-728678A68249}"/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480</Words>
  <Application>Microsoft Office PowerPoint</Application>
  <PresentationFormat>Widescreen</PresentationFormat>
  <Paragraphs>80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Trang Pham</cp:lastModifiedBy>
  <cp:revision>1</cp:revision>
  <dcterms:created xsi:type="dcterms:W3CDTF">2021-11-10T12:13:40Z</dcterms:created>
  <dcterms:modified xsi:type="dcterms:W3CDTF">2024-12-16T14:09:22Z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MediaServiceImageTags">
    <vt:lpwstr/>
  </property>
  <property fmtid="{D5CDD505-2E9C-101B-9397-08002B2CF9AE}" pid="11" name="Checked">
    <vt:bool>true</vt:bool>
  </property>
  <property fmtid="{D5CDD505-2E9C-101B-9397-08002B2CF9AE}" pid="12" name="ArticulateGUID">
    <vt:lpwstr>0641B4D4-50E5-4D84-9B7D-BF639FD66356</vt:lpwstr>
  </property>
  <property fmtid="{D5CDD505-2E9C-101B-9397-08002B2CF9AE}" pid="13" name="ArticulatePath">
    <vt:lpwstr>https://ncfeorguk-my.sharepoint.com/personal/trangpham_ncfe_org_uk/Documents/TEMP/Sports Studies/SS CA1 Lesson 01 v1.1</vt:lpwstr>
  </property>
</Properties>
</file>