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  <p:sldMasterId id="2147483648" r:id="rId5"/>
    <p:sldMasterId id="2147483687" r:id="rId6"/>
  </p:sldMasterIdLst>
  <p:sldIdLst>
    <p:sldId id="284" r:id="rId7"/>
    <p:sldId id="257" r:id="rId8"/>
    <p:sldId id="258" r:id="rId9"/>
    <p:sldId id="298" r:id="rId10"/>
    <p:sldId id="299" r:id="rId11"/>
    <p:sldId id="300" r:id="rId12"/>
    <p:sldId id="301" r:id="rId13"/>
    <p:sldId id="302" r:id="rId14"/>
    <p:sldId id="303" r:id="rId15"/>
    <p:sldId id="263" r:id="rId16"/>
    <p:sldId id="264" r:id="rId17"/>
    <p:sldId id="297" r:id="rId18"/>
    <p:sldId id="267" r:id="rId19"/>
  </p:sldIdLst>
  <p:sldSz cx="12192000" cy="6858000"/>
  <p:notesSz cx="6858000" cy="9144000"/>
  <p:custDataLst>
    <p:tags r:id="rId2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nessa Mongey" initials="VM" lastIdx="1" clrIdx="0">
    <p:extLst>
      <p:ext uri="{19B8F6BF-5375-455C-9EA6-DF929625EA0E}">
        <p15:presenceInfo xmlns:p15="http://schemas.microsoft.com/office/powerpoint/2012/main" userId="S::VanessaMongey@ncfe.org.uk::10ff5935-b405-410e-8639-ec0d20fef1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A098FA"/>
    <a:srgbClr val="78F9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A22179-66B2-4A92-924A-50653990B570}" v="8" dt="2024-12-16T14:10:02.6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62" y="2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anessa Mongey" userId="10ff5935-b405-410e-8639-ec0d20fef139" providerId="ADAL" clId="{F77B3356-AC10-4A85-B797-8950FBA4E899}"/>
    <pc:docChg chg="modSld">
      <pc:chgData name="Vanessa Mongey" userId="10ff5935-b405-410e-8639-ec0d20fef139" providerId="ADAL" clId="{F77B3356-AC10-4A85-B797-8950FBA4E899}" dt="2022-05-30T13:49:40.209" v="2" actId="207"/>
      <pc:docMkLst>
        <pc:docMk/>
      </pc:docMkLst>
      <pc:sldChg chg="modSp mod">
        <pc:chgData name="Vanessa Mongey" userId="10ff5935-b405-410e-8639-ec0d20fef139" providerId="ADAL" clId="{F77B3356-AC10-4A85-B797-8950FBA4E899}" dt="2022-05-30T13:49:40.209" v="2" actId="207"/>
        <pc:sldMkLst>
          <pc:docMk/>
          <pc:sldMk cId="3595840699" sldId="284"/>
        </pc:sldMkLst>
        <pc:spChg chg="mod">
          <ac:chgData name="Vanessa Mongey" userId="10ff5935-b405-410e-8639-ec0d20fef139" providerId="ADAL" clId="{F77B3356-AC10-4A85-B797-8950FBA4E899}" dt="2022-05-30T13:49:40.209" v="2" actId="207"/>
          <ac:spMkLst>
            <pc:docMk/>
            <pc:sldMk cId="3595840699" sldId="284"/>
            <ac:spMk id="4" creationId="{5165BC95-29B2-439F-8B7C-5863CEED1CCD}"/>
          </ac:spMkLst>
        </pc:spChg>
      </pc:sldChg>
    </pc:docChg>
  </pc:docChgLst>
  <pc:docChgLst>
    <pc:chgData name="Vanessa Mongey" userId="S::vanessamongey@ncfe.org.uk::10ff5935-b405-410e-8639-ec0d20fef139" providerId="AD" clId="Web-{7A76966E-C010-F96A-1687-730ED3EA2FD3}"/>
    <pc:docChg chg="modSld">
      <pc:chgData name="Vanessa Mongey" userId="S::vanessamongey@ncfe.org.uk::10ff5935-b405-410e-8639-ec0d20fef139" providerId="AD" clId="Web-{7A76966E-C010-F96A-1687-730ED3EA2FD3}" dt="2022-03-10T08:46:42.620" v="25" actId="20577"/>
      <pc:docMkLst>
        <pc:docMk/>
      </pc:docMkLst>
      <pc:sldChg chg="modSp">
        <pc:chgData name="Vanessa Mongey" userId="S::vanessamongey@ncfe.org.uk::10ff5935-b405-410e-8639-ec0d20fef139" providerId="AD" clId="Web-{7A76966E-C010-F96A-1687-730ED3EA2FD3}" dt="2022-03-10T08:46:34.917" v="24" actId="20577"/>
        <pc:sldMkLst>
          <pc:docMk/>
          <pc:sldMk cId="1674363154" sldId="263"/>
        </pc:sldMkLst>
        <pc:spChg chg="mod">
          <ac:chgData name="Vanessa Mongey" userId="S::vanessamongey@ncfe.org.uk::10ff5935-b405-410e-8639-ec0d20fef139" providerId="AD" clId="Web-{7A76966E-C010-F96A-1687-730ED3EA2FD3}" dt="2022-03-10T08:46:34.917" v="24" actId="20577"/>
          <ac:spMkLst>
            <pc:docMk/>
            <pc:sldMk cId="1674363154" sldId="263"/>
            <ac:spMk id="5" creationId="{99E6705A-EEA9-4642-AE9A-1E150D5FE3E8}"/>
          </ac:spMkLst>
        </pc:spChg>
      </pc:sldChg>
      <pc:sldChg chg="modSp">
        <pc:chgData name="Vanessa Mongey" userId="S::vanessamongey@ncfe.org.uk::10ff5935-b405-410e-8639-ec0d20fef139" providerId="AD" clId="Web-{7A76966E-C010-F96A-1687-730ED3EA2FD3}" dt="2022-03-10T08:46:42.620" v="25" actId="20577"/>
        <pc:sldMkLst>
          <pc:docMk/>
          <pc:sldMk cId="2664076803" sldId="265"/>
        </pc:sldMkLst>
        <pc:spChg chg="mod">
          <ac:chgData name="Vanessa Mongey" userId="S::vanessamongey@ncfe.org.uk::10ff5935-b405-410e-8639-ec0d20fef139" providerId="AD" clId="Web-{7A76966E-C010-F96A-1687-730ED3EA2FD3}" dt="2022-03-10T08:46:42.620" v="25" actId="20577"/>
          <ac:spMkLst>
            <pc:docMk/>
            <pc:sldMk cId="2664076803" sldId="265"/>
            <ac:spMk id="2" creationId="{FA6340C2-F404-446E-906C-F0A4D395ABB9}"/>
          </ac:spMkLst>
        </pc:spChg>
      </pc:sldChg>
    </pc:docChg>
  </pc:docChgLst>
  <pc:docChgLst>
    <pc:chgData name="Jenna Dargon" userId="55fadb61-f140-4fbb-a278-15aac2f87c6e" providerId="ADAL" clId="{12EF8B18-7BB7-4B98-8FF2-84AFC2FE1BCA}"/>
    <pc:docChg chg="undo custSel modSld">
      <pc:chgData name="Jenna Dargon" userId="55fadb61-f140-4fbb-a278-15aac2f87c6e" providerId="ADAL" clId="{12EF8B18-7BB7-4B98-8FF2-84AFC2FE1BCA}" dt="2022-03-08T11:34:37.471" v="512" actId="700"/>
      <pc:docMkLst>
        <pc:docMk/>
      </pc:docMkLst>
      <pc:sldChg chg="modSp mod">
        <pc:chgData name="Jenna Dargon" userId="55fadb61-f140-4fbb-a278-15aac2f87c6e" providerId="ADAL" clId="{12EF8B18-7BB7-4B98-8FF2-84AFC2FE1BCA}" dt="2022-03-02T11:14:46.306" v="32" actId="20577"/>
        <pc:sldMkLst>
          <pc:docMk/>
          <pc:sldMk cId="3015144728" sldId="256"/>
        </pc:sldMkLst>
        <pc:spChg chg="mod">
          <ac:chgData name="Jenna Dargon" userId="55fadb61-f140-4fbb-a278-15aac2f87c6e" providerId="ADAL" clId="{12EF8B18-7BB7-4B98-8FF2-84AFC2FE1BCA}" dt="2022-03-02T11:13:06.687" v="21" actId="20577"/>
          <ac:spMkLst>
            <pc:docMk/>
            <pc:sldMk cId="3015144728" sldId="256"/>
            <ac:spMk id="2" creationId="{C8FDA571-6C94-441F-9983-D2E6861FD27A}"/>
          </ac:spMkLst>
        </pc:spChg>
        <pc:spChg chg="mod">
          <ac:chgData name="Jenna Dargon" userId="55fadb61-f140-4fbb-a278-15aac2f87c6e" providerId="ADAL" clId="{12EF8B18-7BB7-4B98-8FF2-84AFC2FE1BCA}" dt="2022-03-02T11:14:46.306" v="32" actId="20577"/>
          <ac:spMkLst>
            <pc:docMk/>
            <pc:sldMk cId="3015144728" sldId="256"/>
            <ac:spMk id="4" creationId="{5165BC95-29B2-439F-8B7C-5863CEED1CCD}"/>
          </ac:spMkLst>
        </pc:spChg>
      </pc:sldChg>
      <pc:sldChg chg="modSp mod">
        <pc:chgData name="Jenna Dargon" userId="55fadb61-f140-4fbb-a278-15aac2f87c6e" providerId="ADAL" clId="{12EF8B18-7BB7-4B98-8FF2-84AFC2FE1BCA}" dt="2022-03-02T11:30:50.332" v="375" actId="20577"/>
        <pc:sldMkLst>
          <pc:docMk/>
          <pc:sldMk cId="4057773510" sldId="257"/>
        </pc:sldMkLst>
        <pc:spChg chg="mod">
          <ac:chgData name="Jenna Dargon" userId="55fadb61-f140-4fbb-a278-15aac2f87c6e" providerId="ADAL" clId="{12EF8B18-7BB7-4B98-8FF2-84AFC2FE1BCA}" dt="2022-03-02T11:30:50.332" v="375" actId="20577"/>
          <ac:spMkLst>
            <pc:docMk/>
            <pc:sldMk cId="4057773510" sldId="257"/>
            <ac:spMk id="3" creationId="{30E4D5F6-185A-43D8-A5E1-37F6707BAC2D}"/>
          </ac:spMkLst>
        </pc:spChg>
      </pc:sldChg>
      <pc:sldChg chg="modSp mod">
        <pc:chgData name="Jenna Dargon" userId="55fadb61-f140-4fbb-a278-15aac2f87c6e" providerId="ADAL" clId="{12EF8B18-7BB7-4B98-8FF2-84AFC2FE1BCA}" dt="2022-03-02T11:35:31.077" v="392" actId="20577"/>
        <pc:sldMkLst>
          <pc:docMk/>
          <pc:sldMk cId="1959493693" sldId="259"/>
        </pc:sldMkLst>
        <pc:spChg chg="mod">
          <ac:chgData name="Jenna Dargon" userId="55fadb61-f140-4fbb-a278-15aac2f87c6e" providerId="ADAL" clId="{12EF8B18-7BB7-4B98-8FF2-84AFC2FE1BCA}" dt="2022-03-02T11:30:05.222" v="370" actId="1036"/>
          <ac:spMkLst>
            <pc:docMk/>
            <pc:sldMk cId="1959493693" sldId="259"/>
            <ac:spMk id="9" creationId="{2CDF8918-7B95-4100-8AE0-C5E93EB0D751}"/>
          </ac:spMkLst>
        </pc:spChg>
        <pc:spChg chg="mod">
          <ac:chgData name="Jenna Dargon" userId="55fadb61-f140-4fbb-a278-15aac2f87c6e" providerId="ADAL" clId="{12EF8B18-7BB7-4B98-8FF2-84AFC2FE1BCA}" dt="2022-03-02T11:16:43.175" v="43" actId="20577"/>
          <ac:spMkLst>
            <pc:docMk/>
            <pc:sldMk cId="1959493693" sldId="259"/>
            <ac:spMk id="10" creationId="{436F387C-57B8-45F5-B773-C38CD909376F}"/>
          </ac:spMkLst>
        </pc:spChg>
        <pc:spChg chg="mod">
          <ac:chgData name="Jenna Dargon" userId="55fadb61-f140-4fbb-a278-15aac2f87c6e" providerId="ADAL" clId="{12EF8B18-7BB7-4B98-8FF2-84AFC2FE1BCA}" dt="2022-03-02T11:35:31.077" v="392" actId="20577"/>
          <ac:spMkLst>
            <pc:docMk/>
            <pc:sldMk cId="1959493693" sldId="259"/>
            <ac:spMk id="11" creationId="{077387FA-A62C-499E-B82E-26CC631F013A}"/>
          </ac:spMkLst>
        </pc:spChg>
      </pc:sldChg>
      <pc:sldChg chg="modSp mod modClrScheme chgLayout">
        <pc:chgData name="Jenna Dargon" userId="55fadb61-f140-4fbb-a278-15aac2f87c6e" providerId="ADAL" clId="{12EF8B18-7BB7-4B98-8FF2-84AFC2FE1BCA}" dt="2022-03-08T11:34:37.471" v="512" actId="700"/>
        <pc:sldMkLst>
          <pc:docMk/>
          <pc:sldMk cId="2892986585" sldId="260"/>
        </pc:sldMkLst>
        <pc:spChg chg="mod">
          <ac:chgData name="Jenna Dargon" userId="55fadb61-f140-4fbb-a278-15aac2f87c6e" providerId="ADAL" clId="{12EF8B18-7BB7-4B98-8FF2-84AFC2FE1BCA}" dt="2022-03-02T11:19:29.294" v="133" actId="20577"/>
          <ac:spMkLst>
            <pc:docMk/>
            <pc:sldMk cId="2892986585" sldId="260"/>
            <ac:spMk id="3" creationId="{19AFA26A-E7DA-4330-A726-3894B77A7BC1}"/>
          </ac:spMkLst>
        </pc:spChg>
        <pc:spChg chg="mod">
          <ac:chgData name="Jenna Dargon" userId="55fadb61-f140-4fbb-a278-15aac2f87c6e" providerId="ADAL" clId="{12EF8B18-7BB7-4B98-8FF2-84AFC2FE1BCA}" dt="2022-03-02T11:35:23.898" v="388" actId="5793"/>
          <ac:spMkLst>
            <pc:docMk/>
            <pc:sldMk cId="2892986585" sldId="260"/>
            <ac:spMk id="4" creationId="{2AAF973E-6183-490A-BD70-DA78FD82B6B2}"/>
          </ac:spMkLst>
        </pc:spChg>
        <pc:graphicFrameChg chg="mod modGraphic">
          <ac:chgData name="Jenna Dargon" userId="55fadb61-f140-4fbb-a278-15aac2f87c6e" providerId="ADAL" clId="{12EF8B18-7BB7-4B98-8FF2-84AFC2FE1BCA}" dt="2022-03-02T11:27:30.625" v="348" actId="1036"/>
          <ac:graphicFrameMkLst>
            <pc:docMk/>
            <pc:sldMk cId="2892986585" sldId="260"/>
            <ac:graphicFrameMk id="5" creationId="{212451C0-5907-410E-B4CF-FCCA50C61271}"/>
          </ac:graphicFrameMkLst>
        </pc:graphicFrameChg>
      </pc:sldChg>
      <pc:sldChg chg="modSp mod">
        <pc:chgData name="Jenna Dargon" userId="55fadb61-f140-4fbb-a278-15aac2f87c6e" providerId="ADAL" clId="{12EF8B18-7BB7-4B98-8FF2-84AFC2FE1BCA}" dt="2022-03-02T11:26:51.854" v="267" actId="113"/>
        <pc:sldMkLst>
          <pc:docMk/>
          <pc:sldMk cId="3378825058" sldId="261"/>
        </pc:sldMkLst>
        <pc:spChg chg="mod">
          <ac:chgData name="Jenna Dargon" userId="55fadb61-f140-4fbb-a278-15aac2f87c6e" providerId="ADAL" clId="{12EF8B18-7BB7-4B98-8FF2-84AFC2FE1BCA}" dt="2022-03-02T11:26:51.854" v="267" actId="113"/>
          <ac:spMkLst>
            <pc:docMk/>
            <pc:sldMk cId="3378825058" sldId="261"/>
            <ac:spMk id="4" creationId="{F532B1B3-BC68-4B85-AAE6-756A04FC6AAF}"/>
          </ac:spMkLst>
        </pc:spChg>
      </pc:sldChg>
      <pc:sldChg chg="modSp mod">
        <pc:chgData name="Jenna Dargon" userId="55fadb61-f140-4fbb-a278-15aac2f87c6e" providerId="ADAL" clId="{12EF8B18-7BB7-4B98-8FF2-84AFC2FE1BCA}" dt="2022-03-02T11:30:56.598" v="380" actId="20577"/>
        <pc:sldMkLst>
          <pc:docMk/>
          <pc:sldMk cId="2664076803" sldId="265"/>
        </pc:sldMkLst>
        <pc:spChg chg="mod">
          <ac:chgData name="Jenna Dargon" userId="55fadb61-f140-4fbb-a278-15aac2f87c6e" providerId="ADAL" clId="{12EF8B18-7BB7-4B98-8FF2-84AFC2FE1BCA}" dt="2022-03-02T11:30:56.598" v="380" actId="20577"/>
          <ac:spMkLst>
            <pc:docMk/>
            <pc:sldMk cId="2664076803" sldId="265"/>
            <ac:spMk id="2" creationId="{FA6340C2-F404-446E-906C-F0A4D395ABB9}"/>
          </ac:spMkLst>
        </pc:spChg>
      </pc:sldChg>
      <pc:sldChg chg="modSp mod">
        <pc:chgData name="Jenna Dargon" userId="55fadb61-f140-4fbb-a278-15aac2f87c6e" providerId="ADAL" clId="{12EF8B18-7BB7-4B98-8FF2-84AFC2FE1BCA}" dt="2022-03-02T11:20:08.552" v="159" actId="20577"/>
        <pc:sldMkLst>
          <pc:docMk/>
          <pc:sldMk cId="1632684750" sldId="268"/>
        </pc:sldMkLst>
        <pc:spChg chg="mod">
          <ac:chgData name="Jenna Dargon" userId="55fadb61-f140-4fbb-a278-15aac2f87c6e" providerId="ADAL" clId="{12EF8B18-7BB7-4B98-8FF2-84AFC2FE1BCA}" dt="2022-03-02T11:20:08.552" v="159" actId="20577"/>
          <ac:spMkLst>
            <pc:docMk/>
            <pc:sldMk cId="1632684750" sldId="268"/>
            <ac:spMk id="4" creationId="{2AAF973E-6183-490A-BD70-DA78FD82B6B2}"/>
          </ac:spMkLst>
        </pc:spChg>
      </pc:sldChg>
      <pc:sldChg chg="modSp mod">
        <pc:chgData name="Jenna Dargon" userId="55fadb61-f140-4fbb-a278-15aac2f87c6e" providerId="ADAL" clId="{12EF8B18-7BB7-4B98-8FF2-84AFC2FE1BCA}" dt="2022-03-08T11:26:28.227" v="511" actId="20577"/>
        <pc:sldMkLst>
          <pc:docMk/>
          <pc:sldMk cId="1175087495" sldId="269"/>
        </pc:sldMkLst>
        <pc:spChg chg="mod">
          <ac:chgData name="Jenna Dargon" userId="55fadb61-f140-4fbb-a278-15aac2f87c6e" providerId="ADAL" clId="{12EF8B18-7BB7-4B98-8FF2-84AFC2FE1BCA}" dt="2022-03-08T11:24:44.846" v="422" actId="20577"/>
          <ac:spMkLst>
            <pc:docMk/>
            <pc:sldMk cId="1175087495" sldId="269"/>
            <ac:spMk id="2" creationId="{0CE2753C-07FF-4B73-B265-7C095D44A7DE}"/>
          </ac:spMkLst>
        </pc:spChg>
        <pc:spChg chg="mod">
          <ac:chgData name="Jenna Dargon" userId="55fadb61-f140-4fbb-a278-15aac2f87c6e" providerId="ADAL" clId="{12EF8B18-7BB7-4B98-8FF2-84AFC2FE1BCA}" dt="2022-03-08T11:26:28.227" v="511" actId="20577"/>
          <ac:spMkLst>
            <pc:docMk/>
            <pc:sldMk cId="1175087495" sldId="269"/>
            <ac:spMk id="3" creationId="{994AC1E1-C419-4F47-AFFE-EF1BE886B76F}"/>
          </ac:spMkLst>
        </pc:spChg>
      </pc:sldChg>
      <pc:sldChg chg="modSp mod">
        <pc:chgData name="Jenna Dargon" userId="55fadb61-f140-4fbb-a278-15aac2f87c6e" providerId="ADAL" clId="{12EF8B18-7BB7-4B98-8FF2-84AFC2FE1BCA}" dt="2022-03-02T11:18:49.710" v="115" actId="20577"/>
        <pc:sldMkLst>
          <pc:docMk/>
          <pc:sldMk cId="87487512" sldId="270"/>
        </pc:sldMkLst>
        <pc:spChg chg="mod">
          <ac:chgData name="Jenna Dargon" userId="55fadb61-f140-4fbb-a278-15aac2f87c6e" providerId="ADAL" clId="{12EF8B18-7BB7-4B98-8FF2-84AFC2FE1BCA}" dt="2022-03-02T11:18:31.454" v="92" actId="20577"/>
          <ac:spMkLst>
            <pc:docMk/>
            <pc:sldMk cId="87487512" sldId="270"/>
            <ac:spMk id="2" creationId="{0CE2753C-07FF-4B73-B265-7C095D44A7DE}"/>
          </ac:spMkLst>
        </pc:spChg>
        <pc:spChg chg="mod">
          <ac:chgData name="Jenna Dargon" userId="55fadb61-f140-4fbb-a278-15aac2f87c6e" providerId="ADAL" clId="{12EF8B18-7BB7-4B98-8FF2-84AFC2FE1BCA}" dt="2022-03-02T11:18:49.710" v="115" actId="20577"/>
          <ac:spMkLst>
            <pc:docMk/>
            <pc:sldMk cId="87487512" sldId="270"/>
            <ac:spMk id="3" creationId="{994AC1E1-C419-4F47-AFFE-EF1BE886B76F}"/>
          </ac:spMkLst>
        </pc:spChg>
      </pc:sldChg>
    </pc:docChg>
  </pc:docChgLst>
  <pc:docChgLst>
    <pc:chgData name="Vanessa Mongey" userId="S::vanessamongey@ncfe.org.uk::10ff5935-b405-410e-8639-ec0d20fef139" providerId="AD" clId="Web-{812D5AE0-2ECF-E903-4C13-49AABFC757BD}"/>
    <pc:docChg chg="modSld">
      <pc:chgData name="Vanessa Mongey" userId="S::vanessamongey@ncfe.org.uk::10ff5935-b405-410e-8639-ec0d20fef139" providerId="AD" clId="Web-{812D5AE0-2ECF-E903-4C13-49AABFC757BD}" dt="2022-07-14T09:01:10.575" v="6" actId="1076"/>
      <pc:docMkLst>
        <pc:docMk/>
      </pc:docMkLst>
      <pc:sldChg chg="delSp modSp">
        <pc:chgData name="Vanessa Mongey" userId="S::vanessamongey@ncfe.org.uk::10ff5935-b405-410e-8639-ec0d20fef139" providerId="AD" clId="Web-{812D5AE0-2ECF-E903-4C13-49AABFC757BD}" dt="2022-07-14T09:01:10.575" v="6" actId="1076"/>
        <pc:sldMkLst>
          <pc:docMk/>
          <pc:sldMk cId="706453354" sldId="302"/>
        </pc:sldMkLst>
        <pc:spChg chg="del">
          <ac:chgData name="Vanessa Mongey" userId="S::vanessamongey@ncfe.org.uk::10ff5935-b405-410e-8639-ec0d20fef139" providerId="AD" clId="Web-{812D5AE0-2ECF-E903-4C13-49AABFC757BD}" dt="2022-07-14T08:52:08.653" v="5"/>
          <ac:spMkLst>
            <pc:docMk/>
            <pc:sldMk cId="706453354" sldId="302"/>
            <ac:spMk id="2" creationId="{00000000-0000-0000-0000-000000000000}"/>
          </ac:spMkLst>
        </pc:spChg>
        <pc:spChg chg="mod">
          <ac:chgData name="Vanessa Mongey" userId="S::vanessamongey@ncfe.org.uk::10ff5935-b405-410e-8639-ec0d20fef139" providerId="AD" clId="Web-{812D5AE0-2ECF-E903-4C13-49AABFC757BD}" dt="2022-07-14T09:01:10.575" v="6" actId="1076"/>
          <ac:spMkLst>
            <pc:docMk/>
            <pc:sldMk cId="706453354" sldId="302"/>
            <ac:spMk id="8" creationId="{00000000-0000-0000-0000-000000000000}"/>
          </ac:spMkLst>
        </pc:spChg>
        <pc:spChg chg="del mod">
          <ac:chgData name="Vanessa Mongey" userId="S::vanessamongey@ncfe.org.uk::10ff5935-b405-410e-8639-ec0d20fef139" providerId="AD" clId="Web-{812D5AE0-2ECF-E903-4C13-49AABFC757BD}" dt="2022-07-14T08:52:02.606" v="3"/>
          <ac:spMkLst>
            <pc:docMk/>
            <pc:sldMk cId="706453354" sldId="302"/>
            <ac:spMk id="9" creationId="{00000000-0000-0000-0000-000000000000}"/>
          </ac:spMkLst>
        </pc:spChg>
        <pc:spChg chg="del">
          <ac:chgData name="Vanessa Mongey" userId="S::vanessamongey@ncfe.org.uk::10ff5935-b405-410e-8639-ec0d20fef139" providerId="AD" clId="Web-{812D5AE0-2ECF-E903-4C13-49AABFC757BD}" dt="2022-07-14T08:52:05.496" v="4"/>
          <ac:spMkLst>
            <pc:docMk/>
            <pc:sldMk cId="706453354" sldId="302"/>
            <ac:spMk id="17" creationId="{00000000-0000-0000-0000-000000000000}"/>
          </ac:spMkLst>
        </pc:spChg>
      </pc:sldChg>
    </pc:docChg>
  </pc:docChgLst>
  <pc:docChgLst>
    <pc:chgData name="Kelley Taylor" userId="S::kelleytaylor@ncfe.org.uk::2bce3b75-6a35-4176-b6c4-9b37b9566dd6" providerId="AD" clId="Web-{382D1D6F-4855-75C4-BE36-03BA80D1DD05}"/>
    <pc:docChg chg="modSld">
      <pc:chgData name="Kelley Taylor" userId="S::kelleytaylor@ncfe.org.uk::2bce3b75-6a35-4176-b6c4-9b37b9566dd6" providerId="AD" clId="Web-{382D1D6F-4855-75C4-BE36-03BA80D1DD05}" dt="2023-10-27T09:23:08.173" v="1" actId="20577"/>
      <pc:docMkLst>
        <pc:docMk/>
      </pc:docMkLst>
      <pc:sldChg chg="modSp">
        <pc:chgData name="Kelley Taylor" userId="S::kelleytaylor@ncfe.org.uk::2bce3b75-6a35-4176-b6c4-9b37b9566dd6" providerId="AD" clId="Web-{382D1D6F-4855-75C4-BE36-03BA80D1DD05}" dt="2023-10-27T09:23:08.173" v="1" actId="20577"/>
        <pc:sldMkLst>
          <pc:docMk/>
          <pc:sldMk cId="3595840699" sldId="284"/>
        </pc:sldMkLst>
        <pc:spChg chg="mod">
          <ac:chgData name="Kelley Taylor" userId="S::kelleytaylor@ncfe.org.uk::2bce3b75-6a35-4176-b6c4-9b37b9566dd6" providerId="AD" clId="Web-{382D1D6F-4855-75C4-BE36-03BA80D1DD05}" dt="2023-10-27T09:23:08.173" v="1" actId="20577"/>
          <ac:spMkLst>
            <pc:docMk/>
            <pc:sldMk cId="3595840699" sldId="284"/>
            <ac:spMk id="4" creationId="{5165BC95-29B2-439F-8B7C-5863CEED1CCD}"/>
          </ac:spMkLst>
        </pc:spChg>
      </pc:sldChg>
    </pc:docChg>
  </pc:docChgLst>
  <pc:docChgLst>
    <pc:chgData name="j.phillips@ucb.ac.uk" userId="S::urn:spo:guest#j.phillips@ucb.ac.uk::" providerId="AD" clId="Web-{937189D7-4EB9-7AB4-BE98-B9A487247BEA}"/>
    <pc:docChg chg="modSld">
      <pc:chgData name="j.phillips@ucb.ac.uk" userId="S::urn:spo:guest#j.phillips@ucb.ac.uk::" providerId="AD" clId="Web-{937189D7-4EB9-7AB4-BE98-B9A487247BEA}" dt="2022-05-25T09:17:18.467" v="34" actId="20577"/>
      <pc:docMkLst>
        <pc:docMk/>
      </pc:docMkLst>
      <pc:sldChg chg="modSp">
        <pc:chgData name="j.phillips@ucb.ac.uk" userId="S::urn:spo:guest#j.phillips@ucb.ac.uk::" providerId="AD" clId="Web-{937189D7-4EB9-7AB4-BE98-B9A487247BEA}" dt="2022-05-25T09:13:08.898" v="17" actId="14100"/>
        <pc:sldMkLst>
          <pc:docMk/>
          <pc:sldMk cId="3420127913" sldId="258"/>
        </pc:sldMkLst>
        <pc:spChg chg="mod">
          <ac:chgData name="j.phillips@ucb.ac.uk" userId="S::urn:spo:guest#j.phillips@ucb.ac.uk::" providerId="AD" clId="Web-{937189D7-4EB9-7AB4-BE98-B9A487247BEA}" dt="2022-05-25T09:13:08.898" v="17" actId="14100"/>
          <ac:spMkLst>
            <pc:docMk/>
            <pc:sldMk cId="3420127913" sldId="258"/>
            <ac:spMk id="3" creationId="{A80B7833-9BE4-4EDE-9736-AB0640C620E9}"/>
          </ac:spMkLst>
        </pc:spChg>
      </pc:sldChg>
      <pc:sldChg chg="modSp">
        <pc:chgData name="j.phillips@ucb.ac.uk" userId="S::urn:spo:guest#j.phillips@ucb.ac.uk::" providerId="AD" clId="Web-{937189D7-4EB9-7AB4-BE98-B9A487247BEA}" dt="2022-05-25T09:15:36.840" v="27" actId="20577"/>
        <pc:sldMkLst>
          <pc:docMk/>
          <pc:sldMk cId="989488239" sldId="264"/>
        </pc:sldMkLst>
        <pc:spChg chg="mod">
          <ac:chgData name="j.phillips@ucb.ac.uk" userId="S::urn:spo:guest#j.phillips@ucb.ac.uk::" providerId="AD" clId="Web-{937189D7-4EB9-7AB4-BE98-B9A487247BEA}" dt="2022-05-25T09:15:36.840" v="27" actId="20577"/>
          <ac:spMkLst>
            <pc:docMk/>
            <pc:sldMk cId="989488239" sldId="264"/>
            <ac:spMk id="7" creationId="{16E25BC8-4797-413D-A7E3-BDF226A40F4F}"/>
          </ac:spMkLst>
        </pc:spChg>
      </pc:sldChg>
      <pc:sldChg chg="modSp">
        <pc:chgData name="j.phillips@ucb.ac.uk" userId="S::urn:spo:guest#j.phillips@ucb.ac.uk::" providerId="AD" clId="Web-{937189D7-4EB9-7AB4-BE98-B9A487247BEA}" dt="2022-05-25T09:17:18.467" v="34" actId="20577"/>
        <pc:sldMkLst>
          <pc:docMk/>
          <pc:sldMk cId="270896274" sldId="301"/>
        </pc:sldMkLst>
        <pc:spChg chg="mod">
          <ac:chgData name="j.phillips@ucb.ac.uk" userId="S::urn:spo:guest#j.phillips@ucb.ac.uk::" providerId="AD" clId="Web-{937189D7-4EB9-7AB4-BE98-B9A487247BEA}" dt="2022-05-25T09:17:18.467" v="34" actId="20577"/>
          <ac:spMkLst>
            <pc:docMk/>
            <pc:sldMk cId="270896274" sldId="301"/>
            <ac:spMk id="2" creationId="{00000000-0000-0000-0000-000000000000}"/>
          </ac:spMkLst>
        </pc:spChg>
      </pc:sldChg>
    </pc:docChg>
  </pc:docChgLst>
  <pc:docChgLst>
    <pc:chgData name="Vanessa Mongey" userId="S::vanessamongey@ncfe.org.uk::10ff5935-b405-410e-8639-ec0d20fef139" providerId="AD" clId="Web-{823E50F8-A449-5AFC-FF51-BAFCABF14802}"/>
    <pc:docChg chg="modSld">
      <pc:chgData name="Vanessa Mongey" userId="S::vanessamongey@ncfe.org.uk::10ff5935-b405-410e-8639-ec0d20fef139" providerId="AD" clId="Web-{823E50F8-A449-5AFC-FF51-BAFCABF14802}" dt="2022-07-14T13:10:04.075" v="12" actId="20577"/>
      <pc:docMkLst>
        <pc:docMk/>
      </pc:docMkLst>
      <pc:sldChg chg="modSp">
        <pc:chgData name="Vanessa Mongey" userId="S::vanessamongey@ncfe.org.uk::10ff5935-b405-410e-8639-ec0d20fef139" providerId="AD" clId="Web-{823E50F8-A449-5AFC-FF51-BAFCABF14802}" dt="2022-07-14T13:10:04.075" v="12" actId="20577"/>
        <pc:sldMkLst>
          <pc:docMk/>
          <pc:sldMk cId="281934285" sldId="299"/>
        </pc:sldMkLst>
        <pc:spChg chg="mod">
          <ac:chgData name="Vanessa Mongey" userId="S::vanessamongey@ncfe.org.uk::10ff5935-b405-410e-8639-ec0d20fef139" providerId="AD" clId="Web-{823E50F8-A449-5AFC-FF51-BAFCABF14802}" dt="2022-07-14T13:10:04.075" v="12" actId="20577"/>
          <ac:spMkLst>
            <pc:docMk/>
            <pc:sldMk cId="281934285" sldId="299"/>
            <ac:spMk id="3" creationId="{00000000-0000-0000-0000-000000000000}"/>
          </ac:spMkLst>
        </pc:spChg>
        <pc:graphicFrameChg chg="mod modGraphic">
          <ac:chgData name="Vanessa Mongey" userId="S::vanessamongey@ncfe.org.uk::10ff5935-b405-410e-8639-ec0d20fef139" providerId="AD" clId="Web-{823E50F8-A449-5AFC-FF51-BAFCABF14802}" dt="2022-07-14T13:09:31.450" v="1"/>
          <ac:graphicFrameMkLst>
            <pc:docMk/>
            <pc:sldMk cId="281934285" sldId="299"/>
            <ac:graphicFrameMk id="2" creationId="{00000000-0000-0000-0000-000000000000}"/>
          </ac:graphicFrameMkLst>
        </pc:graphicFrameChg>
      </pc:sldChg>
    </pc:docChg>
  </pc:docChgLst>
  <pc:docChgLst>
    <pc:chgData name="Jenna Dargon" userId="55fadb61-f140-4fbb-a278-15aac2f87c6e" providerId="ADAL" clId="{FD13F263-9731-44FF-B69E-131EB1EA7A8F}"/>
    <pc:docChg chg="custSel modSld">
      <pc:chgData name="Jenna Dargon" userId="55fadb61-f140-4fbb-a278-15aac2f87c6e" providerId="ADAL" clId="{FD13F263-9731-44FF-B69E-131EB1EA7A8F}" dt="2022-07-14T10:55:10.054" v="4" actId="1076"/>
      <pc:docMkLst>
        <pc:docMk/>
      </pc:docMkLst>
      <pc:sldChg chg="modSp mod">
        <pc:chgData name="Jenna Dargon" userId="55fadb61-f140-4fbb-a278-15aac2f87c6e" providerId="ADAL" clId="{FD13F263-9731-44FF-B69E-131EB1EA7A8F}" dt="2022-07-14T10:55:10.054" v="4" actId="1076"/>
        <pc:sldMkLst>
          <pc:docMk/>
          <pc:sldMk cId="281934285" sldId="299"/>
        </pc:sldMkLst>
        <pc:spChg chg="mod">
          <ac:chgData name="Jenna Dargon" userId="55fadb61-f140-4fbb-a278-15aac2f87c6e" providerId="ADAL" clId="{FD13F263-9731-44FF-B69E-131EB1EA7A8F}" dt="2022-07-14T10:55:06.741" v="3" actId="14100"/>
          <ac:spMkLst>
            <pc:docMk/>
            <pc:sldMk cId="281934285" sldId="299"/>
            <ac:spMk id="5" creationId="{2492C60D-D498-4F0E-B78E-580BE9333EB8}"/>
          </ac:spMkLst>
        </pc:spChg>
        <pc:graphicFrameChg chg="mod modGraphic">
          <ac:chgData name="Jenna Dargon" userId="55fadb61-f140-4fbb-a278-15aac2f87c6e" providerId="ADAL" clId="{FD13F263-9731-44FF-B69E-131EB1EA7A8F}" dt="2022-07-14T10:55:10.054" v="4" actId="1076"/>
          <ac:graphicFrameMkLst>
            <pc:docMk/>
            <pc:sldMk cId="281934285" sldId="299"/>
            <ac:graphicFrameMk id="2" creationId="{00000000-0000-0000-0000-000000000000}"/>
          </ac:graphicFrameMkLst>
        </pc:graphicFrameChg>
      </pc:sldChg>
    </pc:docChg>
  </pc:docChgLst>
  <pc:docChgLst>
    <pc:chgData name="Jenna Dargon" userId="55fadb61-f140-4fbb-a278-15aac2f87c6e" providerId="ADAL" clId="{0C606185-1C2B-4B6B-8128-35BA96FB9B82}"/>
    <pc:docChg chg="undo custSel delSld modSld modMainMaster">
      <pc:chgData name="Jenna Dargon" userId="55fadb61-f140-4fbb-a278-15aac2f87c6e" providerId="ADAL" clId="{0C606185-1C2B-4B6B-8128-35BA96FB9B82}" dt="2022-02-08T12:12:09.709" v="2236" actId="47"/>
      <pc:docMkLst>
        <pc:docMk/>
      </pc:docMkLst>
      <pc:sldChg chg="modSp mod">
        <pc:chgData name="Jenna Dargon" userId="55fadb61-f140-4fbb-a278-15aac2f87c6e" providerId="ADAL" clId="{0C606185-1C2B-4B6B-8128-35BA96FB9B82}" dt="2022-01-28T15:11:31.462" v="537" actId="20577"/>
        <pc:sldMkLst>
          <pc:docMk/>
          <pc:sldMk cId="3015144728" sldId="256"/>
        </pc:sldMkLst>
        <pc:spChg chg="mod">
          <ac:chgData name="Jenna Dargon" userId="55fadb61-f140-4fbb-a278-15aac2f87c6e" providerId="ADAL" clId="{0C606185-1C2B-4B6B-8128-35BA96FB9B82}" dt="2022-01-28T15:09:36.344" v="407" actId="20577"/>
          <ac:spMkLst>
            <pc:docMk/>
            <pc:sldMk cId="3015144728" sldId="256"/>
            <ac:spMk id="2" creationId="{C8FDA571-6C94-441F-9983-D2E6861FD27A}"/>
          </ac:spMkLst>
        </pc:spChg>
        <pc:spChg chg="mod">
          <ac:chgData name="Jenna Dargon" userId="55fadb61-f140-4fbb-a278-15aac2f87c6e" providerId="ADAL" clId="{0C606185-1C2B-4B6B-8128-35BA96FB9B82}" dt="2022-01-28T15:11:31.462" v="537" actId="20577"/>
          <ac:spMkLst>
            <pc:docMk/>
            <pc:sldMk cId="3015144728" sldId="256"/>
            <ac:spMk id="4" creationId="{5165BC95-29B2-439F-8B7C-5863CEED1CCD}"/>
          </ac:spMkLst>
        </pc:spChg>
      </pc:sldChg>
      <pc:sldChg chg="modSp mod">
        <pc:chgData name="Jenna Dargon" userId="55fadb61-f140-4fbb-a278-15aac2f87c6e" providerId="ADAL" clId="{0C606185-1C2B-4B6B-8128-35BA96FB9B82}" dt="2022-01-28T15:12:31.765" v="598" actId="20577"/>
        <pc:sldMkLst>
          <pc:docMk/>
          <pc:sldMk cId="4057773510" sldId="257"/>
        </pc:sldMkLst>
        <pc:spChg chg="mod">
          <ac:chgData name="Jenna Dargon" userId="55fadb61-f140-4fbb-a278-15aac2f87c6e" providerId="ADAL" clId="{0C606185-1C2B-4B6B-8128-35BA96FB9B82}" dt="2022-01-28T15:12:31.765" v="598" actId="20577"/>
          <ac:spMkLst>
            <pc:docMk/>
            <pc:sldMk cId="4057773510" sldId="257"/>
            <ac:spMk id="3" creationId="{30E4D5F6-185A-43D8-A5E1-37F6707BAC2D}"/>
          </ac:spMkLst>
        </pc:spChg>
        <pc:spChg chg="mod">
          <ac:chgData name="Jenna Dargon" userId="55fadb61-f140-4fbb-a278-15aac2f87c6e" providerId="ADAL" clId="{0C606185-1C2B-4B6B-8128-35BA96FB9B82}" dt="2022-01-28T15:12:08.040" v="593" actId="6549"/>
          <ac:spMkLst>
            <pc:docMk/>
            <pc:sldMk cId="4057773510" sldId="257"/>
            <ac:spMk id="20" creationId="{AE86D235-8557-462C-B5A1-CC87B9FC5F8D}"/>
          </ac:spMkLst>
        </pc:spChg>
        <pc:grpChg chg="mod">
          <ac:chgData name="Jenna Dargon" userId="55fadb61-f140-4fbb-a278-15aac2f87c6e" providerId="ADAL" clId="{0C606185-1C2B-4B6B-8128-35BA96FB9B82}" dt="2022-01-28T15:12:14.021" v="594" actId="1036"/>
          <ac:grpSpMkLst>
            <pc:docMk/>
            <pc:sldMk cId="4057773510" sldId="257"/>
            <ac:grpSpMk id="16" creationId="{E60F5084-DD51-4CE9-A8A1-5CBCA497B273}"/>
          </ac:grpSpMkLst>
        </pc:grpChg>
      </pc:sldChg>
      <pc:sldChg chg="modSp mod">
        <pc:chgData name="Jenna Dargon" userId="55fadb61-f140-4fbb-a278-15aac2f87c6e" providerId="ADAL" clId="{0C606185-1C2B-4B6B-8128-35BA96FB9B82}" dt="2022-01-28T15:20:28.832" v="1116" actId="207"/>
        <pc:sldMkLst>
          <pc:docMk/>
          <pc:sldMk cId="3420127913" sldId="258"/>
        </pc:sldMkLst>
        <pc:spChg chg="mod">
          <ac:chgData name="Jenna Dargon" userId="55fadb61-f140-4fbb-a278-15aac2f87c6e" providerId="ADAL" clId="{0C606185-1C2B-4B6B-8128-35BA96FB9B82}" dt="2022-01-28T15:20:28.832" v="1116" actId="207"/>
          <ac:spMkLst>
            <pc:docMk/>
            <pc:sldMk cId="3420127913" sldId="258"/>
            <ac:spMk id="3" creationId="{A80B7833-9BE4-4EDE-9736-AB0640C620E9}"/>
          </ac:spMkLst>
        </pc:spChg>
      </pc:sldChg>
      <pc:sldChg chg="addSp delSp modSp mod">
        <pc:chgData name="Jenna Dargon" userId="55fadb61-f140-4fbb-a278-15aac2f87c6e" providerId="ADAL" clId="{0C606185-1C2B-4B6B-8128-35BA96FB9B82}" dt="2022-02-08T11:34:39.418" v="2030" actId="20577"/>
        <pc:sldMkLst>
          <pc:docMk/>
          <pc:sldMk cId="1959493693" sldId="259"/>
        </pc:sldMkLst>
        <pc:spChg chg="add del mod">
          <ac:chgData name="Jenna Dargon" userId="55fadb61-f140-4fbb-a278-15aac2f87c6e" providerId="ADAL" clId="{0C606185-1C2B-4B6B-8128-35BA96FB9B82}" dt="2022-01-28T15:19:10.195" v="1085" actId="478"/>
          <ac:spMkLst>
            <pc:docMk/>
            <pc:sldMk cId="1959493693" sldId="259"/>
            <ac:spMk id="3" creationId="{BADDB8E7-148D-46EF-A4D4-69BC780BA221}"/>
          </ac:spMkLst>
        </pc:spChg>
        <pc:spChg chg="add mod">
          <ac:chgData name="Jenna Dargon" userId="55fadb61-f140-4fbb-a278-15aac2f87c6e" providerId="ADAL" clId="{0C606185-1C2B-4B6B-8128-35BA96FB9B82}" dt="2022-02-08T11:34:39.418" v="2030" actId="20577"/>
          <ac:spMkLst>
            <pc:docMk/>
            <pc:sldMk cId="1959493693" sldId="259"/>
            <ac:spMk id="9" creationId="{2CDF8918-7B95-4100-8AE0-C5E93EB0D751}"/>
          </ac:spMkLst>
        </pc:spChg>
        <pc:spChg chg="mod">
          <ac:chgData name="Jenna Dargon" userId="55fadb61-f140-4fbb-a278-15aac2f87c6e" providerId="ADAL" clId="{0C606185-1C2B-4B6B-8128-35BA96FB9B82}" dt="2022-02-08T11:32:56.060" v="1985" actId="20577"/>
          <ac:spMkLst>
            <pc:docMk/>
            <pc:sldMk cId="1959493693" sldId="259"/>
            <ac:spMk id="11" creationId="{077387FA-A62C-499E-B82E-26CC631F013A}"/>
          </ac:spMkLst>
        </pc:spChg>
        <pc:spChg chg="mod">
          <ac:chgData name="Jenna Dargon" userId="55fadb61-f140-4fbb-a278-15aac2f87c6e" providerId="ADAL" clId="{0C606185-1C2B-4B6B-8128-35BA96FB9B82}" dt="2022-01-28T15:14:04.270" v="761" actId="14100"/>
          <ac:spMkLst>
            <pc:docMk/>
            <pc:sldMk cId="1959493693" sldId="259"/>
            <ac:spMk id="21" creationId="{ADA3C782-06D3-4782-AAA2-41CFA4B83DB3}"/>
          </ac:spMkLst>
        </pc:spChg>
        <pc:spChg chg="mod">
          <ac:chgData name="Jenna Dargon" userId="55fadb61-f140-4fbb-a278-15aac2f87c6e" providerId="ADAL" clId="{0C606185-1C2B-4B6B-8128-35BA96FB9B82}" dt="2022-01-28T15:26:47.900" v="1443" actId="207"/>
          <ac:spMkLst>
            <pc:docMk/>
            <pc:sldMk cId="1959493693" sldId="259"/>
            <ac:spMk id="23" creationId="{83763FEE-B89F-47C4-88EB-B02BF8FAE9C5}"/>
          </ac:spMkLst>
        </pc:spChg>
        <pc:picChg chg="mod">
          <ac:chgData name="Jenna Dargon" userId="55fadb61-f140-4fbb-a278-15aac2f87c6e" providerId="ADAL" clId="{0C606185-1C2B-4B6B-8128-35BA96FB9B82}" dt="2022-01-28T15:14:21.121" v="765" actId="1076"/>
          <ac:picMkLst>
            <pc:docMk/>
            <pc:sldMk cId="1959493693" sldId="259"/>
            <ac:picMk id="24" creationId="{575A95A9-CFAA-458F-8E6F-1CF5D068DAF0}"/>
          </ac:picMkLst>
        </pc:picChg>
      </pc:sldChg>
      <pc:sldChg chg="addSp delSp modSp mod">
        <pc:chgData name="Jenna Dargon" userId="55fadb61-f140-4fbb-a278-15aac2f87c6e" providerId="ADAL" clId="{0C606185-1C2B-4B6B-8128-35BA96FB9B82}" dt="2022-02-08T11:42:32.114" v="2144"/>
        <pc:sldMkLst>
          <pc:docMk/>
          <pc:sldMk cId="2892986585" sldId="260"/>
        </pc:sldMkLst>
        <pc:spChg chg="mod">
          <ac:chgData name="Jenna Dargon" userId="55fadb61-f140-4fbb-a278-15aac2f87c6e" providerId="ADAL" clId="{0C606185-1C2B-4B6B-8128-35BA96FB9B82}" dt="2022-02-08T11:37:54.876" v="2129" actId="20577"/>
          <ac:spMkLst>
            <pc:docMk/>
            <pc:sldMk cId="2892986585" sldId="260"/>
            <ac:spMk id="4" creationId="{2AAF973E-6183-490A-BD70-DA78FD82B6B2}"/>
          </ac:spMkLst>
        </pc:spChg>
        <pc:graphicFrameChg chg="del mod modGraphic">
          <ac:chgData name="Jenna Dargon" userId="55fadb61-f140-4fbb-a278-15aac2f87c6e" providerId="ADAL" clId="{0C606185-1C2B-4B6B-8128-35BA96FB9B82}" dt="2022-02-08T11:42:31.893" v="2143" actId="478"/>
          <ac:graphicFrameMkLst>
            <pc:docMk/>
            <pc:sldMk cId="2892986585" sldId="260"/>
            <ac:graphicFrameMk id="2" creationId="{49E09292-C182-4067-9806-C4A737648EC1}"/>
          </ac:graphicFrameMkLst>
        </pc:graphicFrameChg>
        <pc:graphicFrameChg chg="add mod">
          <ac:chgData name="Jenna Dargon" userId="55fadb61-f140-4fbb-a278-15aac2f87c6e" providerId="ADAL" clId="{0C606185-1C2B-4B6B-8128-35BA96FB9B82}" dt="2022-02-08T11:42:32.114" v="2144"/>
          <ac:graphicFrameMkLst>
            <pc:docMk/>
            <pc:sldMk cId="2892986585" sldId="260"/>
            <ac:graphicFrameMk id="5" creationId="{212451C0-5907-410E-B4CF-FCCA50C61271}"/>
          </ac:graphicFrameMkLst>
        </pc:graphicFrameChg>
      </pc:sldChg>
      <pc:sldChg chg="modSp mod">
        <pc:chgData name="Jenna Dargon" userId="55fadb61-f140-4fbb-a278-15aac2f87c6e" providerId="ADAL" clId="{0C606185-1C2B-4B6B-8128-35BA96FB9B82}" dt="2022-02-08T11:37:04.577" v="2125" actId="20577"/>
        <pc:sldMkLst>
          <pc:docMk/>
          <pc:sldMk cId="3378825058" sldId="261"/>
        </pc:sldMkLst>
        <pc:spChg chg="mod">
          <ac:chgData name="Jenna Dargon" userId="55fadb61-f140-4fbb-a278-15aac2f87c6e" providerId="ADAL" clId="{0C606185-1C2B-4B6B-8128-35BA96FB9B82}" dt="2022-02-08T11:36:34.264" v="2123" actId="14100"/>
          <ac:spMkLst>
            <pc:docMk/>
            <pc:sldMk cId="3378825058" sldId="261"/>
            <ac:spMk id="2" creationId="{8BA4BD46-1E74-49B3-8020-99427BE95990}"/>
          </ac:spMkLst>
        </pc:spChg>
        <pc:spChg chg="mod">
          <ac:chgData name="Jenna Dargon" userId="55fadb61-f140-4fbb-a278-15aac2f87c6e" providerId="ADAL" clId="{0C606185-1C2B-4B6B-8128-35BA96FB9B82}" dt="2022-01-28T14:27:10.781" v="0" actId="207"/>
          <ac:spMkLst>
            <pc:docMk/>
            <pc:sldMk cId="3378825058" sldId="261"/>
            <ac:spMk id="3" creationId="{93CA8860-E1F3-45B5-90ED-551356FBB360}"/>
          </ac:spMkLst>
        </pc:spChg>
        <pc:spChg chg="mod">
          <ac:chgData name="Jenna Dargon" userId="55fadb61-f140-4fbb-a278-15aac2f87c6e" providerId="ADAL" clId="{0C606185-1C2B-4B6B-8128-35BA96FB9B82}" dt="2022-01-28T15:25:48.717" v="1412" actId="14100"/>
          <ac:spMkLst>
            <pc:docMk/>
            <pc:sldMk cId="3378825058" sldId="261"/>
            <ac:spMk id="4" creationId="{F532B1B3-BC68-4B85-AAE6-756A04FC6AAF}"/>
          </ac:spMkLst>
        </pc:spChg>
        <pc:spChg chg="mod">
          <ac:chgData name="Jenna Dargon" userId="55fadb61-f140-4fbb-a278-15aac2f87c6e" providerId="ADAL" clId="{0C606185-1C2B-4B6B-8128-35BA96FB9B82}" dt="2022-01-28T15:25:55.824" v="1413" actId="14100"/>
          <ac:spMkLst>
            <pc:docMk/>
            <pc:sldMk cId="3378825058" sldId="261"/>
            <ac:spMk id="11" creationId="{2492C60D-D498-4F0E-B78E-580BE9333EB8}"/>
          </ac:spMkLst>
        </pc:spChg>
        <pc:spChg chg="mod">
          <ac:chgData name="Jenna Dargon" userId="55fadb61-f140-4fbb-a278-15aac2f87c6e" providerId="ADAL" clId="{0C606185-1C2B-4B6B-8128-35BA96FB9B82}" dt="2022-02-08T11:37:04.577" v="2125" actId="20577"/>
          <ac:spMkLst>
            <pc:docMk/>
            <pc:sldMk cId="3378825058" sldId="261"/>
            <ac:spMk id="12" creationId="{297CA11F-B52E-4750-85AC-F75CE7933D36}"/>
          </ac:spMkLst>
        </pc:spChg>
        <pc:grpChg chg="mod">
          <ac:chgData name="Jenna Dargon" userId="55fadb61-f140-4fbb-a278-15aac2f87c6e" providerId="ADAL" clId="{0C606185-1C2B-4B6B-8128-35BA96FB9B82}" dt="2022-01-28T15:25:28.616" v="1408" actId="14100"/>
          <ac:grpSpMkLst>
            <pc:docMk/>
            <pc:sldMk cId="3378825058" sldId="261"/>
            <ac:grpSpMk id="8" creationId="{4D416E7D-86BA-4C1C-A216-F8196EC45FD3}"/>
          </ac:grpSpMkLst>
        </pc:grpChg>
        <pc:picChg chg="mod">
          <ac:chgData name="Jenna Dargon" userId="55fadb61-f140-4fbb-a278-15aac2f87c6e" providerId="ADAL" clId="{0C606185-1C2B-4B6B-8128-35BA96FB9B82}" dt="2022-01-28T15:26:31.350" v="1441" actId="1035"/>
          <ac:picMkLst>
            <pc:docMk/>
            <pc:sldMk cId="3378825058" sldId="261"/>
            <ac:picMk id="10" creationId="{3B0A2ED4-98AD-4D23-9525-D09B1CE589FC}"/>
          </ac:picMkLst>
        </pc:picChg>
      </pc:sldChg>
      <pc:sldChg chg="modSp mod">
        <pc:chgData name="Jenna Dargon" userId="55fadb61-f140-4fbb-a278-15aac2f87c6e" providerId="ADAL" clId="{0C606185-1C2B-4B6B-8128-35BA96FB9B82}" dt="2022-01-28T15:41:06.691" v="1965" actId="20577"/>
        <pc:sldMkLst>
          <pc:docMk/>
          <pc:sldMk cId="1674363154" sldId="263"/>
        </pc:sldMkLst>
        <pc:spChg chg="mod">
          <ac:chgData name="Jenna Dargon" userId="55fadb61-f140-4fbb-a278-15aac2f87c6e" providerId="ADAL" clId="{0C606185-1C2B-4B6B-8128-35BA96FB9B82}" dt="2022-01-28T15:41:06.691" v="1965" actId="20577"/>
          <ac:spMkLst>
            <pc:docMk/>
            <pc:sldMk cId="1674363154" sldId="263"/>
            <ac:spMk id="5" creationId="{99E6705A-EEA9-4642-AE9A-1E150D5FE3E8}"/>
          </ac:spMkLst>
        </pc:spChg>
      </pc:sldChg>
      <pc:sldChg chg="addSp delSp modSp mod">
        <pc:chgData name="Jenna Dargon" userId="55fadb61-f140-4fbb-a278-15aac2f87c6e" providerId="ADAL" clId="{0C606185-1C2B-4B6B-8128-35BA96FB9B82}" dt="2022-02-08T11:47:33.635" v="2232" actId="1036"/>
        <pc:sldMkLst>
          <pc:docMk/>
          <pc:sldMk cId="989488239" sldId="264"/>
        </pc:sldMkLst>
        <pc:spChg chg="add del mod">
          <ac:chgData name="Jenna Dargon" userId="55fadb61-f140-4fbb-a278-15aac2f87c6e" providerId="ADAL" clId="{0C606185-1C2B-4B6B-8128-35BA96FB9B82}" dt="2022-02-08T11:45:51.080" v="2158" actId="21"/>
          <ac:spMkLst>
            <pc:docMk/>
            <pc:sldMk cId="989488239" sldId="264"/>
            <ac:spMk id="2" creationId="{E4768E34-ED83-4C6E-A8A7-85DBDAADF15B}"/>
          </ac:spMkLst>
        </pc:spChg>
        <pc:spChg chg="add mod">
          <ac:chgData name="Jenna Dargon" userId="55fadb61-f140-4fbb-a278-15aac2f87c6e" providerId="ADAL" clId="{0C606185-1C2B-4B6B-8128-35BA96FB9B82}" dt="2022-02-08T11:46:09.134" v="2164" actId="1076"/>
          <ac:spMkLst>
            <pc:docMk/>
            <pc:sldMk cId="989488239" sldId="264"/>
            <ac:spMk id="7" creationId="{16E25BC8-4797-413D-A7E3-BDF226A40F4F}"/>
          </ac:spMkLst>
        </pc:spChg>
        <pc:graphicFrameChg chg="add del">
          <ac:chgData name="Jenna Dargon" userId="55fadb61-f140-4fbb-a278-15aac2f87c6e" providerId="ADAL" clId="{0C606185-1C2B-4B6B-8128-35BA96FB9B82}" dt="2022-02-08T11:45:09.223" v="2149" actId="26606"/>
          <ac:graphicFrameMkLst>
            <pc:docMk/>
            <pc:sldMk cId="989488239" sldId="264"/>
            <ac:graphicFrameMk id="6" creationId="{A4502045-AC01-4925-962C-1908657D4B56}"/>
          </ac:graphicFrameMkLst>
        </pc:graphicFrameChg>
        <pc:picChg chg="add mod">
          <ac:chgData name="Jenna Dargon" userId="55fadb61-f140-4fbb-a278-15aac2f87c6e" providerId="ADAL" clId="{0C606185-1C2B-4B6B-8128-35BA96FB9B82}" dt="2022-02-08T11:47:33.635" v="2232" actId="1036"/>
          <ac:picMkLst>
            <pc:docMk/>
            <pc:sldMk cId="989488239" sldId="264"/>
            <ac:picMk id="4" creationId="{7BDA4C2E-9823-4E32-BDDA-125421455B48}"/>
          </ac:picMkLst>
        </pc:picChg>
        <pc:picChg chg="add mod">
          <ac:chgData name="Jenna Dargon" userId="55fadb61-f140-4fbb-a278-15aac2f87c6e" providerId="ADAL" clId="{0C606185-1C2B-4B6B-8128-35BA96FB9B82}" dt="2022-02-08T11:47:33.635" v="2232" actId="1036"/>
          <ac:picMkLst>
            <pc:docMk/>
            <pc:sldMk cId="989488239" sldId="264"/>
            <ac:picMk id="8" creationId="{F83C56ED-364E-4D96-AE89-D7CD1A0119BE}"/>
          </ac:picMkLst>
        </pc:picChg>
        <pc:picChg chg="add mod">
          <ac:chgData name="Jenna Dargon" userId="55fadb61-f140-4fbb-a278-15aac2f87c6e" providerId="ADAL" clId="{0C606185-1C2B-4B6B-8128-35BA96FB9B82}" dt="2022-02-08T11:47:33.635" v="2232" actId="1036"/>
          <ac:picMkLst>
            <pc:docMk/>
            <pc:sldMk cId="989488239" sldId="264"/>
            <ac:picMk id="9" creationId="{53D47D80-078D-4E1D-AB93-7422561FEC42}"/>
          </ac:picMkLst>
        </pc:picChg>
        <pc:picChg chg="add mod">
          <ac:chgData name="Jenna Dargon" userId="55fadb61-f140-4fbb-a278-15aac2f87c6e" providerId="ADAL" clId="{0C606185-1C2B-4B6B-8128-35BA96FB9B82}" dt="2022-02-08T11:47:33.635" v="2232" actId="1036"/>
          <ac:picMkLst>
            <pc:docMk/>
            <pc:sldMk cId="989488239" sldId="264"/>
            <ac:picMk id="10" creationId="{8CDC63E8-5315-42E4-AC80-A3D86AD0A47D}"/>
          </ac:picMkLst>
        </pc:picChg>
        <pc:picChg chg="add mod">
          <ac:chgData name="Jenna Dargon" userId="55fadb61-f140-4fbb-a278-15aac2f87c6e" providerId="ADAL" clId="{0C606185-1C2B-4B6B-8128-35BA96FB9B82}" dt="2022-02-08T11:47:33.635" v="2232" actId="1036"/>
          <ac:picMkLst>
            <pc:docMk/>
            <pc:sldMk cId="989488239" sldId="264"/>
            <ac:picMk id="11" creationId="{CD843033-445C-44AE-B591-32F816588AF5}"/>
          </ac:picMkLst>
        </pc:picChg>
      </pc:sldChg>
      <pc:sldChg chg="addSp modSp mod">
        <pc:chgData name="Jenna Dargon" userId="55fadb61-f140-4fbb-a278-15aac2f87c6e" providerId="ADAL" clId="{0C606185-1C2B-4B6B-8128-35BA96FB9B82}" dt="2022-01-28T14:43:41.019" v="78" actId="20577"/>
        <pc:sldMkLst>
          <pc:docMk/>
          <pc:sldMk cId="2664076803" sldId="265"/>
        </pc:sldMkLst>
        <pc:spChg chg="add mod">
          <ac:chgData name="Jenna Dargon" userId="55fadb61-f140-4fbb-a278-15aac2f87c6e" providerId="ADAL" clId="{0C606185-1C2B-4B6B-8128-35BA96FB9B82}" dt="2022-01-28T14:43:41.019" v="78" actId="20577"/>
          <ac:spMkLst>
            <pc:docMk/>
            <pc:sldMk cId="2664076803" sldId="265"/>
            <ac:spMk id="2" creationId="{FA6340C2-F404-446E-906C-F0A4D395ABB9}"/>
          </ac:spMkLst>
        </pc:spChg>
      </pc:sldChg>
      <pc:sldChg chg="addSp delSp modSp del mod">
        <pc:chgData name="Jenna Dargon" userId="55fadb61-f140-4fbb-a278-15aac2f87c6e" providerId="ADAL" clId="{0C606185-1C2B-4B6B-8128-35BA96FB9B82}" dt="2022-02-08T12:12:09.709" v="2236" actId="47"/>
        <pc:sldMkLst>
          <pc:docMk/>
          <pc:sldMk cId="3370837224" sldId="266"/>
        </pc:sldMkLst>
        <pc:spChg chg="add mod">
          <ac:chgData name="Jenna Dargon" userId="55fadb61-f140-4fbb-a278-15aac2f87c6e" providerId="ADAL" clId="{0C606185-1C2B-4B6B-8128-35BA96FB9B82}" dt="2022-02-08T11:48:27.746" v="2235" actId="20577"/>
          <ac:spMkLst>
            <pc:docMk/>
            <pc:sldMk cId="3370837224" sldId="266"/>
            <ac:spMk id="2" creationId="{01A11BBD-471A-4B1A-9D12-C506EFB16831}"/>
          </ac:spMkLst>
        </pc:spChg>
        <pc:spChg chg="add del mod">
          <ac:chgData name="Jenna Dargon" userId="55fadb61-f140-4fbb-a278-15aac2f87c6e" providerId="ADAL" clId="{0C606185-1C2B-4B6B-8128-35BA96FB9B82}" dt="2022-01-28T14:45:27.616" v="158" actId="478"/>
          <ac:spMkLst>
            <pc:docMk/>
            <pc:sldMk cId="3370837224" sldId="266"/>
            <ac:spMk id="4" creationId="{0E2357A9-4511-45F6-8BCC-E2AC321DB570}"/>
          </ac:spMkLst>
        </pc:spChg>
      </pc:sldChg>
      <pc:sldChg chg="addSp delSp modSp mod setBg setClrOvrMap">
        <pc:chgData name="Jenna Dargon" userId="55fadb61-f140-4fbb-a278-15aac2f87c6e" providerId="ADAL" clId="{0C606185-1C2B-4B6B-8128-35BA96FB9B82}" dt="2022-02-08T11:31:47.522" v="1979" actId="1038"/>
        <pc:sldMkLst>
          <pc:docMk/>
          <pc:sldMk cId="904752013" sldId="267"/>
        </pc:sldMkLst>
        <pc:spChg chg="add mod ord">
          <ac:chgData name="Jenna Dargon" userId="55fadb61-f140-4fbb-a278-15aac2f87c6e" providerId="ADAL" clId="{0C606185-1C2B-4B6B-8128-35BA96FB9B82}" dt="2022-02-07T15:53:20.578" v="1976" actId="14100"/>
          <ac:spMkLst>
            <pc:docMk/>
            <pc:sldMk cId="904752013" sldId="267"/>
            <ac:spMk id="2" creationId="{25346C6A-4EF2-4C16-BA13-59D478ED682B}"/>
          </ac:spMkLst>
        </pc:spChg>
        <pc:spChg chg="add mod">
          <ac:chgData name="Jenna Dargon" userId="55fadb61-f140-4fbb-a278-15aac2f87c6e" providerId="ADAL" clId="{0C606185-1C2B-4B6B-8128-35BA96FB9B82}" dt="2022-02-08T11:31:47.522" v="1979" actId="1038"/>
          <ac:spMkLst>
            <pc:docMk/>
            <pc:sldMk cId="904752013" sldId="267"/>
            <ac:spMk id="7" creationId="{EF000CE3-F63C-41C5-A75C-684F21D4201E}"/>
          </ac:spMkLst>
        </pc:spChg>
        <pc:spChg chg="add del">
          <ac:chgData name="Jenna Dargon" userId="55fadb61-f140-4fbb-a278-15aac2f87c6e" providerId="ADAL" clId="{0C606185-1C2B-4B6B-8128-35BA96FB9B82}" dt="2022-01-28T14:48:03.054" v="247" actId="26606"/>
          <ac:spMkLst>
            <pc:docMk/>
            <pc:sldMk cId="904752013" sldId="267"/>
            <ac:spMk id="9" creationId="{17CDB40A-75BB-4498-A20B-59C3984A3A94}"/>
          </ac:spMkLst>
        </pc:spChg>
        <pc:spChg chg="add del">
          <ac:chgData name="Jenna Dargon" userId="55fadb61-f140-4fbb-a278-15aac2f87c6e" providerId="ADAL" clId="{0C606185-1C2B-4B6B-8128-35BA96FB9B82}" dt="2022-01-28T14:48:10.469" v="249" actId="26606"/>
          <ac:spMkLst>
            <pc:docMk/>
            <pc:sldMk cId="904752013" sldId="267"/>
            <ac:spMk id="11" creationId="{D4771268-CB57-404A-9271-370EB28F6090}"/>
          </ac:spMkLst>
        </pc:spChg>
        <pc:spChg chg="add del">
          <ac:chgData name="Jenna Dargon" userId="55fadb61-f140-4fbb-a278-15aac2f87c6e" providerId="ADAL" clId="{0C606185-1C2B-4B6B-8128-35BA96FB9B82}" dt="2022-01-28T14:48:13.001" v="251" actId="26606"/>
          <ac:spMkLst>
            <pc:docMk/>
            <pc:sldMk cId="904752013" sldId="267"/>
            <ac:spMk id="13" creationId="{E49CC64F-7275-4E33-961B-0C5CDC439875}"/>
          </ac:spMkLst>
        </pc:spChg>
        <pc:spChg chg="add del">
          <ac:chgData name="Jenna Dargon" userId="55fadb61-f140-4fbb-a278-15aac2f87c6e" providerId="ADAL" clId="{0C606185-1C2B-4B6B-8128-35BA96FB9B82}" dt="2022-01-28T14:48:16.559" v="253" actId="26606"/>
          <ac:spMkLst>
            <pc:docMk/>
            <pc:sldMk cId="904752013" sldId="267"/>
            <ac:spMk id="15" creationId="{17CDB40A-75BB-4498-A20B-59C3984A3A94}"/>
          </ac:spMkLst>
        </pc:spChg>
        <pc:spChg chg="add del">
          <ac:chgData name="Jenna Dargon" userId="55fadb61-f140-4fbb-a278-15aac2f87c6e" providerId="ADAL" clId="{0C606185-1C2B-4B6B-8128-35BA96FB9B82}" dt="2022-01-28T14:48:27.832" v="255" actId="26606"/>
          <ac:spMkLst>
            <pc:docMk/>
            <pc:sldMk cId="904752013" sldId="267"/>
            <ac:spMk id="17" creationId="{D4771268-CB57-404A-9271-370EB28F6090}"/>
          </ac:spMkLst>
        </pc:spChg>
        <pc:picChg chg="add del mod">
          <ac:chgData name="Jenna Dargon" userId="55fadb61-f140-4fbb-a278-15aac2f87c6e" providerId="ADAL" clId="{0C606185-1C2B-4B6B-8128-35BA96FB9B82}" dt="2022-01-28T15:06:24.871" v="282" actId="478"/>
          <ac:picMkLst>
            <pc:docMk/>
            <pc:sldMk cId="904752013" sldId="267"/>
            <ac:picMk id="4" creationId="{E7C1C7A7-5E05-45EE-90B3-908B4EE20C8E}"/>
          </ac:picMkLst>
        </pc:picChg>
        <pc:picChg chg="add mod">
          <ac:chgData name="Jenna Dargon" userId="55fadb61-f140-4fbb-a278-15aac2f87c6e" providerId="ADAL" clId="{0C606185-1C2B-4B6B-8128-35BA96FB9B82}" dt="2022-02-08T11:31:44.365" v="1978"/>
          <ac:picMkLst>
            <pc:docMk/>
            <pc:sldMk cId="904752013" sldId="267"/>
            <ac:picMk id="5" creationId="{2F024DB7-D17E-4BA4-9244-23BF0060B897}"/>
          </ac:picMkLst>
        </pc:picChg>
        <pc:picChg chg="add del mod">
          <ac:chgData name="Jenna Dargon" userId="55fadb61-f140-4fbb-a278-15aac2f87c6e" providerId="ADAL" clId="{0C606185-1C2B-4B6B-8128-35BA96FB9B82}" dt="2022-01-28T15:02:24.060" v="268" actId="478"/>
          <ac:picMkLst>
            <pc:docMk/>
            <pc:sldMk cId="904752013" sldId="267"/>
            <ac:picMk id="6" creationId="{4A1EDE5B-74A3-4C56-A46A-9BCC9A5AE5AD}"/>
          </ac:picMkLst>
        </pc:picChg>
        <pc:picChg chg="add del mod">
          <ac:chgData name="Jenna Dargon" userId="55fadb61-f140-4fbb-a278-15aac2f87c6e" providerId="ADAL" clId="{0C606185-1C2B-4B6B-8128-35BA96FB9B82}" dt="2022-02-08T11:31:40.041" v="1977" actId="478"/>
          <ac:picMkLst>
            <pc:docMk/>
            <pc:sldMk cId="904752013" sldId="267"/>
            <ac:picMk id="10" creationId="{D7882282-FE1A-4B32-A8AF-1BDAA4E8ED06}"/>
          </ac:picMkLst>
        </pc:picChg>
      </pc:sldChg>
      <pc:sldChg chg="addSp delSp modSp mod">
        <pc:chgData name="Jenna Dargon" userId="55fadb61-f140-4fbb-a278-15aac2f87c6e" providerId="ADAL" clId="{0C606185-1C2B-4B6B-8128-35BA96FB9B82}" dt="2022-01-31T12:29:55.494" v="1973" actId="164"/>
        <pc:sldMkLst>
          <pc:docMk/>
          <pc:sldMk cId="1632684750" sldId="268"/>
        </pc:sldMkLst>
        <pc:spChg chg="mod">
          <ac:chgData name="Jenna Dargon" userId="55fadb61-f140-4fbb-a278-15aac2f87c6e" providerId="ADAL" clId="{0C606185-1C2B-4B6B-8128-35BA96FB9B82}" dt="2022-01-28T15:31:31.879" v="1699" actId="207"/>
          <ac:spMkLst>
            <pc:docMk/>
            <pc:sldMk cId="1632684750" sldId="268"/>
            <ac:spMk id="4" creationId="{2AAF973E-6183-490A-BD70-DA78FD82B6B2}"/>
          </ac:spMkLst>
        </pc:spChg>
        <pc:spChg chg="mod">
          <ac:chgData name="Jenna Dargon" userId="55fadb61-f140-4fbb-a278-15aac2f87c6e" providerId="ADAL" clId="{0C606185-1C2B-4B6B-8128-35BA96FB9B82}" dt="2022-01-28T15:27:29.494" v="1472" actId="20577"/>
          <ac:spMkLst>
            <pc:docMk/>
            <pc:sldMk cId="1632684750" sldId="268"/>
            <ac:spMk id="9" creationId="{C95881D3-2211-48BD-969B-E165E4312863}"/>
          </ac:spMkLst>
        </pc:spChg>
        <pc:spChg chg="mod">
          <ac:chgData name="Jenna Dargon" userId="55fadb61-f140-4fbb-a278-15aac2f87c6e" providerId="ADAL" clId="{0C606185-1C2B-4B6B-8128-35BA96FB9B82}" dt="2022-01-28T15:29:55.269" v="1698" actId="20577"/>
          <ac:spMkLst>
            <pc:docMk/>
            <pc:sldMk cId="1632684750" sldId="268"/>
            <ac:spMk id="14" creationId="{E9A9195B-1B7C-4A9C-B5DD-0193EF414A83}"/>
          </ac:spMkLst>
        </pc:spChg>
        <pc:spChg chg="mod">
          <ac:chgData name="Jenna Dargon" userId="55fadb61-f140-4fbb-a278-15aac2f87c6e" providerId="ADAL" clId="{0C606185-1C2B-4B6B-8128-35BA96FB9B82}" dt="2022-01-28T15:28:26.712" v="1566" actId="113"/>
          <ac:spMkLst>
            <pc:docMk/>
            <pc:sldMk cId="1632684750" sldId="268"/>
            <ac:spMk id="17" creationId="{97F2D860-5282-4CBA-9972-C52A95D72337}"/>
          </ac:spMkLst>
        </pc:spChg>
        <pc:spChg chg="mod">
          <ac:chgData name="Jenna Dargon" userId="55fadb61-f140-4fbb-a278-15aac2f87c6e" providerId="ADAL" clId="{0C606185-1C2B-4B6B-8128-35BA96FB9B82}" dt="2022-01-28T15:29:33.496" v="1659" actId="20577"/>
          <ac:spMkLst>
            <pc:docMk/>
            <pc:sldMk cId="1632684750" sldId="268"/>
            <ac:spMk id="22" creationId="{9DD1C0D0-F23C-42EA-B142-0001EA12D9C6}"/>
          </ac:spMkLst>
        </pc:spChg>
        <pc:spChg chg="mod">
          <ac:chgData name="Jenna Dargon" userId="55fadb61-f140-4fbb-a278-15aac2f87c6e" providerId="ADAL" clId="{0C606185-1C2B-4B6B-8128-35BA96FB9B82}" dt="2022-01-28T15:28:44.031" v="1571" actId="6549"/>
          <ac:spMkLst>
            <pc:docMk/>
            <pc:sldMk cId="1632684750" sldId="268"/>
            <ac:spMk id="36" creationId="{A639914D-7572-44E5-849E-304CA703A63B}"/>
          </ac:spMkLst>
        </pc:spChg>
        <pc:spChg chg="mod">
          <ac:chgData name="Jenna Dargon" userId="55fadb61-f140-4fbb-a278-15aac2f87c6e" providerId="ADAL" clId="{0C606185-1C2B-4B6B-8128-35BA96FB9B82}" dt="2022-01-28T15:29:15.818" v="1618" actId="113"/>
          <ac:spMkLst>
            <pc:docMk/>
            <pc:sldMk cId="1632684750" sldId="268"/>
            <ac:spMk id="49" creationId="{794EA0F7-96DA-49D1-ABB0-24329ADB94B0}"/>
          </ac:spMkLst>
        </pc:spChg>
        <pc:grpChg chg="mod topLvl">
          <ac:chgData name="Jenna Dargon" userId="55fadb61-f140-4fbb-a278-15aac2f87c6e" providerId="ADAL" clId="{0C606185-1C2B-4B6B-8128-35BA96FB9B82}" dt="2022-01-31T12:29:55.494" v="1973" actId="164"/>
          <ac:grpSpMkLst>
            <pc:docMk/>
            <pc:sldMk cId="1632684750" sldId="268"/>
            <ac:grpSpMk id="20" creationId="{87E95252-9220-4312-AD31-F1F1703B404F}"/>
          </ac:grpSpMkLst>
        </pc:grpChg>
        <pc:grpChg chg="add mod">
          <ac:chgData name="Jenna Dargon" userId="55fadb61-f140-4fbb-a278-15aac2f87c6e" providerId="ADAL" clId="{0C606185-1C2B-4B6B-8128-35BA96FB9B82}" dt="2022-01-31T12:29:55.494" v="1973" actId="164"/>
          <ac:grpSpMkLst>
            <pc:docMk/>
            <pc:sldMk cId="1632684750" sldId="268"/>
            <ac:grpSpMk id="23" creationId="{69196666-3A6A-4A33-A3AD-D6B5315DD262}"/>
          </ac:grpSpMkLst>
        </pc:grpChg>
        <pc:grpChg chg="del">
          <ac:chgData name="Jenna Dargon" userId="55fadb61-f140-4fbb-a278-15aac2f87c6e" providerId="ADAL" clId="{0C606185-1C2B-4B6B-8128-35BA96FB9B82}" dt="2022-01-31T12:29:34.217" v="1966" actId="478"/>
          <ac:grpSpMkLst>
            <pc:docMk/>
            <pc:sldMk cId="1632684750" sldId="268"/>
            <ac:grpSpMk id="44" creationId="{EE84179E-8E70-48F4-8F1A-27AE2F421083}"/>
          </ac:grpSpMkLst>
        </pc:grpChg>
        <pc:picChg chg="add mod">
          <ac:chgData name="Jenna Dargon" userId="55fadb61-f140-4fbb-a278-15aac2f87c6e" providerId="ADAL" clId="{0C606185-1C2B-4B6B-8128-35BA96FB9B82}" dt="2022-01-31T12:29:55.494" v="1973" actId="164"/>
          <ac:picMkLst>
            <pc:docMk/>
            <pc:sldMk cId="1632684750" sldId="268"/>
            <ac:picMk id="19" creationId="{75D9CA52-9030-419F-BF00-B99F4C77DCAE}"/>
          </ac:picMkLst>
        </pc:picChg>
        <pc:picChg chg="del topLvl">
          <ac:chgData name="Jenna Dargon" userId="55fadb61-f140-4fbb-a278-15aac2f87c6e" providerId="ADAL" clId="{0C606185-1C2B-4B6B-8128-35BA96FB9B82}" dt="2022-01-31T12:29:34.217" v="1966" actId="478"/>
          <ac:picMkLst>
            <pc:docMk/>
            <pc:sldMk cId="1632684750" sldId="268"/>
            <ac:picMk id="31" creationId="{FE607990-45D8-4879-BF40-C618123CC1AA}"/>
          </ac:picMkLst>
        </pc:picChg>
      </pc:sldChg>
      <pc:sldChg chg="modSp mod">
        <pc:chgData name="Jenna Dargon" userId="55fadb61-f140-4fbb-a278-15aac2f87c6e" providerId="ADAL" clId="{0C606185-1C2B-4B6B-8128-35BA96FB9B82}" dt="2022-02-08T11:35:14.049" v="2066" actId="20577"/>
        <pc:sldMkLst>
          <pc:docMk/>
          <pc:sldMk cId="1175087495" sldId="269"/>
        </pc:sldMkLst>
        <pc:spChg chg="mod">
          <ac:chgData name="Jenna Dargon" userId="55fadb61-f140-4fbb-a278-15aac2f87c6e" providerId="ADAL" clId="{0C606185-1C2B-4B6B-8128-35BA96FB9B82}" dt="2022-02-08T11:35:14.049" v="2066" actId="20577"/>
          <ac:spMkLst>
            <pc:docMk/>
            <pc:sldMk cId="1175087495" sldId="269"/>
            <ac:spMk id="3" creationId="{994AC1E1-C419-4F47-AFFE-EF1BE886B76F}"/>
          </ac:spMkLst>
        </pc:spChg>
      </pc:sldChg>
      <pc:sldChg chg="modSp mod">
        <pc:chgData name="Jenna Dargon" userId="55fadb61-f140-4fbb-a278-15aac2f87c6e" providerId="ADAL" clId="{0C606185-1C2B-4B6B-8128-35BA96FB9B82}" dt="2022-02-08T11:35:52.085" v="2067"/>
        <pc:sldMkLst>
          <pc:docMk/>
          <pc:sldMk cId="87487512" sldId="270"/>
        </pc:sldMkLst>
        <pc:spChg chg="mod">
          <ac:chgData name="Jenna Dargon" userId="55fadb61-f140-4fbb-a278-15aac2f87c6e" providerId="ADAL" clId="{0C606185-1C2B-4B6B-8128-35BA96FB9B82}" dt="2022-02-08T11:35:52.085" v="2067"/>
          <ac:spMkLst>
            <pc:docMk/>
            <pc:sldMk cId="87487512" sldId="270"/>
            <ac:spMk id="3" creationId="{994AC1E1-C419-4F47-AFFE-EF1BE886B76F}"/>
          </ac:spMkLst>
        </pc:spChg>
      </pc:sldChg>
      <pc:sldMasterChg chg="modSldLayout">
        <pc:chgData name="Jenna Dargon" userId="55fadb61-f140-4fbb-a278-15aac2f87c6e" providerId="ADAL" clId="{0C606185-1C2B-4B6B-8128-35BA96FB9B82}" dt="2022-02-07T15:44:54.440" v="1975" actId="20577"/>
        <pc:sldMasterMkLst>
          <pc:docMk/>
          <pc:sldMasterMk cId="1188785011" sldId="2147483648"/>
        </pc:sldMasterMkLst>
        <pc:sldLayoutChg chg="modSp mod">
          <pc:chgData name="Jenna Dargon" userId="55fadb61-f140-4fbb-a278-15aac2f87c6e" providerId="ADAL" clId="{0C606185-1C2B-4B6B-8128-35BA96FB9B82}" dt="2022-02-07T15:43:34.388" v="1974" actId="20577"/>
          <pc:sldLayoutMkLst>
            <pc:docMk/>
            <pc:sldMasterMk cId="1188785011" sldId="2147483648"/>
            <pc:sldLayoutMk cId="2415766915" sldId="2147483661"/>
          </pc:sldLayoutMkLst>
          <pc:spChg chg="mod">
            <ac:chgData name="Jenna Dargon" userId="55fadb61-f140-4fbb-a278-15aac2f87c6e" providerId="ADAL" clId="{0C606185-1C2B-4B6B-8128-35BA96FB9B82}" dt="2022-02-07T15:43:34.388" v="1974" actId="20577"/>
            <ac:spMkLst>
              <pc:docMk/>
              <pc:sldMasterMk cId="1188785011" sldId="2147483648"/>
              <pc:sldLayoutMk cId="2415766915" sldId="2147483661"/>
              <ac:spMk id="4" creationId="{FDF5DB2E-949D-475C-891A-717AA21CEB65}"/>
            </ac:spMkLst>
          </pc:spChg>
        </pc:sldLayoutChg>
        <pc:sldLayoutChg chg="modSp mod">
          <pc:chgData name="Jenna Dargon" userId="55fadb61-f140-4fbb-a278-15aac2f87c6e" providerId="ADAL" clId="{0C606185-1C2B-4B6B-8128-35BA96FB9B82}" dt="2022-02-07T15:44:54.440" v="1975" actId="20577"/>
          <pc:sldLayoutMkLst>
            <pc:docMk/>
            <pc:sldMasterMk cId="1188785011" sldId="2147483648"/>
            <pc:sldLayoutMk cId="2818874633" sldId="2147483686"/>
          </pc:sldLayoutMkLst>
          <pc:spChg chg="mod">
            <ac:chgData name="Jenna Dargon" userId="55fadb61-f140-4fbb-a278-15aac2f87c6e" providerId="ADAL" clId="{0C606185-1C2B-4B6B-8128-35BA96FB9B82}" dt="2022-02-07T15:44:54.440" v="1975" actId="20577"/>
            <ac:spMkLst>
              <pc:docMk/>
              <pc:sldMasterMk cId="1188785011" sldId="2147483648"/>
              <pc:sldLayoutMk cId="2818874633" sldId="2147483686"/>
              <ac:spMk id="6" creationId="{5074F576-C431-446D-B231-7308E9FA7C77}"/>
            </ac:spMkLst>
          </pc:spChg>
        </pc:sldLayoutChg>
      </pc:sldMasterChg>
    </pc:docChg>
  </pc:docChgLst>
  <pc:docChgLst>
    <pc:chgData name="Kelley Taylor" userId="S::kelleytaylor@ncfe.org.uk::2bce3b75-6a35-4176-b6c4-9b37b9566dd6" providerId="AD" clId="Web-{B5AE51B7-AC3B-9940-813F-EE4A1EC2B921}"/>
    <pc:docChg chg="modSld">
      <pc:chgData name="Kelley Taylor" userId="S::kelleytaylor@ncfe.org.uk::2bce3b75-6a35-4176-b6c4-9b37b9566dd6" providerId="AD" clId="Web-{B5AE51B7-AC3B-9940-813F-EE4A1EC2B921}" dt="2023-10-05T15:34:30.797" v="23" actId="14100"/>
      <pc:docMkLst>
        <pc:docMk/>
      </pc:docMkLst>
      <pc:sldChg chg="modSp">
        <pc:chgData name="Kelley Taylor" userId="S::kelleytaylor@ncfe.org.uk::2bce3b75-6a35-4176-b6c4-9b37b9566dd6" providerId="AD" clId="Web-{B5AE51B7-AC3B-9940-813F-EE4A1EC2B921}" dt="2023-10-05T15:32:43.466" v="1" actId="20577"/>
        <pc:sldMkLst>
          <pc:docMk/>
          <pc:sldMk cId="4057773510" sldId="257"/>
        </pc:sldMkLst>
        <pc:spChg chg="mod">
          <ac:chgData name="Kelley Taylor" userId="S::kelleytaylor@ncfe.org.uk::2bce3b75-6a35-4176-b6c4-9b37b9566dd6" providerId="AD" clId="Web-{B5AE51B7-AC3B-9940-813F-EE4A1EC2B921}" dt="2023-10-05T15:32:43.466" v="1" actId="20577"/>
          <ac:spMkLst>
            <pc:docMk/>
            <pc:sldMk cId="4057773510" sldId="257"/>
            <ac:spMk id="3" creationId="{00000000-0000-0000-0000-000000000000}"/>
          </ac:spMkLst>
        </pc:spChg>
      </pc:sldChg>
      <pc:sldChg chg="modSp">
        <pc:chgData name="Kelley Taylor" userId="S::kelleytaylor@ncfe.org.uk::2bce3b75-6a35-4176-b6c4-9b37b9566dd6" providerId="AD" clId="Web-{B5AE51B7-AC3B-9940-813F-EE4A1EC2B921}" dt="2023-10-05T15:33:29.748" v="12" actId="1076"/>
        <pc:sldMkLst>
          <pc:docMk/>
          <pc:sldMk cId="3420127913" sldId="258"/>
        </pc:sldMkLst>
        <pc:spChg chg="mod">
          <ac:chgData name="Kelley Taylor" userId="S::kelleytaylor@ncfe.org.uk::2bce3b75-6a35-4176-b6c4-9b37b9566dd6" providerId="AD" clId="Web-{B5AE51B7-AC3B-9940-813F-EE4A1EC2B921}" dt="2023-10-05T15:33:29.748" v="12" actId="1076"/>
          <ac:spMkLst>
            <pc:docMk/>
            <pc:sldMk cId="3420127913" sldId="258"/>
            <ac:spMk id="3" creationId="{A80B7833-9BE4-4EDE-9736-AB0640C620E9}"/>
          </ac:spMkLst>
        </pc:spChg>
      </pc:sldChg>
      <pc:sldChg chg="modSp">
        <pc:chgData name="Kelley Taylor" userId="S::kelleytaylor@ncfe.org.uk::2bce3b75-6a35-4176-b6c4-9b37b9566dd6" providerId="AD" clId="Web-{B5AE51B7-AC3B-9940-813F-EE4A1EC2B921}" dt="2023-10-05T15:34:15.546" v="19" actId="20577"/>
        <pc:sldMkLst>
          <pc:docMk/>
          <pc:sldMk cId="1674363154" sldId="263"/>
        </pc:sldMkLst>
        <pc:spChg chg="mod">
          <ac:chgData name="Kelley Taylor" userId="S::kelleytaylor@ncfe.org.uk::2bce3b75-6a35-4176-b6c4-9b37b9566dd6" providerId="AD" clId="Web-{B5AE51B7-AC3B-9940-813F-EE4A1EC2B921}" dt="2023-10-05T15:34:15.546" v="19" actId="20577"/>
          <ac:spMkLst>
            <pc:docMk/>
            <pc:sldMk cId="1674363154" sldId="263"/>
            <ac:spMk id="5" creationId="{99E6705A-EEA9-4642-AE9A-1E150D5FE3E8}"/>
          </ac:spMkLst>
        </pc:spChg>
      </pc:sldChg>
      <pc:sldChg chg="modSp">
        <pc:chgData name="Kelley Taylor" userId="S::kelleytaylor@ncfe.org.uk::2bce3b75-6a35-4176-b6c4-9b37b9566dd6" providerId="AD" clId="Web-{B5AE51B7-AC3B-9940-813F-EE4A1EC2B921}" dt="2023-10-05T15:34:30.797" v="23" actId="14100"/>
        <pc:sldMkLst>
          <pc:docMk/>
          <pc:sldMk cId="989488239" sldId="264"/>
        </pc:sldMkLst>
        <pc:spChg chg="mod">
          <ac:chgData name="Kelley Taylor" userId="S::kelleytaylor@ncfe.org.uk::2bce3b75-6a35-4176-b6c4-9b37b9566dd6" providerId="AD" clId="Web-{B5AE51B7-AC3B-9940-813F-EE4A1EC2B921}" dt="2023-10-05T15:34:30.797" v="23" actId="14100"/>
          <ac:spMkLst>
            <pc:docMk/>
            <pc:sldMk cId="989488239" sldId="264"/>
            <ac:spMk id="7" creationId="{16E25BC8-4797-413D-A7E3-BDF226A40F4F}"/>
          </ac:spMkLst>
        </pc:spChg>
      </pc:sldChg>
      <pc:sldChg chg="modSp">
        <pc:chgData name="Kelley Taylor" userId="S::kelleytaylor@ncfe.org.uk::2bce3b75-6a35-4176-b6c4-9b37b9566dd6" providerId="AD" clId="Web-{B5AE51B7-AC3B-9940-813F-EE4A1EC2B921}" dt="2023-10-05T15:33:51.999" v="15" actId="20577"/>
        <pc:sldMkLst>
          <pc:docMk/>
          <pc:sldMk cId="2318221035" sldId="298"/>
        </pc:sldMkLst>
        <pc:spChg chg="mod">
          <ac:chgData name="Kelley Taylor" userId="S::kelleytaylor@ncfe.org.uk::2bce3b75-6a35-4176-b6c4-9b37b9566dd6" providerId="AD" clId="Web-{B5AE51B7-AC3B-9940-813F-EE4A1EC2B921}" dt="2023-10-05T15:33:51.999" v="15" actId="20577"/>
          <ac:spMkLst>
            <pc:docMk/>
            <pc:sldMk cId="2318221035" sldId="298"/>
            <ac:spMk id="10" creationId="{436F387C-57B8-45F5-B773-C38CD909376F}"/>
          </ac:spMkLst>
        </pc:spChg>
      </pc:sldChg>
    </pc:docChg>
  </pc:docChgLst>
  <pc:docChgLst>
    <pc:chgData name="Vanessa Mongey" userId="10ff5935-b405-410e-8639-ec0d20fef139" providerId="ADAL" clId="{F6134F83-8644-4142-B1AD-3CDF9B0DB14A}"/>
    <pc:docChg chg="modSld">
      <pc:chgData name="Vanessa Mongey" userId="10ff5935-b405-410e-8639-ec0d20fef139" providerId="ADAL" clId="{F6134F83-8644-4142-B1AD-3CDF9B0DB14A}" dt="2022-07-12T14:39:10.342" v="95" actId="20577"/>
      <pc:docMkLst>
        <pc:docMk/>
      </pc:docMkLst>
      <pc:sldChg chg="modSp mod">
        <pc:chgData name="Vanessa Mongey" userId="10ff5935-b405-410e-8639-ec0d20fef139" providerId="ADAL" clId="{F6134F83-8644-4142-B1AD-3CDF9B0DB14A}" dt="2022-07-12T14:29:32.952" v="19" actId="20577"/>
        <pc:sldMkLst>
          <pc:docMk/>
          <pc:sldMk cId="4057773510" sldId="257"/>
        </pc:sldMkLst>
        <pc:spChg chg="mod">
          <ac:chgData name="Vanessa Mongey" userId="10ff5935-b405-410e-8639-ec0d20fef139" providerId="ADAL" clId="{F6134F83-8644-4142-B1AD-3CDF9B0DB14A}" dt="2022-07-12T14:29:32.952" v="19" actId="20577"/>
          <ac:spMkLst>
            <pc:docMk/>
            <pc:sldMk cId="4057773510" sldId="257"/>
            <ac:spMk id="3" creationId="{00000000-0000-0000-0000-000000000000}"/>
          </ac:spMkLst>
        </pc:spChg>
      </pc:sldChg>
      <pc:sldChg chg="modSp mod">
        <pc:chgData name="Vanessa Mongey" userId="10ff5935-b405-410e-8639-ec0d20fef139" providerId="ADAL" clId="{F6134F83-8644-4142-B1AD-3CDF9B0DB14A}" dt="2022-07-12T14:31:09.384" v="25" actId="20577"/>
        <pc:sldMkLst>
          <pc:docMk/>
          <pc:sldMk cId="3420127913" sldId="258"/>
        </pc:sldMkLst>
        <pc:spChg chg="mod">
          <ac:chgData name="Vanessa Mongey" userId="10ff5935-b405-410e-8639-ec0d20fef139" providerId="ADAL" clId="{F6134F83-8644-4142-B1AD-3CDF9B0DB14A}" dt="2022-07-12T14:31:09.384" v="25" actId="20577"/>
          <ac:spMkLst>
            <pc:docMk/>
            <pc:sldMk cId="3420127913" sldId="258"/>
            <ac:spMk id="3" creationId="{A80B7833-9BE4-4EDE-9736-AB0640C620E9}"/>
          </ac:spMkLst>
        </pc:spChg>
      </pc:sldChg>
      <pc:sldChg chg="modSp mod">
        <pc:chgData name="Vanessa Mongey" userId="10ff5935-b405-410e-8639-ec0d20fef139" providerId="ADAL" clId="{F6134F83-8644-4142-B1AD-3CDF9B0DB14A}" dt="2022-07-12T14:37:45.087" v="81" actId="20577"/>
        <pc:sldMkLst>
          <pc:docMk/>
          <pc:sldMk cId="1674363154" sldId="263"/>
        </pc:sldMkLst>
        <pc:spChg chg="mod">
          <ac:chgData name="Vanessa Mongey" userId="10ff5935-b405-410e-8639-ec0d20fef139" providerId="ADAL" clId="{F6134F83-8644-4142-B1AD-3CDF9B0DB14A}" dt="2022-07-12T14:37:45.087" v="81" actId="20577"/>
          <ac:spMkLst>
            <pc:docMk/>
            <pc:sldMk cId="1674363154" sldId="263"/>
            <ac:spMk id="5" creationId="{99E6705A-EEA9-4642-AE9A-1E150D5FE3E8}"/>
          </ac:spMkLst>
        </pc:spChg>
      </pc:sldChg>
      <pc:sldChg chg="modSp mod">
        <pc:chgData name="Vanessa Mongey" userId="10ff5935-b405-410e-8639-ec0d20fef139" providerId="ADAL" clId="{F6134F83-8644-4142-B1AD-3CDF9B0DB14A}" dt="2022-07-12T14:38:52.220" v="83" actId="20577"/>
        <pc:sldMkLst>
          <pc:docMk/>
          <pc:sldMk cId="989488239" sldId="264"/>
        </pc:sldMkLst>
        <pc:spChg chg="mod">
          <ac:chgData name="Vanessa Mongey" userId="10ff5935-b405-410e-8639-ec0d20fef139" providerId="ADAL" clId="{F6134F83-8644-4142-B1AD-3CDF9B0DB14A}" dt="2022-07-12T14:38:52.220" v="83" actId="20577"/>
          <ac:spMkLst>
            <pc:docMk/>
            <pc:sldMk cId="989488239" sldId="264"/>
            <ac:spMk id="7" creationId="{16E25BC8-4797-413D-A7E3-BDF226A40F4F}"/>
          </ac:spMkLst>
        </pc:spChg>
      </pc:sldChg>
      <pc:sldChg chg="modSp mod">
        <pc:chgData name="Vanessa Mongey" userId="10ff5935-b405-410e-8639-ec0d20fef139" providerId="ADAL" clId="{F6134F83-8644-4142-B1AD-3CDF9B0DB14A}" dt="2022-07-12T14:27:50.921" v="2" actId="20577"/>
        <pc:sldMkLst>
          <pc:docMk/>
          <pc:sldMk cId="3595840699" sldId="284"/>
        </pc:sldMkLst>
        <pc:spChg chg="mod">
          <ac:chgData name="Vanessa Mongey" userId="10ff5935-b405-410e-8639-ec0d20fef139" providerId="ADAL" clId="{F6134F83-8644-4142-B1AD-3CDF9B0DB14A}" dt="2022-07-12T14:27:50.921" v="2" actId="20577"/>
          <ac:spMkLst>
            <pc:docMk/>
            <pc:sldMk cId="3595840699" sldId="284"/>
            <ac:spMk id="2" creationId="{C8FDA571-6C94-441F-9983-D2E6861FD27A}"/>
          </ac:spMkLst>
        </pc:spChg>
        <pc:spChg chg="mod">
          <ac:chgData name="Vanessa Mongey" userId="10ff5935-b405-410e-8639-ec0d20fef139" providerId="ADAL" clId="{F6134F83-8644-4142-B1AD-3CDF9B0DB14A}" dt="2022-07-12T14:27:22.609" v="0" actId="207"/>
          <ac:spMkLst>
            <pc:docMk/>
            <pc:sldMk cId="3595840699" sldId="284"/>
            <ac:spMk id="4" creationId="{5165BC95-29B2-439F-8B7C-5863CEED1CCD}"/>
          </ac:spMkLst>
        </pc:spChg>
      </pc:sldChg>
      <pc:sldChg chg="modSp mod">
        <pc:chgData name="Vanessa Mongey" userId="10ff5935-b405-410e-8639-ec0d20fef139" providerId="ADAL" clId="{F6134F83-8644-4142-B1AD-3CDF9B0DB14A}" dt="2022-07-12T14:39:10.342" v="95" actId="20577"/>
        <pc:sldMkLst>
          <pc:docMk/>
          <pc:sldMk cId="540700884" sldId="297"/>
        </pc:sldMkLst>
        <pc:spChg chg="mod">
          <ac:chgData name="Vanessa Mongey" userId="10ff5935-b405-410e-8639-ec0d20fef139" providerId="ADAL" clId="{F6134F83-8644-4142-B1AD-3CDF9B0DB14A}" dt="2022-07-12T14:39:06.515" v="93" actId="20577"/>
          <ac:spMkLst>
            <pc:docMk/>
            <pc:sldMk cId="540700884" sldId="297"/>
            <ac:spMk id="2" creationId="{FA6340C2-F404-446E-906C-F0A4D395ABB9}"/>
          </ac:spMkLst>
        </pc:spChg>
        <pc:spChg chg="mod">
          <ac:chgData name="Vanessa Mongey" userId="10ff5935-b405-410e-8639-ec0d20fef139" providerId="ADAL" clId="{F6134F83-8644-4142-B1AD-3CDF9B0DB14A}" dt="2022-07-12T14:39:10.342" v="95" actId="20577"/>
          <ac:spMkLst>
            <pc:docMk/>
            <pc:sldMk cId="540700884" sldId="297"/>
            <ac:spMk id="8" creationId="{C95881D3-2211-48BD-969B-E165E4312863}"/>
          </ac:spMkLst>
        </pc:spChg>
      </pc:sldChg>
      <pc:sldChg chg="modSp mod">
        <pc:chgData name="Vanessa Mongey" userId="10ff5935-b405-410e-8639-ec0d20fef139" providerId="ADAL" clId="{F6134F83-8644-4142-B1AD-3CDF9B0DB14A}" dt="2022-07-12T14:33:04.116" v="70" actId="20577"/>
        <pc:sldMkLst>
          <pc:docMk/>
          <pc:sldMk cId="2318221035" sldId="298"/>
        </pc:sldMkLst>
        <pc:spChg chg="mod">
          <ac:chgData name="Vanessa Mongey" userId="10ff5935-b405-410e-8639-ec0d20fef139" providerId="ADAL" clId="{F6134F83-8644-4142-B1AD-3CDF9B0DB14A}" dt="2022-07-12T14:31:36.801" v="31" actId="14100"/>
          <ac:spMkLst>
            <pc:docMk/>
            <pc:sldMk cId="2318221035" sldId="298"/>
            <ac:spMk id="10" creationId="{436F387C-57B8-45F5-B773-C38CD909376F}"/>
          </ac:spMkLst>
        </pc:spChg>
        <pc:graphicFrameChg chg="mod">
          <ac:chgData name="Vanessa Mongey" userId="10ff5935-b405-410e-8639-ec0d20fef139" providerId="ADAL" clId="{F6134F83-8644-4142-B1AD-3CDF9B0DB14A}" dt="2022-07-12T14:33:04.116" v="70" actId="20577"/>
          <ac:graphicFrameMkLst>
            <pc:docMk/>
            <pc:sldMk cId="2318221035" sldId="298"/>
            <ac:graphicFrameMk id="6" creationId="{00000000-0000-0000-0000-000000000000}"/>
          </ac:graphicFrameMkLst>
        </pc:graphicFrameChg>
      </pc:sldChg>
      <pc:sldChg chg="modSp mod">
        <pc:chgData name="Vanessa Mongey" userId="10ff5935-b405-410e-8639-ec0d20fef139" providerId="ADAL" clId="{F6134F83-8644-4142-B1AD-3CDF9B0DB14A}" dt="2022-07-12T14:33:55.151" v="71" actId="207"/>
        <pc:sldMkLst>
          <pc:docMk/>
          <pc:sldMk cId="281934285" sldId="299"/>
        </pc:sldMkLst>
        <pc:spChg chg="mod">
          <ac:chgData name="Vanessa Mongey" userId="10ff5935-b405-410e-8639-ec0d20fef139" providerId="ADAL" clId="{F6134F83-8644-4142-B1AD-3CDF9B0DB14A}" dt="2022-07-12T14:33:55.151" v="71" actId="207"/>
          <ac:spMkLst>
            <pc:docMk/>
            <pc:sldMk cId="281934285" sldId="299"/>
            <ac:spMk id="3" creationId="{00000000-0000-0000-0000-000000000000}"/>
          </ac:spMkLst>
        </pc:spChg>
      </pc:sldChg>
      <pc:sldChg chg="modSp mod">
        <pc:chgData name="Vanessa Mongey" userId="10ff5935-b405-410e-8639-ec0d20fef139" providerId="ADAL" clId="{F6134F83-8644-4142-B1AD-3CDF9B0DB14A}" dt="2022-07-12T14:35:56.727" v="72" actId="207"/>
        <pc:sldMkLst>
          <pc:docMk/>
          <pc:sldMk cId="270896274" sldId="301"/>
        </pc:sldMkLst>
        <pc:spChg chg="mod">
          <ac:chgData name="Vanessa Mongey" userId="10ff5935-b405-410e-8639-ec0d20fef139" providerId="ADAL" clId="{F6134F83-8644-4142-B1AD-3CDF9B0DB14A}" dt="2022-07-12T14:35:56.727" v="72" actId="207"/>
          <ac:spMkLst>
            <pc:docMk/>
            <pc:sldMk cId="270896274" sldId="301"/>
            <ac:spMk id="2" creationId="{00000000-0000-0000-0000-000000000000}"/>
          </ac:spMkLst>
        </pc:spChg>
      </pc:sldChg>
    </pc:docChg>
  </pc:docChgLst>
  <pc:docChgLst>
    <pc:chgData name="Vanessa Mongey" userId="S::vanessamongey@ncfe.org.uk::10ff5935-b405-410e-8639-ec0d20fef139" providerId="AD" clId="Web-{0AD86E71-EF15-5E13-9119-13FA26B67528}"/>
    <pc:docChg chg="modSld">
      <pc:chgData name="Vanessa Mongey" userId="S::vanessamongey@ncfe.org.uk::10ff5935-b405-410e-8639-ec0d20fef139" providerId="AD" clId="Web-{0AD86E71-EF15-5E13-9119-13FA26B67528}" dt="2022-05-17T08:54:33.872" v="22" actId="20577"/>
      <pc:docMkLst>
        <pc:docMk/>
      </pc:docMkLst>
      <pc:sldChg chg="modSp">
        <pc:chgData name="Vanessa Mongey" userId="S::vanessamongey@ncfe.org.uk::10ff5935-b405-410e-8639-ec0d20fef139" providerId="AD" clId="Web-{0AD86E71-EF15-5E13-9119-13FA26B67528}" dt="2022-05-17T08:54:04.105" v="18" actId="20577"/>
        <pc:sldMkLst>
          <pc:docMk/>
          <pc:sldMk cId="1674363154" sldId="263"/>
        </pc:sldMkLst>
        <pc:spChg chg="mod">
          <ac:chgData name="Vanessa Mongey" userId="S::vanessamongey@ncfe.org.uk::10ff5935-b405-410e-8639-ec0d20fef139" providerId="AD" clId="Web-{0AD86E71-EF15-5E13-9119-13FA26B67528}" dt="2022-05-17T08:54:04.105" v="18" actId="20577"/>
          <ac:spMkLst>
            <pc:docMk/>
            <pc:sldMk cId="1674363154" sldId="263"/>
            <ac:spMk id="5" creationId="{99E6705A-EEA9-4642-AE9A-1E150D5FE3E8}"/>
          </ac:spMkLst>
        </pc:spChg>
      </pc:sldChg>
      <pc:sldChg chg="modSp">
        <pc:chgData name="Vanessa Mongey" userId="S::vanessamongey@ncfe.org.uk::10ff5935-b405-410e-8639-ec0d20fef139" providerId="AD" clId="Web-{0AD86E71-EF15-5E13-9119-13FA26B67528}" dt="2022-05-17T08:46:49.750" v="5" actId="20577"/>
        <pc:sldMkLst>
          <pc:docMk/>
          <pc:sldMk cId="3595840699" sldId="284"/>
        </pc:sldMkLst>
        <pc:spChg chg="mod">
          <ac:chgData name="Vanessa Mongey" userId="S::vanessamongey@ncfe.org.uk::10ff5935-b405-410e-8639-ec0d20fef139" providerId="AD" clId="Web-{0AD86E71-EF15-5E13-9119-13FA26B67528}" dt="2022-05-17T08:46:49.750" v="5" actId="20577"/>
          <ac:spMkLst>
            <pc:docMk/>
            <pc:sldMk cId="3595840699" sldId="284"/>
            <ac:spMk id="4" creationId="{5165BC95-29B2-439F-8B7C-5863CEED1CCD}"/>
          </ac:spMkLst>
        </pc:spChg>
      </pc:sldChg>
      <pc:sldChg chg="modSp">
        <pc:chgData name="Vanessa Mongey" userId="S::vanessamongey@ncfe.org.uk::10ff5935-b405-410e-8639-ec0d20fef139" providerId="AD" clId="Web-{0AD86E71-EF15-5E13-9119-13FA26B67528}" dt="2022-05-17T08:54:33.872" v="22" actId="20577"/>
        <pc:sldMkLst>
          <pc:docMk/>
          <pc:sldMk cId="540700884" sldId="297"/>
        </pc:sldMkLst>
        <pc:spChg chg="mod">
          <ac:chgData name="Vanessa Mongey" userId="S::vanessamongey@ncfe.org.uk::10ff5935-b405-410e-8639-ec0d20fef139" providerId="AD" clId="Web-{0AD86E71-EF15-5E13-9119-13FA26B67528}" dt="2022-05-17T08:54:33.872" v="22" actId="20577"/>
          <ac:spMkLst>
            <pc:docMk/>
            <pc:sldMk cId="540700884" sldId="297"/>
            <ac:spMk id="2" creationId="{FA6340C2-F404-446E-906C-F0A4D395ABB9}"/>
          </ac:spMkLst>
        </pc:spChg>
      </pc:sldChg>
      <pc:sldChg chg="modSp">
        <pc:chgData name="Vanessa Mongey" userId="S::vanessamongey@ncfe.org.uk::10ff5935-b405-410e-8639-ec0d20fef139" providerId="AD" clId="Web-{0AD86E71-EF15-5E13-9119-13FA26B67528}" dt="2022-05-17T08:51:09.054" v="8" actId="20577"/>
        <pc:sldMkLst>
          <pc:docMk/>
          <pc:sldMk cId="281934285" sldId="299"/>
        </pc:sldMkLst>
        <pc:spChg chg="mod">
          <ac:chgData name="Vanessa Mongey" userId="S::vanessamongey@ncfe.org.uk::10ff5935-b405-410e-8639-ec0d20fef139" providerId="AD" clId="Web-{0AD86E71-EF15-5E13-9119-13FA26B67528}" dt="2022-05-17T08:51:09.054" v="8" actId="20577"/>
          <ac:spMkLst>
            <pc:docMk/>
            <pc:sldMk cId="281934285" sldId="299"/>
            <ac:spMk id="7" creationId="{00000000-0000-0000-0000-000000000000}"/>
          </ac:spMkLst>
        </pc:spChg>
      </pc:sldChg>
      <pc:sldChg chg="modSp">
        <pc:chgData name="Vanessa Mongey" userId="S::vanessamongey@ncfe.org.uk::10ff5935-b405-410e-8639-ec0d20fef139" providerId="AD" clId="Web-{0AD86E71-EF15-5E13-9119-13FA26B67528}" dt="2022-05-17T08:52:30.368" v="12" actId="20577"/>
        <pc:sldMkLst>
          <pc:docMk/>
          <pc:sldMk cId="270896274" sldId="301"/>
        </pc:sldMkLst>
        <pc:spChg chg="mod">
          <ac:chgData name="Vanessa Mongey" userId="S::vanessamongey@ncfe.org.uk::10ff5935-b405-410e-8639-ec0d20fef139" providerId="AD" clId="Web-{0AD86E71-EF15-5E13-9119-13FA26B67528}" dt="2022-05-17T08:52:30.368" v="12" actId="20577"/>
          <ac:spMkLst>
            <pc:docMk/>
            <pc:sldMk cId="270896274" sldId="301"/>
            <ac:spMk id="2" creationId="{00000000-0000-0000-0000-000000000000}"/>
          </ac:spMkLst>
        </pc:spChg>
      </pc:sldChg>
    </pc:docChg>
  </pc:docChgLst>
  <pc:docChgLst>
    <pc:chgData name="Kelley Taylor" userId="S::kelleytaylor@ncfe.org.uk::2bce3b75-6a35-4176-b6c4-9b37b9566dd6" providerId="AD" clId="Web-{570A3E7B-3876-33CB-1E19-08174B32DD10}"/>
    <pc:docChg chg="modSld">
      <pc:chgData name="Kelley Taylor" userId="S::kelleytaylor@ncfe.org.uk::2bce3b75-6a35-4176-b6c4-9b37b9566dd6" providerId="AD" clId="Web-{570A3E7B-3876-33CB-1E19-08174B32DD10}" dt="2023-10-27T12:55:29.769" v="1" actId="20577"/>
      <pc:docMkLst>
        <pc:docMk/>
      </pc:docMkLst>
      <pc:sldChg chg="modSp">
        <pc:chgData name="Kelley Taylor" userId="S::kelleytaylor@ncfe.org.uk::2bce3b75-6a35-4176-b6c4-9b37b9566dd6" providerId="AD" clId="Web-{570A3E7B-3876-33CB-1E19-08174B32DD10}" dt="2023-10-27T12:55:29.769" v="1" actId="20577"/>
        <pc:sldMkLst>
          <pc:docMk/>
          <pc:sldMk cId="3595840699" sldId="284"/>
        </pc:sldMkLst>
        <pc:spChg chg="mod">
          <ac:chgData name="Kelley Taylor" userId="S::kelleytaylor@ncfe.org.uk::2bce3b75-6a35-4176-b6c4-9b37b9566dd6" providerId="AD" clId="Web-{570A3E7B-3876-33CB-1E19-08174B32DD10}" dt="2023-10-27T12:55:29.769" v="1" actId="20577"/>
          <ac:spMkLst>
            <pc:docMk/>
            <pc:sldMk cId="3595840699" sldId="284"/>
            <ac:spMk id="4" creationId="{5165BC95-29B2-439F-8B7C-5863CEED1CCD}"/>
          </ac:spMkLst>
        </pc:spChg>
      </pc:sldChg>
    </pc:docChg>
  </pc:docChgLst>
  <pc:docChgLst>
    <pc:chgData name="Vanessa Mongey" userId="S::vanessamongey@ncfe.org.uk::10ff5935-b405-410e-8639-ec0d20fef139" providerId="AD" clId="Web-{EB18B280-8737-C738-7E92-CCB2EAE19152}"/>
    <pc:docChg chg="modSld">
      <pc:chgData name="Vanessa Mongey" userId="S::vanessamongey@ncfe.org.uk::10ff5935-b405-410e-8639-ec0d20fef139" providerId="AD" clId="Web-{EB18B280-8737-C738-7E92-CCB2EAE19152}" dt="2022-05-30T07:38:37.116" v="1" actId="20577"/>
      <pc:docMkLst>
        <pc:docMk/>
      </pc:docMkLst>
      <pc:sldChg chg="modSp">
        <pc:chgData name="Vanessa Mongey" userId="S::vanessamongey@ncfe.org.uk::10ff5935-b405-410e-8639-ec0d20fef139" providerId="AD" clId="Web-{EB18B280-8737-C738-7E92-CCB2EAE19152}" dt="2022-05-30T07:38:37.116" v="1" actId="20577"/>
        <pc:sldMkLst>
          <pc:docMk/>
          <pc:sldMk cId="3595840699" sldId="284"/>
        </pc:sldMkLst>
        <pc:spChg chg="mod">
          <ac:chgData name="Vanessa Mongey" userId="S::vanessamongey@ncfe.org.uk::10ff5935-b405-410e-8639-ec0d20fef139" providerId="AD" clId="Web-{EB18B280-8737-C738-7E92-CCB2EAE19152}" dt="2022-05-30T07:38:37.116" v="1" actId="20577"/>
          <ac:spMkLst>
            <pc:docMk/>
            <pc:sldMk cId="3595840699" sldId="284"/>
            <ac:spMk id="4" creationId="{5165BC95-29B2-439F-8B7C-5863CEED1CCD}"/>
          </ac:spMkLst>
        </pc:spChg>
      </pc:sldChg>
    </pc:docChg>
  </pc:docChgLst>
  <pc:docChgLst>
    <pc:chgData name="Vanessa Mongey" userId="S::vanessamongey@ncfe.org.uk::10ff5935-b405-410e-8639-ec0d20fef139" providerId="AD" clId="Web-{9A8AE5E3-845C-DE12-D153-2B08A08744D0}"/>
    <pc:docChg chg="modSld">
      <pc:chgData name="Vanessa Mongey" userId="S::vanessamongey@ncfe.org.uk::10ff5935-b405-410e-8639-ec0d20fef139" providerId="AD" clId="Web-{9A8AE5E3-845C-DE12-D153-2B08A08744D0}" dt="2022-05-30T13:59:33.050" v="0" actId="20577"/>
      <pc:docMkLst>
        <pc:docMk/>
      </pc:docMkLst>
      <pc:sldChg chg="modSp">
        <pc:chgData name="Vanessa Mongey" userId="S::vanessamongey@ncfe.org.uk::10ff5935-b405-410e-8639-ec0d20fef139" providerId="AD" clId="Web-{9A8AE5E3-845C-DE12-D153-2B08A08744D0}" dt="2022-05-30T13:59:33.050" v="0" actId="20577"/>
        <pc:sldMkLst>
          <pc:docMk/>
          <pc:sldMk cId="3595840699" sldId="284"/>
        </pc:sldMkLst>
        <pc:spChg chg="mod">
          <ac:chgData name="Vanessa Mongey" userId="S::vanessamongey@ncfe.org.uk::10ff5935-b405-410e-8639-ec0d20fef139" providerId="AD" clId="Web-{9A8AE5E3-845C-DE12-D153-2B08A08744D0}" dt="2022-05-30T13:59:33.050" v="0" actId="20577"/>
          <ac:spMkLst>
            <pc:docMk/>
            <pc:sldMk cId="3595840699" sldId="284"/>
            <ac:spMk id="4" creationId="{5165BC95-29B2-439F-8B7C-5863CEED1CCD}"/>
          </ac:spMkLst>
        </pc:spChg>
      </pc:sldChg>
    </pc:docChg>
  </pc:docChgLst>
  <pc:docChgLst>
    <pc:chgData name="Vanessa Mongey" userId="S::vanessamongey@ncfe.org.uk::10ff5935-b405-410e-8639-ec0d20fef139" providerId="AD" clId="Web-{F26CF372-A49E-0E30-5836-1F94C3BE9DE1}"/>
    <pc:docChg chg="modSld">
      <pc:chgData name="Vanessa Mongey" userId="S::vanessamongey@ncfe.org.uk::10ff5935-b405-410e-8639-ec0d20fef139" providerId="AD" clId="Web-{F26CF372-A49E-0E30-5836-1F94C3BE9DE1}" dt="2022-07-14T14:15:23.470" v="41" actId="20577"/>
      <pc:docMkLst>
        <pc:docMk/>
      </pc:docMkLst>
      <pc:sldChg chg="modSp">
        <pc:chgData name="Vanessa Mongey" userId="S::vanessamongey@ncfe.org.uk::10ff5935-b405-410e-8639-ec0d20fef139" providerId="AD" clId="Web-{F26CF372-A49E-0E30-5836-1F94C3BE9DE1}" dt="2022-07-14T14:11:59.857" v="3" actId="20577"/>
        <pc:sldMkLst>
          <pc:docMk/>
          <pc:sldMk cId="4057773510" sldId="257"/>
        </pc:sldMkLst>
        <pc:spChg chg="mod">
          <ac:chgData name="Vanessa Mongey" userId="S::vanessamongey@ncfe.org.uk::10ff5935-b405-410e-8639-ec0d20fef139" providerId="AD" clId="Web-{F26CF372-A49E-0E30-5836-1F94C3BE9DE1}" dt="2022-07-14T14:11:59.857" v="3" actId="20577"/>
          <ac:spMkLst>
            <pc:docMk/>
            <pc:sldMk cId="4057773510" sldId="257"/>
            <ac:spMk id="3" creationId="{00000000-0000-0000-0000-000000000000}"/>
          </ac:spMkLst>
        </pc:spChg>
      </pc:sldChg>
      <pc:sldChg chg="modSp">
        <pc:chgData name="Vanessa Mongey" userId="S::vanessamongey@ncfe.org.uk::10ff5935-b405-410e-8639-ec0d20fef139" providerId="AD" clId="Web-{F26CF372-A49E-0E30-5836-1F94C3BE9DE1}" dt="2022-07-14T14:15:08.079" v="38" actId="1076"/>
        <pc:sldMkLst>
          <pc:docMk/>
          <pc:sldMk cId="989488239" sldId="264"/>
        </pc:sldMkLst>
        <pc:spChg chg="mod">
          <ac:chgData name="Vanessa Mongey" userId="S::vanessamongey@ncfe.org.uk::10ff5935-b405-410e-8639-ec0d20fef139" providerId="AD" clId="Web-{F26CF372-A49E-0E30-5836-1F94C3BE9DE1}" dt="2022-07-14T14:14:51.251" v="31" actId="14100"/>
          <ac:spMkLst>
            <pc:docMk/>
            <pc:sldMk cId="989488239" sldId="264"/>
            <ac:spMk id="7" creationId="{16E25BC8-4797-413D-A7E3-BDF226A40F4F}"/>
          </ac:spMkLst>
        </pc:spChg>
        <pc:picChg chg="mod">
          <ac:chgData name="Vanessa Mongey" userId="S::vanessamongey@ncfe.org.uk::10ff5935-b405-410e-8639-ec0d20fef139" providerId="AD" clId="Web-{F26CF372-A49E-0E30-5836-1F94C3BE9DE1}" dt="2022-07-14T14:14:56.423" v="32" actId="1076"/>
          <ac:picMkLst>
            <pc:docMk/>
            <pc:sldMk cId="989488239" sldId="264"/>
            <ac:picMk id="8" creationId="{F83C56ED-364E-4D96-AE89-D7CD1A0119BE}"/>
          </ac:picMkLst>
        </pc:picChg>
        <pc:picChg chg="mod">
          <ac:chgData name="Vanessa Mongey" userId="S::vanessamongey@ncfe.org.uk::10ff5935-b405-410e-8639-ec0d20fef139" providerId="AD" clId="Web-{F26CF372-A49E-0E30-5836-1F94C3BE9DE1}" dt="2022-07-14T14:15:02.907" v="36" actId="1076"/>
          <ac:picMkLst>
            <pc:docMk/>
            <pc:sldMk cId="989488239" sldId="264"/>
            <ac:picMk id="9" creationId="{53D47D80-078D-4E1D-AB93-7422561FEC42}"/>
          </ac:picMkLst>
        </pc:picChg>
        <pc:picChg chg="mod">
          <ac:chgData name="Vanessa Mongey" userId="S::vanessamongey@ncfe.org.uk::10ff5935-b405-410e-8639-ec0d20fef139" providerId="AD" clId="Web-{F26CF372-A49E-0E30-5836-1F94C3BE9DE1}" dt="2022-07-14T14:15:08.079" v="38" actId="1076"/>
          <ac:picMkLst>
            <pc:docMk/>
            <pc:sldMk cId="989488239" sldId="264"/>
            <ac:picMk id="10" creationId="{8CDC63E8-5315-42E4-AC80-A3D86AD0A47D}"/>
          </ac:picMkLst>
        </pc:picChg>
        <pc:picChg chg="mod">
          <ac:chgData name="Vanessa Mongey" userId="S::vanessamongey@ncfe.org.uk::10ff5935-b405-410e-8639-ec0d20fef139" providerId="AD" clId="Web-{F26CF372-A49E-0E30-5836-1F94C3BE9DE1}" dt="2022-07-14T14:15:03.923" v="37" actId="1076"/>
          <ac:picMkLst>
            <pc:docMk/>
            <pc:sldMk cId="989488239" sldId="264"/>
            <ac:picMk id="11" creationId="{CD843033-445C-44AE-B591-32F816588AF5}"/>
          </ac:picMkLst>
        </pc:picChg>
      </pc:sldChg>
      <pc:sldChg chg="modSp">
        <pc:chgData name="Vanessa Mongey" userId="S::vanessamongey@ncfe.org.uk::10ff5935-b405-410e-8639-ec0d20fef139" providerId="AD" clId="Web-{F26CF372-A49E-0E30-5836-1F94C3BE9DE1}" dt="2022-07-14T14:15:23.470" v="41" actId="20577"/>
        <pc:sldMkLst>
          <pc:docMk/>
          <pc:sldMk cId="540700884" sldId="297"/>
        </pc:sldMkLst>
        <pc:spChg chg="mod">
          <ac:chgData name="Vanessa Mongey" userId="S::vanessamongey@ncfe.org.uk::10ff5935-b405-410e-8639-ec0d20fef139" providerId="AD" clId="Web-{F26CF372-A49E-0E30-5836-1F94C3BE9DE1}" dt="2022-07-14T14:15:23.470" v="41" actId="20577"/>
          <ac:spMkLst>
            <pc:docMk/>
            <pc:sldMk cId="540700884" sldId="297"/>
            <ac:spMk id="8" creationId="{C95881D3-2211-48BD-969B-E165E4312863}"/>
          </ac:spMkLst>
        </pc:spChg>
      </pc:sldChg>
      <pc:sldChg chg="modSp">
        <pc:chgData name="Vanessa Mongey" userId="S::vanessamongey@ncfe.org.uk::10ff5935-b405-410e-8639-ec0d20fef139" providerId="AD" clId="Web-{F26CF372-A49E-0E30-5836-1F94C3BE9DE1}" dt="2022-07-14T14:13:16.655" v="9" actId="1076"/>
        <pc:sldMkLst>
          <pc:docMk/>
          <pc:sldMk cId="281934285" sldId="299"/>
        </pc:sldMkLst>
        <pc:spChg chg="mod">
          <ac:chgData name="Vanessa Mongey" userId="S::vanessamongey@ncfe.org.uk::10ff5935-b405-410e-8639-ec0d20fef139" providerId="AD" clId="Web-{F26CF372-A49E-0E30-5836-1F94C3BE9DE1}" dt="2022-07-14T14:13:10.108" v="8" actId="14100"/>
          <ac:spMkLst>
            <pc:docMk/>
            <pc:sldMk cId="281934285" sldId="299"/>
            <ac:spMk id="5" creationId="{2492C60D-D498-4F0E-B78E-580BE9333EB8}"/>
          </ac:spMkLst>
        </pc:spChg>
        <pc:spChg chg="mod">
          <ac:chgData name="Vanessa Mongey" userId="S::vanessamongey@ncfe.org.uk::10ff5935-b405-410e-8639-ec0d20fef139" providerId="AD" clId="Web-{F26CF372-A49E-0E30-5836-1F94C3BE9DE1}" dt="2022-07-14T14:13:00.639" v="6" actId="14100"/>
          <ac:spMkLst>
            <pc:docMk/>
            <pc:sldMk cId="281934285" sldId="299"/>
            <ac:spMk id="7" creationId="{00000000-0000-0000-0000-000000000000}"/>
          </ac:spMkLst>
        </pc:spChg>
        <pc:graphicFrameChg chg="mod">
          <ac:chgData name="Vanessa Mongey" userId="S::vanessamongey@ncfe.org.uk::10ff5935-b405-410e-8639-ec0d20fef139" providerId="AD" clId="Web-{F26CF372-A49E-0E30-5836-1F94C3BE9DE1}" dt="2022-07-14T14:13:16.655" v="9" actId="1076"/>
          <ac:graphicFrameMkLst>
            <pc:docMk/>
            <pc:sldMk cId="281934285" sldId="299"/>
            <ac:graphicFrameMk id="2" creationId="{00000000-0000-0000-0000-000000000000}"/>
          </ac:graphicFrameMkLst>
        </pc:graphicFrameChg>
      </pc:sldChg>
      <pc:sldChg chg="modSp">
        <pc:chgData name="Vanessa Mongey" userId="S::vanessamongey@ncfe.org.uk::10ff5935-b405-410e-8639-ec0d20fef139" providerId="AD" clId="Web-{F26CF372-A49E-0E30-5836-1F94C3BE9DE1}" dt="2022-07-14T14:14:25.219" v="30" actId="14100"/>
        <pc:sldMkLst>
          <pc:docMk/>
          <pc:sldMk cId="270896274" sldId="301"/>
        </pc:sldMkLst>
        <pc:spChg chg="mod">
          <ac:chgData name="Vanessa Mongey" userId="S::vanessamongey@ncfe.org.uk::10ff5935-b405-410e-8639-ec0d20fef139" providerId="AD" clId="Web-{F26CF372-A49E-0E30-5836-1F94C3BE9DE1}" dt="2022-07-14T14:13:48.937" v="20" actId="20577"/>
          <ac:spMkLst>
            <pc:docMk/>
            <pc:sldMk cId="270896274" sldId="301"/>
            <ac:spMk id="2" creationId="{00000000-0000-0000-0000-000000000000}"/>
          </ac:spMkLst>
        </pc:spChg>
        <pc:spChg chg="mod">
          <ac:chgData name="Vanessa Mongey" userId="S::vanessamongey@ncfe.org.uk::10ff5935-b405-410e-8639-ec0d20fef139" providerId="AD" clId="Web-{F26CF372-A49E-0E30-5836-1F94C3BE9DE1}" dt="2022-07-14T14:14:25.219" v="30" actId="14100"/>
          <ac:spMkLst>
            <pc:docMk/>
            <pc:sldMk cId="270896274" sldId="301"/>
            <ac:spMk id="21" creationId="{ADA3C782-06D3-4782-AAA2-41CFA4B83DB3}"/>
          </ac:spMkLst>
        </pc:spChg>
        <pc:spChg chg="mod">
          <ac:chgData name="Vanessa Mongey" userId="S::vanessamongey@ncfe.org.uk::10ff5935-b405-410e-8639-ec0d20fef139" providerId="AD" clId="Web-{F26CF372-A49E-0E30-5836-1F94C3BE9DE1}" dt="2022-07-14T14:14:13.031" v="27" actId="14100"/>
          <ac:spMkLst>
            <pc:docMk/>
            <pc:sldMk cId="270896274" sldId="301"/>
            <ac:spMk id="23" creationId="{83763FEE-B89F-47C4-88EB-B02BF8FAE9C5}"/>
          </ac:spMkLst>
        </pc:spChg>
        <pc:picChg chg="mod">
          <ac:chgData name="Vanessa Mongey" userId="S::vanessamongey@ncfe.org.uk::10ff5935-b405-410e-8639-ec0d20fef139" providerId="AD" clId="Web-{F26CF372-A49E-0E30-5836-1F94C3BE9DE1}" dt="2022-07-14T14:14:20.219" v="29" actId="14100"/>
          <ac:picMkLst>
            <pc:docMk/>
            <pc:sldMk cId="270896274" sldId="301"/>
            <ac:picMk id="24" creationId="{575A95A9-CFAA-458F-8E6F-1CF5D068DAF0}"/>
          </ac:picMkLst>
        </pc:picChg>
      </pc:sldChg>
    </pc:docChg>
  </pc:docChgLst>
  <pc:docChgLst>
    <pc:chgData name="Kelley Taylor" userId="2bce3b75-6a35-4176-b6c4-9b37b9566dd6" providerId="ADAL" clId="{F5F38863-B51A-4C57-8115-7FC4E3779400}"/>
    <pc:docChg chg="undo custSel modSld sldOrd">
      <pc:chgData name="Kelley Taylor" userId="2bce3b75-6a35-4176-b6c4-9b37b9566dd6" providerId="ADAL" clId="{F5F38863-B51A-4C57-8115-7FC4E3779400}" dt="2023-11-29T08:06:16.351" v="97" actId="1076"/>
      <pc:docMkLst>
        <pc:docMk/>
      </pc:docMkLst>
      <pc:sldChg chg="modSp mod">
        <pc:chgData name="Kelley Taylor" userId="2bce3b75-6a35-4176-b6c4-9b37b9566dd6" providerId="ADAL" clId="{F5F38863-B51A-4C57-8115-7FC4E3779400}" dt="2023-11-29T08:03:30.027" v="72" actId="20577"/>
        <pc:sldMkLst>
          <pc:docMk/>
          <pc:sldMk cId="4057773510" sldId="257"/>
        </pc:sldMkLst>
        <pc:spChg chg="mod">
          <ac:chgData name="Kelley Taylor" userId="2bce3b75-6a35-4176-b6c4-9b37b9566dd6" providerId="ADAL" clId="{F5F38863-B51A-4C57-8115-7FC4E3779400}" dt="2023-11-29T08:03:30.027" v="72" actId="20577"/>
          <ac:spMkLst>
            <pc:docMk/>
            <pc:sldMk cId="4057773510" sldId="257"/>
            <ac:spMk id="3" creationId="{00000000-0000-0000-0000-000000000000}"/>
          </ac:spMkLst>
        </pc:spChg>
      </pc:sldChg>
      <pc:sldChg chg="modSp mod">
        <pc:chgData name="Kelley Taylor" userId="2bce3b75-6a35-4176-b6c4-9b37b9566dd6" providerId="ADAL" clId="{F5F38863-B51A-4C57-8115-7FC4E3779400}" dt="2023-11-13T12:39:42.631" v="66" actId="14100"/>
        <pc:sldMkLst>
          <pc:docMk/>
          <pc:sldMk cId="3420127913" sldId="258"/>
        </pc:sldMkLst>
        <pc:spChg chg="mod">
          <ac:chgData name="Kelley Taylor" userId="2bce3b75-6a35-4176-b6c4-9b37b9566dd6" providerId="ADAL" clId="{F5F38863-B51A-4C57-8115-7FC4E3779400}" dt="2023-11-13T12:39:42.631" v="66" actId="14100"/>
          <ac:spMkLst>
            <pc:docMk/>
            <pc:sldMk cId="3420127913" sldId="258"/>
            <ac:spMk id="3" creationId="{A80B7833-9BE4-4EDE-9736-AB0640C620E9}"/>
          </ac:spMkLst>
        </pc:spChg>
      </pc:sldChg>
      <pc:sldChg chg="modSp mod">
        <pc:chgData name="Kelley Taylor" userId="2bce3b75-6a35-4176-b6c4-9b37b9566dd6" providerId="ADAL" clId="{F5F38863-B51A-4C57-8115-7FC4E3779400}" dt="2023-11-29T08:06:16.351" v="97" actId="1076"/>
        <pc:sldMkLst>
          <pc:docMk/>
          <pc:sldMk cId="989488239" sldId="264"/>
        </pc:sldMkLst>
        <pc:spChg chg="mod">
          <ac:chgData name="Kelley Taylor" userId="2bce3b75-6a35-4176-b6c4-9b37b9566dd6" providerId="ADAL" clId="{F5F38863-B51A-4C57-8115-7FC4E3779400}" dt="2023-11-29T08:05:50.002" v="90" actId="1076"/>
          <ac:spMkLst>
            <pc:docMk/>
            <pc:sldMk cId="989488239" sldId="264"/>
            <ac:spMk id="7" creationId="{16E25BC8-4797-413D-A7E3-BDF226A40F4F}"/>
          </ac:spMkLst>
        </pc:spChg>
        <pc:picChg chg="mod">
          <ac:chgData name="Kelley Taylor" userId="2bce3b75-6a35-4176-b6c4-9b37b9566dd6" providerId="ADAL" clId="{F5F38863-B51A-4C57-8115-7FC4E3779400}" dt="2023-11-29T08:05:54.675" v="91" actId="1076"/>
          <ac:picMkLst>
            <pc:docMk/>
            <pc:sldMk cId="989488239" sldId="264"/>
            <ac:picMk id="4" creationId="{7BDA4C2E-9823-4E32-BDDA-125421455B48}"/>
          </ac:picMkLst>
        </pc:picChg>
        <pc:picChg chg="mod">
          <ac:chgData name="Kelley Taylor" userId="2bce3b75-6a35-4176-b6c4-9b37b9566dd6" providerId="ADAL" clId="{F5F38863-B51A-4C57-8115-7FC4E3779400}" dt="2023-11-29T08:06:16.351" v="97" actId="1076"/>
          <ac:picMkLst>
            <pc:docMk/>
            <pc:sldMk cId="989488239" sldId="264"/>
            <ac:picMk id="8" creationId="{F83C56ED-364E-4D96-AE89-D7CD1A0119BE}"/>
          </ac:picMkLst>
        </pc:picChg>
        <pc:picChg chg="mod">
          <ac:chgData name="Kelley Taylor" userId="2bce3b75-6a35-4176-b6c4-9b37b9566dd6" providerId="ADAL" clId="{F5F38863-B51A-4C57-8115-7FC4E3779400}" dt="2023-11-29T08:06:10.956" v="95" actId="1076"/>
          <ac:picMkLst>
            <pc:docMk/>
            <pc:sldMk cId="989488239" sldId="264"/>
            <ac:picMk id="9" creationId="{53D47D80-078D-4E1D-AB93-7422561FEC42}"/>
          </ac:picMkLst>
        </pc:picChg>
        <pc:picChg chg="mod">
          <ac:chgData name="Kelley Taylor" userId="2bce3b75-6a35-4176-b6c4-9b37b9566dd6" providerId="ADAL" clId="{F5F38863-B51A-4C57-8115-7FC4E3779400}" dt="2023-11-29T08:06:03.027" v="93" actId="1076"/>
          <ac:picMkLst>
            <pc:docMk/>
            <pc:sldMk cId="989488239" sldId="264"/>
            <ac:picMk id="10" creationId="{8CDC63E8-5315-42E4-AC80-A3D86AD0A47D}"/>
          </ac:picMkLst>
        </pc:picChg>
        <pc:picChg chg="mod">
          <ac:chgData name="Kelley Taylor" userId="2bce3b75-6a35-4176-b6c4-9b37b9566dd6" providerId="ADAL" clId="{F5F38863-B51A-4C57-8115-7FC4E3779400}" dt="2023-11-29T08:06:14.163" v="96" actId="1076"/>
          <ac:picMkLst>
            <pc:docMk/>
            <pc:sldMk cId="989488239" sldId="264"/>
            <ac:picMk id="11" creationId="{CD843033-445C-44AE-B591-32F816588AF5}"/>
          </ac:picMkLst>
        </pc:picChg>
      </pc:sldChg>
      <pc:sldChg chg="modSp mod ord">
        <pc:chgData name="Kelley Taylor" userId="2bce3b75-6a35-4176-b6c4-9b37b9566dd6" providerId="ADAL" clId="{F5F38863-B51A-4C57-8115-7FC4E3779400}" dt="2023-11-13T12:40:35.590" v="71"/>
        <pc:sldMkLst>
          <pc:docMk/>
          <pc:sldMk cId="3595840699" sldId="284"/>
        </pc:sldMkLst>
        <pc:spChg chg="mod">
          <ac:chgData name="Kelley Taylor" userId="2bce3b75-6a35-4176-b6c4-9b37b9566dd6" providerId="ADAL" clId="{F5F38863-B51A-4C57-8115-7FC4E3779400}" dt="2023-11-13T12:39:21.560" v="61" actId="20577"/>
          <ac:spMkLst>
            <pc:docMk/>
            <pc:sldMk cId="3595840699" sldId="284"/>
            <ac:spMk id="4" creationId="{5165BC95-29B2-439F-8B7C-5863CEED1CCD}"/>
          </ac:spMkLst>
        </pc:spChg>
      </pc:sldChg>
      <pc:sldChg chg="modSp mod">
        <pc:chgData name="Kelley Taylor" userId="2bce3b75-6a35-4176-b6c4-9b37b9566dd6" providerId="ADAL" clId="{F5F38863-B51A-4C57-8115-7FC4E3779400}" dt="2023-11-13T12:40:30.158" v="69" actId="1076"/>
        <pc:sldMkLst>
          <pc:docMk/>
          <pc:sldMk cId="540700884" sldId="297"/>
        </pc:sldMkLst>
        <pc:grpChg chg="mod">
          <ac:chgData name="Kelley Taylor" userId="2bce3b75-6a35-4176-b6c4-9b37b9566dd6" providerId="ADAL" clId="{F5F38863-B51A-4C57-8115-7FC4E3779400}" dt="2023-11-13T12:40:30.158" v="69" actId="1076"/>
          <ac:grpSpMkLst>
            <pc:docMk/>
            <pc:sldMk cId="540700884" sldId="297"/>
            <ac:grpSpMk id="4" creationId="{C8C737BA-F3CC-4B22-8A97-0D816983E7D2}"/>
          </ac:grpSpMkLst>
        </pc:grpChg>
      </pc:sldChg>
      <pc:sldChg chg="modSp mod">
        <pc:chgData name="Kelley Taylor" userId="2bce3b75-6a35-4176-b6c4-9b37b9566dd6" providerId="ADAL" clId="{F5F38863-B51A-4C57-8115-7FC4E3779400}" dt="2023-11-13T09:18:10.307" v="55" actId="14100"/>
        <pc:sldMkLst>
          <pc:docMk/>
          <pc:sldMk cId="2318221035" sldId="298"/>
        </pc:sldMkLst>
        <pc:spChg chg="mod">
          <ac:chgData name="Kelley Taylor" userId="2bce3b75-6a35-4176-b6c4-9b37b9566dd6" providerId="ADAL" clId="{F5F38863-B51A-4C57-8115-7FC4E3779400}" dt="2023-11-13T09:17:03.787" v="38" actId="20577"/>
          <ac:spMkLst>
            <pc:docMk/>
            <pc:sldMk cId="2318221035" sldId="298"/>
            <ac:spMk id="10" creationId="{436F387C-57B8-45F5-B773-C38CD909376F}"/>
          </ac:spMkLst>
        </pc:spChg>
        <pc:graphicFrameChg chg="mod">
          <ac:chgData name="Kelley Taylor" userId="2bce3b75-6a35-4176-b6c4-9b37b9566dd6" providerId="ADAL" clId="{F5F38863-B51A-4C57-8115-7FC4E3779400}" dt="2023-11-13T09:18:10.307" v="55" actId="14100"/>
          <ac:graphicFrameMkLst>
            <pc:docMk/>
            <pc:sldMk cId="2318221035" sldId="298"/>
            <ac:graphicFrameMk id="6" creationId="{00000000-0000-0000-0000-000000000000}"/>
          </ac:graphicFrameMkLst>
        </pc:graphicFrameChg>
      </pc:sldChg>
      <pc:sldChg chg="modSp mod">
        <pc:chgData name="Kelley Taylor" userId="2bce3b75-6a35-4176-b6c4-9b37b9566dd6" providerId="ADAL" clId="{F5F38863-B51A-4C57-8115-7FC4E3779400}" dt="2023-11-29T08:05:00.211" v="87" actId="1076"/>
        <pc:sldMkLst>
          <pc:docMk/>
          <pc:sldMk cId="281934285" sldId="299"/>
        </pc:sldMkLst>
        <pc:spChg chg="mod">
          <ac:chgData name="Kelley Taylor" userId="2bce3b75-6a35-4176-b6c4-9b37b9566dd6" providerId="ADAL" clId="{F5F38863-B51A-4C57-8115-7FC4E3779400}" dt="2023-11-29T08:04:50.330" v="86" actId="20577"/>
          <ac:spMkLst>
            <pc:docMk/>
            <pc:sldMk cId="281934285" sldId="299"/>
            <ac:spMk id="3" creationId="{00000000-0000-0000-0000-000000000000}"/>
          </ac:spMkLst>
        </pc:spChg>
        <pc:spChg chg="mod">
          <ac:chgData name="Kelley Taylor" userId="2bce3b75-6a35-4176-b6c4-9b37b9566dd6" providerId="ADAL" clId="{F5F38863-B51A-4C57-8115-7FC4E3779400}" dt="2023-11-29T08:04:20.906" v="78" actId="14100"/>
          <ac:spMkLst>
            <pc:docMk/>
            <pc:sldMk cId="281934285" sldId="299"/>
            <ac:spMk id="5" creationId="{2492C60D-D498-4F0E-B78E-580BE9333EB8}"/>
          </ac:spMkLst>
        </pc:spChg>
        <pc:spChg chg="mod">
          <ac:chgData name="Kelley Taylor" userId="2bce3b75-6a35-4176-b6c4-9b37b9566dd6" providerId="ADAL" clId="{F5F38863-B51A-4C57-8115-7FC4E3779400}" dt="2023-11-29T08:04:24.544" v="79" actId="1076"/>
          <ac:spMkLst>
            <pc:docMk/>
            <pc:sldMk cId="281934285" sldId="299"/>
            <ac:spMk id="7" creationId="{00000000-0000-0000-0000-000000000000}"/>
          </ac:spMkLst>
        </pc:spChg>
        <pc:graphicFrameChg chg="mod modGraphic">
          <ac:chgData name="Kelley Taylor" userId="2bce3b75-6a35-4176-b6c4-9b37b9566dd6" providerId="ADAL" clId="{F5F38863-B51A-4C57-8115-7FC4E3779400}" dt="2023-11-29T08:05:00.211" v="87" actId="1076"/>
          <ac:graphicFrameMkLst>
            <pc:docMk/>
            <pc:sldMk cId="281934285" sldId="299"/>
            <ac:graphicFrameMk id="2" creationId="{00000000-0000-0000-0000-000000000000}"/>
          </ac:graphicFrameMkLst>
        </pc:graphicFrameChg>
        <pc:picChg chg="mod">
          <ac:chgData name="Kelley Taylor" userId="2bce3b75-6a35-4176-b6c4-9b37b9566dd6" providerId="ADAL" clId="{F5F38863-B51A-4C57-8115-7FC4E3779400}" dt="2023-11-29T08:04:28.354" v="80" actId="1076"/>
          <ac:picMkLst>
            <pc:docMk/>
            <pc:sldMk cId="281934285" sldId="299"/>
            <ac:picMk id="6" creationId="{3B0A2ED4-98AD-4D23-9525-D09B1CE589FC}"/>
          </ac:picMkLst>
        </pc:picChg>
      </pc:sldChg>
      <pc:sldChg chg="modSp mod">
        <pc:chgData name="Kelley Taylor" userId="2bce3b75-6a35-4176-b6c4-9b37b9566dd6" providerId="ADAL" clId="{F5F38863-B51A-4C57-8115-7FC4E3779400}" dt="2023-11-29T08:05:21.602" v="88" actId="20577"/>
        <pc:sldMkLst>
          <pc:docMk/>
          <pc:sldMk cId="270896274" sldId="301"/>
        </pc:sldMkLst>
        <pc:spChg chg="mod">
          <ac:chgData name="Kelley Taylor" userId="2bce3b75-6a35-4176-b6c4-9b37b9566dd6" providerId="ADAL" clId="{F5F38863-B51A-4C57-8115-7FC4E3779400}" dt="2023-11-29T08:05:21.602" v="88" actId="20577"/>
          <ac:spMkLst>
            <pc:docMk/>
            <pc:sldMk cId="270896274" sldId="301"/>
            <ac:spMk id="2" creationId="{00000000-0000-0000-0000-000000000000}"/>
          </ac:spMkLst>
        </pc:spChg>
        <pc:grpChg chg="mod">
          <ac:chgData name="Kelley Taylor" userId="2bce3b75-6a35-4176-b6c4-9b37b9566dd6" providerId="ADAL" clId="{F5F38863-B51A-4C57-8115-7FC4E3779400}" dt="2023-11-13T12:40:14.379" v="68" actId="1076"/>
          <ac:grpSpMkLst>
            <pc:docMk/>
            <pc:sldMk cId="270896274" sldId="301"/>
            <ac:grpSpMk id="18" creationId="{33EE7DDF-E8AA-4173-81F2-9222BB0E0DEC}"/>
          </ac:grpSpMkLst>
        </pc:grpChg>
      </pc:sldChg>
      <pc:sldChg chg="modSp mod">
        <pc:chgData name="Kelley Taylor" userId="2bce3b75-6a35-4176-b6c4-9b37b9566dd6" providerId="ADAL" clId="{F5F38863-B51A-4C57-8115-7FC4E3779400}" dt="2023-11-29T08:05:30.594" v="89" actId="14100"/>
        <pc:sldMkLst>
          <pc:docMk/>
          <pc:sldMk cId="706453354" sldId="302"/>
        </pc:sldMkLst>
        <pc:spChg chg="mod">
          <ac:chgData name="Kelley Taylor" userId="2bce3b75-6a35-4176-b6c4-9b37b9566dd6" providerId="ADAL" clId="{F5F38863-B51A-4C57-8115-7FC4E3779400}" dt="2023-11-13T09:19:05.968" v="59" actId="20577"/>
          <ac:spMkLst>
            <pc:docMk/>
            <pc:sldMk cId="706453354" sldId="302"/>
            <ac:spMk id="7" creationId="{93CA8860-E1F3-45B5-90ED-551356FBB360}"/>
          </ac:spMkLst>
        </pc:spChg>
        <pc:spChg chg="mod">
          <ac:chgData name="Kelley Taylor" userId="2bce3b75-6a35-4176-b6c4-9b37b9566dd6" providerId="ADAL" clId="{F5F38863-B51A-4C57-8115-7FC4E3779400}" dt="2023-11-29T08:05:30.594" v="89" actId="14100"/>
          <ac:spMkLst>
            <pc:docMk/>
            <pc:sldMk cId="706453354" sldId="302"/>
            <ac:spMk id="8" creationId="{00000000-0000-0000-0000-000000000000}"/>
          </ac:spMkLst>
        </pc:spChg>
        <pc:spChg chg="mod">
          <ac:chgData name="Kelley Taylor" userId="2bce3b75-6a35-4176-b6c4-9b37b9566dd6" providerId="ADAL" clId="{F5F38863-B51A-4C57-8115-7FC4E3779400}" dt="2023-11-13T09:18:49.751" v="58" actId="1076"/>
          <ac:spMkLst>
            <pc:docMk/>
            <pc:sldMk cId="706453354" sldId="302"/>
            <ac:spMk id="14" creationId="{2492C60D-D498-4F0E-B78E-580BE9333EB8}"/>
          </ac:spMkLst>
        </pc:spChg>
        <pc:spChg chg="mod">
          <ac:chgData name="Kelley Taylor" userId="2bce3b75-6a35-4176-b6c4-9b37b9566dd6" providerId="ADAL" clId="{F5F38863-B51A-4C57-8115-7FC4E3779400}" dt="2023-11-13T09:18:49.751" v="58" actId="1076"/>
          <ac:spMkLst>
            <pc:docMk/>
            <pc:sldMk cId="706453354" sldId="302"/>
            <ac:spMk id="16" creationId="{E9A9195B-1B7C-4A9C-B5DD-0193EF414A83}"/>
          </ac:spMkLst>
        </pc:spChg>
        <pc:picChg chg="mod">
          <ac:chgData name="Kelley Taylor" userId="2bce3b75-6a35-4176-b6c4-9b37b9566dd6" providerId="ADAL" clId="{F5F38863-B51A-4C57-8115-7FC4E3779400}" dt="2023-11-13T09:18:49.751" v="58" actId="1076"/>
          <ac:picMkLst>
            <pc:docMk/>
            <pc:sldMk cId="706453354" sldId="302"/>
            <ac:picMk id="15" creationId="{3B0A2ED4-98AD-4D23-9525-D09B1CE589FC}"/>
          </ac:picMkLst>
        </pc:picChg>
      </pc:sldChg>
    </pc:docChg>
  </pc:docChgLst>
  <pc:docChgLst>
    <pc:chgData name="j.phillips@ucb.ac.uk" userId="S::urn:spo:guest#j.phillips@ucb.ac.uk::" providerId="AD" clId="Web-{A0207A16-34F8-62B9-C330-49005593BB21}"/>
    <pc:docChg chg="modSld">
      <pc:chgData name="j.phillips@ucb.ac.uk" userId="S::urn:spo:guest#j.phillips@ucb.ac.uk::" providerId="AD" clId="Web-{A0207A16-34F8-62B9-C330-49005593BB21}" dt="2022-05-25T08:59:12.642" v="14" actId="20577"/>
      <pc:docMkLst>
        <pc:docMk/>
      </pc:docMkLst>
      <pc:sldChg chg="modSp">
        <pc:chgData name="j.phillips@ucb.ac.uk" userId="S::urn:spo:guest#j.phillips@ucb.ac.uk::" providerId="AD" clId="Web-{A0207A16-34F8-62B9-C330-49005593BB21}" dt="2022-05-25T08:59:12.642" v="14" actId="20577"/>
        <pc:sldMkLst>
          <pc:docMk/>
          <pc:sldMk cId="1674363154" sldId="263"/>
        </pc:sldMkLst>
        <pc:spChg chg="mod">
          <ac:chgData name="j.phillips@ucb.ac.uk" userId="S::urn:spo:guest#j.phillips@ucb.ac.uk::" providerId="AD" clId="Web-{A0207A16-34F8-62B9-C330-49005593BB21}" dt="2022-05-25T08:59:12.642" v="14" actId="20577"/>
          <ac:spMkLst>
            <pc:docMk/>
            <pc:sldMk cId="1674363154" sldId="263"/>
            <ac:spMk id="5" creationId="{99E6705A-EEA9-4642-AE9A-1E150D5FE3E8}"/>
          </ac:spMkLst>
        </pc:spChg>
      </pc:sldChg>
      <pc:sldChg chg="modSp">
        <pc:chgData name="j.phillips@ucb.ac.uk" userId="S::urn:spo:guest#j.phillips@ucb.ac.uk::" providerId="AD" clId="Web-{A0207A16-34F8-62B9-C330-49005593BB21}" dt="2022-05-25T08:58:53.283" v="2" actId="20577"/>
        <pc:sldMkLst>
          <pc:docMk/>
          <pc:sldMk cId="281934285" sldId="299"/>
        </pc:sldMkLst>
        <pc:spChg chg="mod">
          <ac:chgData name="j.phillips@ucb.ac.uk" userId="S::urn:spo:guest#j.phillips@ucb.ac.uk::" providerId="AD" clId="Web-{A0207A16-34F8-62B9-C330-49005593BB21}" dt="2022-05-25T08:58:53.283" v="2" actId="20577"/>
          <ac:spMkLst>
            <pc:docMk/>
            <pc:sldMk cId="281934285" sldId="299"/>
            <ac:spMk id="3" creationId="{00000000-0000-0000-0000-000000000000}"/>
          </ac:spMkLst>
        </pc:spChg>
      </pc:sldChg>
    </pc:docChg>
  </pc:docChgLst>
  <pc:docChgLst>
    <pc:chgData name="m.greasley@ucb.ac.uk" userId="S::urn:spo:guest#m.greasley@ucb.ac.uk::" providerId="AD" clId="Web-{C7ECBF04-18CD-862E-3396-0823C989288D}"/>
    <pc:docChg chg="sldOrd">
      <pc:chgData name="m.greasley@ucb.ac.uk" userId="S::urn:spo:guest#m.greasley@ucb.ac.uk::" providerId="AD" clId="Web-{C7ECBF04-18CD-862E-3396-0823C989288D}" dt="2022-05-22T22:03:26.629" v="1"/>
      <pc:docMkLst>
        <pc:docMk/>
      </pc:docMkLst>
      <pc:sldChg chg="ord">
        <pc:chgData name="m.greasley@ucb.ac.uk" userId="S::urn:spo:guest#m.greasley@ucb.ac.uk::" providerId="AD" clId="Web-{C7ECBF04-18CD-862E-3396-0823C989288D}" dt="2022-05-22T22:03:26.629" v="1"/>
        <pc:sldMkLst>
          <pc:docMk/>
          <pc:sldMk cId="2318221035" sldId="298"/>
        </pc:sldMkLst>
      </pc:sldChg>
    </pc:docChg>
  </pc:docChgLst>
  <pc:docChgLst>
    <pc:chgData name="Vanessa Mongey" userId="10ff5935-b405-410e-8639-ec0d20fef139" providerId="ADAL" clId="{75641F87-4891-49A6-98AE-AEF7A3E99FCC}"/>
    <pc:docChg chg="undo custSel delSld modSld">
      <pc:chgData name="Vanessa Mongey" userId="10ff5935-b405-410e-8639-ec0d20fef139" providerId="ADAL" clId="{75641F87-4891-49A6-98AE-AEF7A3E99FCC}" dt="2022-03-08T14:02:26.287" v="25" actId="255"/>
      <pc:docMkLst>
        <pc:docMk/>
      </pc:docMkLst>
      <pc:sldChg chg="modSp mod">
        <pc:chgData name="Vanessa Mongey" userId="10ff5935-b405-410e-8639-ec0d20fef139" providerId="ADAL" clId="{75641F87-4891-49A6-98AE-AEF7A3E99FCC}" dt="2022-03-08T14:02:26.287" v="25" actId="255"/>
        <pc:sldMkLst>
          <pc:docMk/>
          <pc:sldMk cId="3015144728" sldId="256"/>
        </pc:sldMkLst>
        <pc:spChg chg="mod">
          <ac:chgData name="Vanessa Mongey" userId="10ff5935-b405-410e-8639-ec0d20fef139" providerId="ADAL" clId="{75641F87-4891-49A6-98AE-AEF7A3E99FCC}" dt="2022-03-08T14:02:26.287" v="25" actId="255"/>
          <ac:spMkLst>
            <pc:docMk/>
            <pc:sldMk cId="3015144728" sldId="256"/>
            <ac:spMk id="4" creationId="{5165BC95-29B2-439F-8B7C-5863CEED1CCD}"/>
          </ac:spMkLst>
        </pc:spChg>
      </pc:sldChg>
      <pc:sldChg chg="modSp mod">
        <pc:chgData name="Vanessa Mongey" userId="10ff5935-b405-410e-8639-ec0d20fef139" providerId="ADAL" clId="{75641F87-4891-49A6-98AE-AEF7A3E99FCC}" dt="2022-03-08T13:58:07.589" v="13"/>
        <pc:sldMkLst>
          <pc:docMk/>
          <pc:sldMk cId="1959493693" sldId="259"/>
        </pc:sldMkLst>
        <pc:spChg chg="mod">
          <ac:chgData name="Vanessa Mongey" userId="10ff5935-b405-410e-8639-ec0d20fef139" providerId="ADAL" clId="{75641F87-4891-49A6-98AE-AEF7A3E99FCC}" dt="2022-03-08T13:58:07.589" v="13"/>
          <ac:spMkLst>
            <pc:docMk/>
            <pc:sldMk cId="1959493693" sldId="259"/>
            <ac:spMk id="10" creationId="{436F387C-57B8-45F5-B773-C38CD909376F}"/>
          </ac:spMkLst>
        </pc:spChg>
      </pc:sldChg>
      <pc:sldChg chg="del">
        <pc:chgData name="Vanessa Mongey" userId="10ff5935-b405-410e-8639-ec0d20fef139" providerId="ADAL" clId="{75641F87-4891-49A6-98AE-AEF7A3E99FCC}" dt="2022-03-08T13:59:47.585" v="19" actId="47"/>
        <pc:sldMkLst>
          <pc:docMk/>
          <pc:sldMk cId="2892986585" sldId="260"/>
        </pc:sldMkLst>
      </pc:sldChg>
      <pc:sldChg chg="modSp mod">
        <pc:chgData name="Vanessa Mongey" userId="10ff5935-b405-410e-8639-ec0d20fef139" providerId="ADAL" clId="{75641F87-4891-49A6-98AE-AEF7A3E99FCC}" dt="2022-03-08T13:59:28.506" v="18" actId="6549"/>
        <pc:sldMkLst>
          <pc:docMk/>
          <pc:sldMk cId="3378825058" sldId="261"/>
        </pc:sldMkLst>
        <pc:spChg chg="mod">
          <ac:chgData name="Vanessa Mongey" userId="10ff5935-b405-410e-8639-ec0d20fef139" providerId="ADAL" clId="{75641F87-4891-49A6-98AE-AEF7A3E99FCC}" dt="2022-03-08T13:59:28.506" v="18" actId="6549"/>
          <ac:spMkLst>
            <pc:docMk/>
            <pc:sldMk cId="3378825058" sldId="261"/>
            <ac:spMk id="2" creationId="{8BA4BD46-1E74-49B3-8020-99427BE95990}"/>
          </ac:spMkLst>
        </pc:spChg>
      </pc:sldChg>
      <pc:sldChg chg="del">
        <pc:chgData name="Vanessa Mongey" userId="10ff5935-b405-410e-8639-ec0d20fef139" providerId="ADAL" clId="{75641F87-4891-49A6-98AE-AEF7A3E99FCC}" dt="2022-03-08T13:59:50.450" v="20" actId="47"/>
        <pc:sldMkLst>
          <pc:docMk/>
          <pc:sldMk cId="1632684750" sldId="268"/>
        </pc:sldMkLst>
      </pc:sldChg>
      <pc:sldChg chg="del">
        <pc:chgData name="Vanessa Mongey" userId="10ff5935-b405-410e-8639-ec0d20fef139" providerId="ADAL" clId="{75641F87-4891-49A6-98AE-AEF7A3E99FCC}" dt="2022-03-08T13:58:42.604" v="14" actId="47"/>
        <pc:sldMkLst>
          <pc:docMk/>
          <pc:sldMk cId="1175087495" sldId="269"/>
        </pc:sldMkLst>
      </pc:sldChg>
      <pc:sldChg chg="del">
        <pc:chgData name="Vanessa Mongey" userId="10ff5935-b405-410e-8639-ec0d20fef139" providerId="ADAL" clId="{75641F87-4891-49A6-98AE-AEF7A3E99FCC}" dt="2022-03-08T13:58:47.921" v="15" actId="47"/>
        <pc:sldMkLst>
          <pc:docMk/>
          <pc:sldMk cId="87487512" sldId="270"/>
        </pc:sldMkLst>
      </pc:sldChg>
      <pc:sldChg chg="modSp mod">
        <pc:chgData name="Vanessa Mongey" userId="10ff5935-b405-410e-8639-ec0d20fef139" providerId="ADAL" clId="{75641F87-4891-49A6-98AE-AEF7A3E99FCC}" dt="2022-03-08T13:56:37.045" v="11" actId="6549"/>
        <pc:sldMkLst>
          <pc:docMk/>
          <pc:sldMk cId="2107851997" sldId="271"/>
        </pc:sldMkLst>
        <pc:spChg chg="mod">
          <ac:chgData name="Vanessa Mongey" userId="10ff5935-b405-410e-8639-ec0d20fef139" providerId="ADAL" clId="{75641F87-4891-49A6-98AE-AEF7A3E99FCC}" dt="2022-03-08T13:56:37.045" v="11" actId="6549"/>
          <ac:spMkLst>
            <pc:docMk/>
            <pc:sldMk cId="2107851997" sldId="271"/>
            <ac:spMk id="3" creationId="{19AFA26A-E7DA-4330-A726-3894B77A7BC1}"/>
          </ac:spMkLst>
        </pc:spChg>
      </pc:sldChg>
      <pc:sldChg chg="modSp mod">
        <pc:chgData name="Vanessa Mongey" userId="10ff5935-b405-410e-8639-ec0d20fef139" providerId="ADAL" clId="{75641F87-4891-49A6-98AE-AEF7A3E99FCC}" dt="2022-03-08T13:56:44.504" v="12" actId="6549"/>
        <pc:sldMkLst>
          <pc:docMk/>
          <pc:sldMk cId="337628947" sldId="272"/>
        </pc:sldMkLst>
        <pc:spChg chg="mod">
          <ac:chgData name="Vanessa Mongey" userId="10ff5935-b405-410e-8639-ec0d20fef139" providerId="ADAL" clId="{75641F87-4891-49A6-98AE-AEF7A3E99FCC}" dt="2022-03-08T13:56:44.504" v="12" actId="6549"/>
          <ac:spMkLst>
            <pc:docMk/>
            <pc:sldMk cId="337628947" sldId="272"/>
            <ac:spMk id="2" creationId="{0CE2753C-07FF-4B73-B265-7C095D44A7DE}"/>
          </ac:spMkLst>
        </pc:spChg>
      </pc:sldChg>
      <pc:sldChg chg="modSp mod modClrScheme delCm chgLayout">
        <pc:chgData name="Vanessa Mongey" userId="10ff5935-b405-410e-8639-ec0d20fef139" providerId="ADAL" clId="{75641F87-4891-49A6-98AE-AEF7A3E99FCC}" dt="2022-03-08T14:01:31.139" v="24" actId="700"/>
        <pc:sldMkLst>
          <pc:docMk/>
          <pc:sldMk cId="3224781299" sldId="274"/>
        </pc:sldMkLst>
        <pc:spChg chg="mod">
          <ac:chgData name="Vanessa Mongey" userId="10ff5935-b405-410e-8639-ec0d20fef139" providerId="ADAL" clId="{75641F87-4891-49A6-98AE-AEF7A3E99FCC}" dt="2022-03-08T13:59:07.803" v="16" actId="6549"/>
          <ac:spMkLst>
            <pc:docMk/>
            <pc:sldMk cId="3224781299" sldId="274"/>
            <ac:spMk id="3" creationId="{19AFA26A-E7DA-4330-A726-3894B77A7BC1}"/>
          </ac:spMkLst>
        </pc:spChg>
        <pc:spChg chg="mod">
          <ac:chgData name="Vanessa Mongey" userId="10ff5935-b405-410e-8639-ec0d20fef139" providerId="ADAL" clId="{75641F87-4891-49A6-98AE-AEF7A3E99FCC}" dt="2022-03-08T14:01:21.749" v="23" actId="20577"/>
          <ac:spMkLst>
            <pc:docMk/>
            <pc:sldMk cId="3224781299" sldId="274"/>
            <ac:spMk id="4" creationId="{2AAF973E-6183-490A-BD70-DA78FD82B6B2}"/>
          </ac:spMkLst>
        </pc:spChg>
      </pc:sldChg>
    </pc:docChg>
  </pc:docChgLst>
  <pc:docChgLst>
    <pc:chgData name="Vanessa Mongey" userId="10ff5935-b405-410e-8639-ec0d20fef139" providerId="ADAL" clId="{024F59D5-E1BA-46F4-862A-F48BE437B616}"/>
    <pc:docChg chg="modSld">
      <pc:chgData name="Vanessa Mongey" userId="10ff5935-b405-410e-8639-ec0d20fef139" providerId="ADAL" clId="{024F59D5-E1BA-46F4-862A-F48BE437B616}" dt="2022-04-25T13:39:42.110" v="2" actId="20577"/>
      <pc:docMkLst>
        <pc:docMk/>
      </pc:docMkLst>
      <pc:sldChg chg="modSp mod">
        <pc:chgData name="Vanessa Mongey" userId="10ff5935-b405-410e-8639-ec0d20fef139" providerId="ADAL" clId="{024F59D5-E1BA-46F4-862A-F48BE437B616}" dt="2022-04-25T13:39:42.110" v="2" actId="20577"/>
        <pc:sldMkLst>
          <pc:docMk/>
          <pc:sldMk cId="1693714309" sldId="273"/>
        </pc:sldMkLst>
        <pc:spChg chg="mod">
          <ac:chgData name="Vanessa Mongey" userId="10ff5935-b405-410e-8639-ec0d20fef139" providerId="ADAL" clId="{024F59D5-E1BA-46F4-862A-F48BE437B616}" dt="2022-04-25T13:39:42.110" v="2" actId="20577"/>
          <ac:spMkLst>
            <pc:docMk/>
            <pc:sldMk cId="1693714309" sldId="273"/>
            <ac:spMk id="3" creationId="{994AC1E1-C419-4F47-AFFE-EF1BE886B76F}"/>
          </ac:spMkLst>
        </pc:spChg>
      </pc:sldChg>
    </pc:docChg>
  </pc:docChgLst>
  <pc:docChgLst>
    <pc:chgData name="Trang Pham" userId="74f8ac01-2515-4145-98b5-f12dce5e2aef" providerId="ADAL" clId="{07A22179-66B2-4A92-924A-50653990B570}"/>
    <pc:docChg chg="modMainMaster">
      <pc:chgData name="Trang Pham" userId="74f8ac01-2515-4145-98b5-f12dce5e2aef" providerId="ADAL" clId="{07A22179-66B2-4A92-924A-50653990B570}" dt="2024-12-16T14:10:02.630" v="7"/>
      <pc:docMkLst>
        <pc:docMk/>
      </pc:docMkLst>
      <pc:sldMasterChg chg="addSp modSp modSldLayout">
        <pc:chgData name="Trang Pham" userId="74f8ac01-2515-4145-98b5-f12dce5e2aef" providerId="ADAL" clId="{07A22179-66B2-4A92-924A-50653990B570}" dt="2024-12-16T14:09:56.488" v="3"/>
        <pc:sldMasterMkLst>
          <pc:docMk/>
          <pc:sldMasterMk cId="1188785011" sldId="2147483648"/>
        </pc:sldMasterMkLst>
        <pc:spChg chg="add mod">
          <ac:chgData name="Trang Pham" userId="74f8ac01-2515-4145-98b5-f12dce5e2aef" providerId="ADAL" clId="{07A22179-66B2-4A92-924A-50653990B570}" dt="2024-12-16T14:09:50.344" v="1"/>
          <ac:spMkLst>
            <pc:docMk/>
            <pc:sldMasterMk cId="1188785011" sldId="2147483648"/>
            <ac:spMk id="2" creationId="{50FDC551-CADC-0C82-2CFC-53CFCA72D15C}"/>
          </ac:spMkLst>
        </pc:spChg>
        <pc:sldLayoutChg chg="addSp modSp">
          <pc:chgData name="Trang Pham" userId="74f8ac01-2515-4145-98b5-f12dce5e2aef" providerId="ADAL" clId="{07A22179-66B2-4A92-924A-50653990B570}" dt="2024-12-16T14:09:53.243" v="2"/>
          <pc:sldLayoutMkLst>
            <pc:docMk/>
            <pc:sldMasterMk cId="1188785011" sldId="2147483648"/>
            <pc:sldLayoutMk cId="2818874633" sldId="2147483686"/>
          </pc:sldLayoutMkLst>
          <pc:spChg chg="add mod">
            <ac:chgData name="Trang Pham" userId="74f8ac01-2515-4145-98b5-f12dce5e2aef" providerId="ADAL" clId="{07A22179-66B2-4A92-924A-50653990B570}" dt="2024-12-16T14:09:53.243" v="2"/>
            <ac:spMkLst>
              <pc:docMk/>
              <pc:sldMasterMk cId="1188785011" sldId="2147483648"/>
              <pc:sldLayoutMk cId="2818874633" sldId="2147483686"/>
              <ac:spMk id="2" creationId="{5AD8970D-CDB9-E713-57E4-96D9B38CF583}"/>
            </ac:spMkLst>
          </pc:spChg>
        </pc:sldLayoutChg>
        <pc:sldLayoutChg chg="addSp modSp">
          <pc:chgData name="Trang Pham" userId="74f8ac01-2515-4145-98b5-f12dce5e2aef" providerId="ADAL" clId="{07A22179-66B2-4A92-924A-50653990B570}" dt="2024-12-16T14:09:56.488" v="3"/>
          <pc:sldLayoutMkLst>
            <pc:docMk/>
            <pc:sldMasterMk cId="1188785011" sldId="2147483648"/>
            <pc:sldLayoutMk cId="3485563972" sldId="2147483705"/>
          </pc:sldLayoutMkLst>
          <pc:spChg chg="add mod">
            <ac:chgData name="Trang Pham" userId="74f8ac01-2515-4145-98b5-f12dce5e2aef" providerId="ADAL" clId="{07A22179-66B2-4A92-924A-50653990B570}" dt="2024-12-16T14:09:56.488" v="3"/>
            <ac:spMkLst>
              <pc:docMk/>
              <pc:sldMasterMk cId="1188785011" sldId="2147483648"/>
              <pc:sldLayoutMk cId="3485563972" sldId="2147483705"/>
              <ac:spMk id="2" creationId="{0240F4C7-3837-5C33-D545-7B5F32CF86B8}"/>
            </ac:spMkLst>
          </pc:spChg>
        </pc:sldLayoutChg>
      </pc:sldMasterChg>
      <pc:sldMasterChg chg="addSp modSp">
        <pc:chgData name="Trang Pham" userId="74f8ac01-2515-4145-98b5-f12dce5e2aef" providerId="ADAL" clId="{07A22179-66B2-4A92-924A-50653990B570}" dt="2024-12-16T14:09:48.327" v="0"/>
        <pc:sldMasterMkLst>
          <pc:docMk/>
          <pc:sldMasterMk cId="461596073" sldId="2147483673"/>
        </pc:sldMasterMkLst>
        <pc:spChg chg="add mod">
          <ac:chgData name="Trang Pham" userId="74f8ac01-2515-4145-98b5-f12dce5e2aef" providerId="ADAL" clId="{07A22179-66B2-4A92-924A-50653990B570}" dt="2024-12-16T14:09:48.327" v="0"/>
          <ac:spMkLst>
            <pc:docMk/>
            <pc:sldMasterMk cId="461596073" sldId="2147483673"/>
            <ac:spMk id="2" creationId="{1C104ED4-A1C6-1B35-AB32-43C236030D45}"/>
          </ac:spMkLst>
        </pc:spChg>
      </pc:sldMasterChg>
      <pc:sldMasterChg chg="addSp modSp modSldLayout">
        <pc:chgData name="Trang Pham" userId="74f8ac01-2515-4145-98b5-f12dce5e2aef" providerId="ADAL" clId="{07A22179-66B2-4A92-924A-50653990B570}" dt="2024-12-16T14:10:02.630" v="7"/>
        <pc:sldMasterMkLst>
          <pc:docMk/>
          <pc:sldMasterMk cId="1035412646" sldId="2147483687"/>
        </pc:sldMasterMkLst>
        <pc:spChg chg="add mod">
          <ac:chgData name="Trang Pham" userId="74f8ac01-2515-4145-98b5-f12dce5e2aef" providerId="ADAL" clId="{07A22179-66B2-4A92-924A-50653990B570}" dt="2024-12-16T14:09:58.039" v="4"/>
          <ac:spMkLst>
            <pc:docMk/>
            <pc:sldMasterMk cId="1035412646" sldId="2147483687"/>
            <ac:spMk id="2" creationId="{7DE60A97-6B7A-B894-755B-E87D37587C7A}"/>
          </ac:spMkLst>
        </pc:spChg>
        <pc:sldLayoutChg chg="addSp modSp">
          <pc:chgData name="Trang Pham" userId="74f8ac01-2515-4145-98b5-f12dce5e2aef" providerId="ADAL" clId="{07A22179-66B2-4A92-924A-50653990B570}" dt="2024-12-16T14:10:00.076" v="5"/>
          <pc:sldLayoutMkLst>
            <pc:docMk/>
            <pc:sldMasterMk cId="1035412646" sldId="2147483687"/>
            <pc:sldLayoutMk cId="1457850769" sldId="2147483699"/>
          </pc:sldLayoutMkLst>
          <pc:spChg chg="add mod">
            <ac:chgData name="Trang Pham" userId="74f8ac01-2515-4145-98b5-f12dce5e2aef" providerId="ADAL" clId="{07A22179-66B2-4A92-924A-50653990B570}" dt="2024-12-16T14:10:00.076" v="5"/>
            <ac:spMkLst>
              <pc:docMk/>
              <pc:sldMasterMk cId="1035412646" sldId="2147483687"/>
              <pc:sldLayoutMk cId="1457850769" sldId="2147483699"/>
              <ac:spMk id="2" creationId="{286B6146-B670-EBF9-F537-30BFB6538A6A}"/>
            </ac:spMkLst>
          </pc:spChg>
        </pc:sldLayoutChg>
        <pc:sldLayoutChg chg="addSp modSp">
          <pc:chgData name="Trang Pham" userId="74f8ac01-2515-4145-98b5-f12dce5e2aef" providerId="ADAL" clId="{07A22179-66B2-4A92-924A-50653990B570}" dt="2024-12-16T14:10:02.630" v="7"/>
          <pc:sldLayoutMkLst>
            <pc:docMk/>
            <pc:sldMasterMk cId="1035412646" sldId="2147483687"/>
            <pc:sldLayoutMk cId="2546892013" sldId="2147483700"/>
          </pc:sldLayoutMkLst>
          <pc:spChg chg="add mod">
            <ac:chgData name="Trang Pham" userId="74f8ac01-2515-4145-98b5-f12dce5e2aef" providerId="ADAL" clId="{07A22179-66B2-4A92-924A-50653990B570}" dt="2024-12-16T14:10:02.630" v="7"/>
            <ac:spMkLst>
              <pc:docMk/>
              <pc:sldMasterMk cId="1035412646" sldId="2147483687"/>
              <pc:sldLayoutMk cId="2546892013" sldId="2147483700"/>
              <ac:spMk id="2" creationId="{5099B8BA-F4BE-A893-BA34-0943A65E4062}"/>
            </ac:spMkLst>
          </pc:spChg>
        </pc:sldLayoutChg>
        <pc:sldLayoutChg chg="addSp modSp">
          <pc:chgData name="Trang Pham" userId="74f8ac01-2515-4145-98b5-f12dce5e2aef" providerId="ADAL" clId="{07A22179-66B2-4A92-924A-50653990B570}" dt="2024-12-16T14:10:01.326" v="6"/>
          <pc:sldLayoutMkLst>
            <pc:docMk/>
            <pc:sldMasterMk cId="1035412646" sldId="2147483687"/>
            <pc:sldLayoutMk cId="880073683" sldId="2147483701"/>
          </pc:sldLayoutMkLst>
          <pc:spChg chg="add mod">
            <ac:chgData name="Trang Pham" userId="74f8ac01-2515-4145-98b5-f12dce5e2aef" providerId="ADAL" clId="{07A22179-66B2-4A92-924A-50653990B570}" dt="2024-12-16T14:10:01.326" v="6"/>
            <ac:spMkLst>
              <pc:docMk/>
              <pc:sldMasterMk cId="1035412646" sldId="2147483687"/>
              <pc:sldLayoutMk cId="880073683" sldId="2147483701"/>
              <ac:spMk id="2" creationId="{0106CD8F-34EF-EC47-FBCD-B21E35B79460}"/>
            </ac:spMkLst>
          </pc:spChg>
        </pc:sldLayoutChg>
      </pc:sldMasterChg>
    </pc:docChg>
  </pc:docChgLst>
  <pc:docChgLst>
    <pc:chgData name="Kelley Taylor" userId="S::kelleytaylor@ncfe.org.uk::2bce3b75-6a35-4176-b6c4-9b37b9566dd6" providerId="AD" clId="Web-{A1FBEDE4-A0B4-BD3F-880B-6D6428691003}"/>
    <pc:docChg chg="modSld">
      <pc:chgData name="Kelley Taylor" userId="S::kelleytaylor@ncfe.org.uk::2bce3b75-6a35-4176-b6c4-9b37b9566dd6" providerId="AD" clId="Web-{A1FBEDE4-A0B4-BD3F-880B-6D6428691003}" dt="2023-10-27T09:43:31.220" v="0" actId="20577"/>
      <pc:docMkLst>
        <pc:docMk/>
      </pc:docMkLst>
      <pc:sldChg chg="modSp">
        <pc:chgData name="Kelley Taylor" userId="S::kelleytaylor@ncfe.org.uk::2bce3b75-6a35-4176-b6c4-9b37b9566dd6" providerId="AD" clId="Web-{A1FBEDE4-A0B4-BD3F-880B-6D6428691003}" dt="2023-10-27T09:43:31.220" v="0" actId="20577"/>
        <pc:sldMkLst>
          <pc:docMk/>
          <pc:sldMk cId="3595840699" sldId="284"/>
        </pc:sldMkLst>
        <pc:spChg chg="mod">
          <ac:chgData name="Kelley Taylor" userId="S::kelleytaylor@ncfe.org.uk::2bce3b75-6a35-4176-b6c4-9b37b9566dd6" providerId="AD" clId="Web-{A1FBEDE4-A0B4-BD3F-880B-6D6428691003}" dt="2023-10-27T09:43:31.220" v="0" actId="20577"/>
          <ac:spMkLst>
            <pc:docMk/>
            <pc:sldMk cId="3595840699" sldId="284"/>
            <ac:spMk id="4" creationId="{5165BC95-29B2-439F-8B7C-5863CEED1CCD}"/>
          </ac:spMkLst>
        </pc:spChg>
      </pc:sldChg>
    </pc:docChg>
  </pc:docChgLst>
  <pc:docChgLst>
    <pc:chgData name="Kelley Taylor" userId="2bce3b75-6a35-4176-b6c4-9b37b9566dd6" providerId="ADAL" clId="{6D5DC6A1-0B8E-41D7-8062-00DE5562ED7C}"/>
    <pc:docChg chg="undo custSel modSld">
      <pc:chgData name="Kelley Taylor" userId="2bce3b75-6a35-4176-b6c4-9b37b9566dd6" providerId="ADAL" clId="{6D5DC6A1-0B8E-41D7-8062-00DE5562ED7C}" dt="2023-09-21T15:06:57.461" v="28" actId="1076"/>
      <pc:docMkLst>
        <pc:docMk/>
      </pc:docMkLst>
      <pc:sldChg chg="modSp">
        <pc:chgData name="Kelley Taylor" userId="2bce3b75-6a35-4176-b6c4-9b37b9566dd6" providerId="ADAL" clId="{6D5DC6A1-0B8E-41D7-8062-00DE5562ED7C}" dt="2023-09-19T15:48:40.687" v="2" actId="20578"/>
        <pc:sldMkLst>
          <pc:docMk/>
          <pc:sldMk cId="4057773510" sldId="257"/>
        </pc:sldMkLst>
        <pc:spChg chg="mod">
          <ac:chgData name="Kelley Taylor" userId="2bce3b75-6a35-4176-b6c4-9b37b9566dd6" providerId="ADAL" clId="{6D5DC6A1-0B8E-41D7-8062-00DE5562ED7C}" dt="2023-09-19T15:48:40.687" v="2" actId="20578"/>
          <ac:spMkLst>
            <pc:docMk/>
            <pc:sldMk cId="4057773510" sldId="257"/>
            <ac:spMk id="3" creationId="{00000000-0000-0000-0000-000000000000}"/>
          </ac:spMkLst>
        </pc:spChg>
      </pc:sldChg>
      <pc:sldChg chg="modSp mod">
        <pc:chgData name="Kelley Taylor" userId="2bce3b75-6a35-4176-b6c4-9b37b9566dd6" providerId="ADAL" clId="{6D5DC6A1-0B8E-41D7-8062-00DE5562ED7C}" dt="2023-09-19T16:01:12.277" v="25" actId="962"/>
        <pc:sldMkLst>
          <pc:docMk/>
          <pc:sldMk cId="989488239" sldId="264"/>
        </pc:sldMkLst>
        <pc:picChg chg="mod">
          <ac:chgData name="Kelley Taylor" userId="2bce3b75-6a35-4176-b6c4-9b37b9566dd6" providerId="ADAL" clId="{6D5DC6A1-0B8E-41D7-8062-00DE5562ED7C}" dt="2023-09-19T16:00:52.022" v="19" actId="962"/>
          <ac:picMkLst>
            <pc:docMk/>
            <pc:sldMk cId="989488239" sldId="264"/>
            <ac:picMk id="4" creationId="{7BDA4C2E-9823-4E32-BDDA-125421455B48}"/>
          </ac:picMkLst>
        </pc:picChg>
        <pc:picChg chg="mod">
          <ac:chgData name="Kelley Taylor" userId="2bce3b75-6a35-4176-b6c4-9b37b9566dd6" providerId="ADAL" clId="{6D5DC6A1-0B8E-41D7-8062-00DE5562ED7C}" dt="2023-09-19T16:00:57.268" v="20" actId="962"/>
          <ac:picMkLst>
            <pc:docMk/>
            <pc:sldMk cId="989488239" sldId="264"/>
            <ac:picMk id="8" creationId="{F83C56ED-364E-4D96-AE89-D7CD1A0119BE}"/>
          </ac:picMkLst>
        </pc:picChg>
        <pc:picChg chg="mod">
          <ac:chgData name="Kelley Taylor" userId="2bce3b75-6a35-4176-b6c4-9b37b9566dd6" providerId="ADAL" clId="{6D5DC6A1-0B8E-41D7-8062-00DE5562ED7C}" dt="2023-09-19T16:01:01.356" v="21" actId="962"/>
          <ac:picMkLst>
            <pc:docMk/>
            <pc:sldMk cId="989488239" sldId="264"/>
            <ac:picMk id="9" creationId="{53D47D80-078D-4E1D-AB93-7422561FEC42}"/>
          </ac:picMkLst>
        </pc:picChg>
        <pc:picChg chg="mod">
          <ac:chgData name="Kelley Taylor" userId="2bce3b75-6a35-4176-b6c4-9b37b9566dd6" providerId="ADAL" clId="{6D5DC6A1-0B8E-41D7-8062-00DE5562ED7C}" dt="2023-09-19T16:01:07.560" v="22" actId="962"/>
          <ac:picMkLst>
            <pc:docMk/>
            <pc:sldMk cId="989488239" sldId="264"/>
            <ac:picMk id="10" creationId="{8CDC63E8-5315-42E4-AC80-A3D86AD0A47D}"/>
          </ac:picMkLst>
        </pc:picChg>
        <pc:picChg chg="mod">
          <ac:chgData name="Kelley Taylor" userId="2bce3b75-6a35-4176-b6c4-9b37b9566dd6" providerId="ADAL" clId="{6D5DC6A1-0B8E-41D7-8062-00DE5562ED7C}" dt="2023-09-19T16:01:12.277" v="25" actId="962"/>
          <ac:picMkLst>
            <pc:docMk/>
            <pc:sldMk cId="989488239" sldId="264"/>
            <ac:picMk id="11" creationId="{CD843033-445C-44AE-B591-32F816588AF5}"/>
          </ac:picMkLst>
        </pc:picChg>
      </pc:sldChg>
      <pc:sldChg chg="modSp mod">
        <pc:chgData name="Kelley Taylor" userId="2bce3b75-6a35-4176-b6c4-9b37b9566dd6" providerId="ADAL" clId="{6D5DC6A1-0B8E-41D7-8062-00DE5562ED7C}" dt="2023-09-19T16:01:17.290" v="26" actId="962"/>
        <pc:sldMkLst>
          <pc:docMk/>
          <pc:sldMk cId="904752013" sldId="267"/>
        </pc:sldMkLst>
        <pc:spChg chg="mod">
          <ac:chgData name="Kelley Taylor" userId="2bce3b75-6a35-4176-b6c4-9b37b9566dd6" providerId="ADAL" clId="{6D5DC6A1-0B8E-41D7-8062-00DE5562ED7C}" dt="2023-09-19T16:00:22.646" v="16" actId="962"/>
          <ac:spMkLst>
            <pc:docMk/>
            <pc:sldMk cId="904752013" sldId="267"/>
            <ac:spMk id="7" creationId="{EF000CE3-F63C-41C5-A75C-684F21D4201E}"/>
          </ac:spMkLst>
        </pc:spChg>
        <pc:picChg chg="mod">
          <ac:chgData name="Kelley Taylor" userId="2bce3b75-6a35-4176-b6c4-9b37b9566dd6" providerId="ADAL" clId="{6D5DC6A1-0B8E-41D7-8062-00DE5562ED7C}" dt="2023-09-19T16:01:17.290" v="26" actId="962"/>
          <ac:picMkLst>
            <pc:docMk/>
            <pc:sldMk cId="904752013" sldId="267"/>
            <ac:picMk id="5" creationId="{2F024DB7-D17E-4BA4-9244-23BF0060B897}"/>
          </ac:picMkLst>
        </pc:picChg>
      </pc:sldChg>
      <pc:sldChg chg="addSp delSp modSp mod">
        <pc:chgData name="Kelley Taylor" userId="2bce3b75-6a35-4176-b6c4-9b37b9566dd6" providerId="ADAL" clId="{6D5DC6A1-0B8E-41D7-8062-00DE5562ED7C}" dt="2023-09-21T15:06:57.461" v="28" actId="1076"/>
        <pc:sldMkLst>
          <pc:docMk/>
          <pc:sldMk cId="3595840699" sldId="284"/>
        </pc:sldMkLst>
        <pc:spChg chg="mod">
          <ac:chgData name="Kelley Taylor" userId="2bce3b75-6a35-4176-b6c4-9b37b9566dd6" providerId="ADAL" clId="{6D5DC6A1-0B8E-41D7-8062-00DE5562ED7C}" dt="2023-09-21T15:06:57.461" v="28" actId="1076"/>
          <ac:spMkLst>
            <pc:docMk/>
            <pc:sldMk cId="3595840699" sldId="284"/>
            <ac:spMk id="4" creationId="{5165BC95-29B2-439F-8B7C-5863CEED1CCD}"/>
          </ac:spMkLst>
        </pc:spChg>
        <pc:spChg chg="add del">
          <ac:chgData name="Kelley Taylor" userId="2bce3b75-6a35-4176-b6c4-9b37b9566dd6" providerId="ADAL" clId="{6D5DC6A1-0B8E-41D7-8062-00DE5562ED7C}" dt="2023-09-19T15:47:21.966" v="1" actId="22"/>
          <ac:spMkLst>
            <pc:docMk/>
            <pc:sldMk cId="3595840699" sldId="284"/>
            <ac:spMk id="5" creationId="{8873465B-48B4-95E2-F76B-3E5D829642FD}"/>
          </ac:spMkLst>
        </pc:spChg>
      </pc:sldChg>
      <pc:sldChg chg="modSp mod">
        <pc:chgData name="Kelley Taylor" userId="2bce3b75-6a35-4176-b6c4-9b37b9566dd6" providerId="ADAL" clId="{6D5DC6A1-0B8E-41D7-8062-00DE5562ED7C}" dt="2023-09-19T16:00:20.736" v="15" actId="962"/>
        <pc:sldMkLst>
          <pc:docMk/>
          <pc:sldMk cId="540700884" sldId="297"/>
        </pc:sldMkLst>
        <pc:grpChg chg="mod">
          <ac:chgData name="Kelley Taylor" userId="2bce3b75-6a35-4176-b6c4-9b37b9566dd6" providerId="ADAL" clId="{6D5DC6A1-0B8E-41D7-8062-00DE5562ED7C}" dt="2023-09-19T16:00:20.736" v="15" actId="962"/>
          <ac:grpSpMkLst>
            <pc:docMk/>
            <pc:sldMk cId="540700884" sldId="297"/>
            <ac:grpSpMk id="4" creationId="{C8C737BA-F3CC-4B22-8A97-0D816983E7D2}"/>
          </ac:grpSpMkLst>
        </pc:grpChg>
      </pc:sldChg>
      <pc:sldChg chg="modSp">
        <pc:chgData name="Kelley Taylor" userId="2bce3b75-6a35-4176-b6c4-9b37b9566dd6" providerId="ADAL" clId="{6D5DC6A1-0B8E-41D7-8062-00DE5562ED7C}" dt="2023-09-19T16:00:09.220" v="11" actId="962"/>
        <pc:sldMkLst>
          <pc:docMk/>
          <pc:sldMk cId="2318221035" sldId="298"/>
        </pc:sldMkLst>
        <pc:graphicFrameChg chg="mod">
          <ac:chgData name="Kelley Taylor" userId="2bce3b75-6a35-4176-b6c4-9b37b9566dd6" providerId="ADAL" clId="{6D5DC6A1-0B8E-41D7-8062-00DE5562ED7C}" dt="2023-09-19T16:00:09.220" v="11" actId="962"/>
          <ac:graphicFrameMkLst>
            <pc:docMk/>
            <pc:sldMk cId="2318221035" sldId="298"/>
            <ac:graphicFrameMk id="6" creationId="{00000000-0000-0000-0000-000000000000}"/>
          </ac:graphicFrameMkLst>
        </pc:graphicFrameChg>
      </pc:sldChg>
      <pc:sldChg chg="modSp mod">
        <pc:chgData name="Kelley Taylor" userId="2bce3b75-6a35-4176-b6c4-9b37b9566dd6" providerId="ADAL" clId="{6D5DC6A1-0B8E-41D7-8062-00DE5562ED7C}" dt="2023-09-19T16:00:39.024" v="17" actId="962"/>
        <pc:sldMkLst>
          <pc:docMk/>
          <pc:sldMk cId="281934285" sldId="299"/>
        </pc:sldMkLst>
        <pc:spChg chg="mod">
          <ac:chgData name="Kelley Taylor" userId="2bce3b75-6a35-4176-b6c4-9b37b9566dd6" providerId="ADAL" clId="{6D5DC6A1-0B8E-41D7-8062-00DE5562ED7C}" dt="2023-09-19T16:00:12.480" v="12" actId="962"/>
          <ac:spMkLst>
            <pc:docMk/>
            <pc:sldMk cId="281934285" sldId="299"/>
            <ac:spMk id="5" creationId="{2492C60D-D498-4F0E-B78E-580BE9333EB8}"/>
          </ac:spMkLst>
        </pc:spChg>
        <pc:graphicFrameChg chg="modGraphic">
          <ac:chgData name="Kelley Taylor" userId="2bce3b75-6a35-4176-b6c4-9b37b9566dd6" providerId="ADAL" clId="{6D5DC6A1-0B8E-41D7-8062-00DE5562ED7C}" dt="2023-09-19T15:57:47.785" v="10" actId="20577"/>
          <ac:graphicFrameMkLst>
            <pc:docMk/>
            <pc:sldMk cId="281934285" sldId="299"/>
            <ac:graphicFrameMk id="2" creationId="{00000000-0000-0000-0000-000000000000}"/>
          </ac:graphicFrameMkLst>
        </pc:graphicFrameChg>
        <pc:picChg chg="mod">
          <ac:chgData name="Kelley Taylor" userId="2bce3b75-6a35-4176-b6c4-9b37b9566dd6" providerId="ADAL" clId="{6D5DC6A1-0B8E-41D7-8062-00DE5562ED7C}" dt="2023-09-19T16:00:39.024" v="17" actId="962"/>
          <ac:picMkLst>
            <pc:docMk/>
            <pc:sldMk cId="281934285" sldId="299"/>
            <ac:picMk id="6" creationId="{3B0A2ED4-98AD-4D23-9525-D09B1CE589FC}"/>
          </ac:picMkLst>
        </pc:picChg>
      </pc:sldChg>
      <pc:sldChg chg="modSp mod">
        <pc:chgData name="Kelley Taylor" userId="2bce3b75-6a35-4176-b6c4-9b37b9566dd6" providerId="ADAL" clId="{6D5DC6A1-0B8E-41D7-8062-00DE5562ED7C}" dt="2023-09-19T16:00:15.117" v="13" actId="962"/>
        <pc:sldMkLst>
          <pc:docMk/>
          <pc:sldMk cId="270896274" sldId="301"/>
        </pc:sldMkLst>
        <pc:grpChg chg="mod">
          <ac:chgData name="Kelley Taylor" userId="2bce3b75-6a35-4176-b6c4-9b37b9566dd6" providerId="ADAL" clId="{6D5DC6A1-0B8E-41D7-8062-00DE5562ED7C}" dt="2023-09-19T16:00:15.117" v="13" actId="962"/>
          <ac:grpSpMkLst>
            <pc:docMk/>
            <pc:sldMk cId="270896274" sldId="301"/>
            <ac:grpSpMk id="18" creationId="{33EE7DDF-E8AA-4173-81F2-9222BB0E0DEC}"/>
          </ac:grpSpMkLst>
        </pc:grpChg>
      </pc:sldChg>
      <pc:sldChg chg="modSp mod">
        <pc:chgData name="Kelley Taylor" userId="2bce3b75-6a35-4176-b6c4-9b37b9566dd6" providerId="ADAL" clId="{6D5DC6A1-0B8E-41D7-8062-00DE5562ED7C}" dt="2023-09-19T16:00:45.928" v="18" actId="962"/>
        <pc:sldMkLst>
          <pc:docMk/>
          <pc:sldMk cId="706453354" sldId="302"/>
        </pc:sldMkLst>
        <pc:spChg chg="mod">
          <ac:chgData name="Kelley Taylor" userId="2bce3b75-6a35-4176-b6c4-9b37b9566dd6" providerId="ADAL" clId="{6D5DC6A1-0B8E-41D7-8062-00DE5562ED7C}" dt="2023-09-19T16:00:17.964" v="14" actId="962"/>
          <ac:spMkLst>
            <pc:docMk/>
            <pc:sldMk cId="706453354" sldId="302"/>
            <ac:spMk id="14" creationId="{2492C60D-D498-4F0E-B78E-580BE9333EB8}"/>
          </ac:spMkLst>
        </pc:spChg>
        <pc:picChg chg="mod">
          <ac:chgData name="Kelley Taylor" userId="2bce3b75-6a35-4176-b6c4-9b37b9566dd6" providerId="ADAL" clId="{6D5DC6A1-0B8E-41D7-8062-00DE5562ED7C}" dt="2023-09-19T16:00:45.928" v="18" actId="962"/>
          <ac:picMkLst>
            <pc:docMk/>
            <pc:sldMk cId="706453354" sldId="302"/>
            <ac:picMk id="15" creationId="{3B0A2ED4-98AD-4D23-9525-D09B1CE589FC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A278A6F-CD0F-474E-8787-CFD5CEBD624B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0D19E00-BB96-4569-AA7C-491BA5E77B57}">
      <dgm:prSet phldrT="[Text]" custT="1"/>
      <dgm:spPr>
        <a:solidFill>
          <a:srgbClr val="78F9D4"/>
        </a:solidFill>
      </dgm:spPr>
      <dgm:t>
        <a:bodyPr/>
        <a:lstStyle/>
        <a:p>
          <a:r>
            <a: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Work life balance</a:t>
          </a:r>
        </a:p>
      </dgm:t>
    </dgm:pt>
    <dgm:pt modelId="{E903E71D-D696-43EF-A0C7-58B150D27FF5}" type="parTrans" cxnId="{E2CF1B7D-228F-4CD0-9D58-9EEB9C411E4F}">
      <dgm:prSet/>
      <dgm:spPr/>
      <dgm:t>
        <a:bodyPr/>
        <a:lstStyle/>
        <a:p>
          <a:endParaRPr lang="en-US"/>
        </a:p>
      </dgm:t>
    </dgm:pt>
    <dgm:pt modelId="{828F1F57-4F10-4B02-8DD9-2323CAE870F9}" type="sibTrans" cxnId="{E2CF1B7D-228F-4CD0-9D58-9EEB9C411E4F}">
      <dgm:prSet/>
      <dgm:spPr/>
      <dgm:t>
        <a:bodyPr/>
        <a:lstStyle/>
        <a:p>
          <a:endParaRPr lang="en-US"/>
        </a:p>
      </dgm:t>
    </dgm:pt>
    <dgm:pt modelId="{2ED95C01-FFD1-44E9-9EEC-3BFC1E385CD8}">
      <dgm:prSet phldrT="[Text]" custT="1"/>
      <dgm:spPr>
        <a:solidFill>
          <a:srgbClr val="A098FA">
            <a:alpha val="90000"/>
          </a:srgbClr>
        </a:solidFill>
      </dgm:spPr>
      <dgm:t>
        <a:bodyPr/>
        <a:lstStyle/>
        <a:p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Average hours worked per week is 36.5 in the UK.</a:t>
          </a:r>
        </a:p>
      </dgm:t>
    </dgm:pt>
    <dgm:pt modelId="{DB689E75-49ED-4624-B1B1-EA0F6E7D1719}" type="parTrans" cxnId="{8778B960-E3FC-4A93-B7C7-8CDE90CB95E3}">
      <dgm:prSet/>
      <dgm:spPr/>
      <dgm:t>
        <a:bodyPr/>
        <a:lstStyle/>
        <a:p>
          <a:endParaRPr lang="en-US"/>
        </a:p>
      </dgm:t>
    </dgm:pt>
    <dgm:pt modelId="{B9A0DDF9-2E20-4766-8D86-1D9EEC1CE0C0}" type="sibTrans" cxnId="{8778B960-E3FC-4A93-B7C7-8CDE90CB95E3}">
      <dgm:prSet/>
      <dgm:spPr/>
      <dgm:t>
        <a:bodyPr/>
        <a:lstStyle/>
        <a:p>
          <a:endParaRPr lang="en-US"/>
        </a:p>
      </dgm:t>
    </dgm:pt>
    <dgm:pt modelId="{AB2B2856-E837-492D-A4AB-BEAA752B1B73}">
      <dgm:prSet phldrT="[Text]"/>
      <dgm:spPr>
        <a:solidFill>
          <a:srgbClr val="78F9D4"/>
        </a:solidFill>
      </dgm:spPr>
      <dgm:t>
        <a:bodyPr/>
        <a:lstStyle/>
        <a:p>
          <a:r>
            <a: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Cost of participation for whole family</a:t>
          </a:r>
        </a:p>
      </dgm:t>
    </dgm:pt>
    <dgm:pt modelId="{3FB0F41F-5129-4371-A4A7-91E047B4ED23}" type="parTrans" cxnId="{920F5BC8-B879-46BE-BD56-FA517CF590BA}">
      <dgm:prSet/>
      <dgm:spPr/>
      <dgm:t>
        <a:bodyPr/>
        <a:lstStyle/>
        <a:p>
          <a:endParaRPr lang="en-US"/>
        </a:p>
      </dgm:t>
    </dgm:pt>
    <dgm:pt modelId="{081C5769-37A7-430B-A72F-ADE1FA4401F4}" type="sibTrans" cxnId="{920F5BC8-B879-46BE-BD56-FA517CF590BA}">
      <dgm:prSet/>
      <dgm:spPr/>
      <dgm:t>
        <a:bodyPr/>
        <a:lstStyle/>
        <a:p>
          <a:endParaRPr lang="en-US"/>
        </a:p>
      </dgm:t>
    </dgm:pt>
    <dgm:pt modelId="{676426AB-BA31-4BA8-BC4E-67BCE850F867}">
      <dgm:prSet phldrT="[Text]" custT="1"/>
      <dgm:spPr>
        <a:solidFill>
          <a:srgbClr val="A098FA">
            <a:alpha val="90000"/>
          </a:srgbClr>
        </a:solidFill>
      </dgm:spPr>
      <dgm:t>
        <a:bodyPr/>
        <a:lstStyle/>
        <a:p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Increasing cost of living has significantly impacted the costs for families to participate in physical activity.</a:t>
          </a:r>
        </a:p>
      </dgm:t>
    </dgm:pt>
    <dgm:pt modelId="{D1B83EFE-6BBD-4446-8DC7-552E73AB627D}" type="parTrans" cxnId="{62580D09-9AC6-460E-81FC-24B92788CE6C}">
      <dgm:prSet/>
      <dgm:spPr/>
      <dgm:t>
        <a:bodyPr/>
        <a:lstStyle/>
        <a:p>
          <a:endParaRPr lang="en-US"/>
        </a:p>
      </dgm:t>
    </dgm:pt>
    <dgm:pt modelId="{508F1258-A816-4927-B858-0C0D595A5B1D}" type="sibTrans" cxnId="{62580D09-9AC6-460E-81FC-24B92788CE6C}">
      <dgm:prSet/>
      <dgm:spPr/>
      <dgm:t>
        <a:bodyPr/>
        <a:lstStyle/>
        <a:p>
          <a:endParaRPr lang="en-US"/>
        </a:p>
      </dgm:t>
    </dgm:pt>
    <dgm:pt modelId="{7548A5AB-BF42-4219-8994-0676473F8F90}">
      <dgm:prSet phldrT="[Text]" custT="1"/>
      <dgm:spPr>
        <a:solidFill>
          <a:srgbClr val="78F9D4"/>
        </a:solidFill>
      </dgm:spPr>
      <dgm:t>
        <a:bodyPr/>
        <a:lstStyle/>
        <a:p>
          <a:r>
            <a:rPr lang="en-US" sz="2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Family group participation</a:t>
          </a:r>
        </a:p>
      </dgm:t>
    </dgm:pt>
    <dgm:pt modelId="{AC871B63-9F6F-41CD-B07E-73A6A6721276}" type="parTrans" cxnId="{B6A38178-B12E-4094-B5EE-50BA20C60FC6}">
      <dgm:prSet/>
      <dgm:spPr/>
      <dgm:t>
        <a:bodyPr/>
        <a:lstStyle/>
        <a:p>
          <a:endParaRPr lang="en-US"/>
        </a:p>
      </dgm:t>
    </dgm:pt>
    <dgm:pt modelId="{06414CCF-444F-4487-84D7-9460C7B86D63}" type="sibTrans" cxnId="{B6A38178-B12E-4094-B5EE-50BA20C60FC6}">
      <dgm:prSet/>
      <dgm:spPr/>
      <dgm:t>
        <a:bodyPr/>
        <a:lstStyle/>
        <a:p>
          <a:endParaRPr lang="en-US"/>
        </a:p>
      </dgm:t>
    </dgm:pt>
    <dgm:pt modelId="{A226B89E-25AA-4CDC-B96F-3B0E3DE46FAA}">
      <dgm:prSet phldrT="[Text]" custT="1"/>
      <dgm:spPr>
        <a:solidFill>
          <a:srgbClr val="A098FA">
            <a:alpha val="90000"/>
          </a:srgbClr>
        </a:solidFill>
      </dgm:spPr>
      <dgm:t>
        <a:bodyPr/>
        <a:lstStyle/>
        <a:p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With the average family being 2.4 children, activities can be expensive.</a:t>
          </a:r>
        </a:p>
      </dgm:t>
    </dgm:pt>
    <dgm:pt modelId="{127D11CB-BE82-443C-A03E-555589477979}" type="parTrans" cxnId="{D509AEE7-158A-49A9-8F9E-398B27C3113B}">
      <dgm:prSet/>
      <dgm:spPr/>
      <dgm:t>
        <a:bodyPr/>
        <a:lstStyle/>
        <a:p>
          <a:endParaRPr lang="en-US"/>
        </a:p>
      </dgm:t>
    </dgm:pt>
    <dgm:pt modelId="{E65BF19B-A0B8-4CD7-99E0-616724477277}" type="sibTrans" cxnId="{D509AEE7-158A-49A9-8F9E-398B27C3113B}">
      <dgm:prSet/>
      <dgm:spPr/>
      <dgm:t>
        <a:bodyPr/>
        <a:lstStyle/>
        <a:p>
          <a:endParaRPr lang="en-US"/>
        </a:p>
      </dgm:t>
    </dgm:pt>
    <dgm:pt modelId="{E043B590-E586-4A5E-B843-F1123FC80FA9}">
      <dgm:prSet phldrT="[Text]" custT="1"/>
      <dgm:spPr>
        <a:solidFill>
          <a:srgbClr val="A098FA">
            <a:alpha val="90000"/>
          </a:srgbClr>
        </a:solidFill>
      </dgm:spPr>
      <dgm:t>
        <a:bodyPr/>
        <a:lstStyle/>
        <a:p>
          <a:r>
            <a:rPr lang="en-US" sz="2400" dirty="0">
              <a:latin typeface="Arial" panose="020B0604020202020204" pitchFamily="34" charset="0"/>
              <a:cs typeface="Arial" panose="020B0604020202020204" pitchFamily="34" charset="0"/>
            </a:rPr>
            <a:t>Adults struggle to balance workload and physical activity</a:t>
          </a:r>
          <a:r>
            <a:rPr lang="en-US" sz="2200" dirty="0"/>
            <a:t>.</a:t>
          </a:r>
        </a:p>
      </dgm:t>
    </dgm:pt>
    <dgm:pt modelId="{4DF47C72-1BF7-4B27-ABEF-487A755D9687}" type="parTrans" cxnId="{F794910A-9168-49FC-AD90-894EC0A4C4ED}">
      <dgm:prSet/>
      <dgm:spPr/>
      <dgm:t>
        <a:bodyPr/>
        <a:lstStyle/>
        <a:p>
          <a:endParaRPr lang="en-US"/>
        </a:p>
      </dgm:t>
    </dgm:pt>
    <dgm:pt modelId="{B73CEE11-7139-454B-AE16-B8A1D1935AF2}" type="sibTrans" cxnId="{F794910A-9168-49FC-AD90-894EC0A4C4ED}">
      <dgm:prSet/>
      <dgm:spPr/>
      <dgm:t>
        <a:bodyPr/>
        <a:lstStyle/>
        <a:p>
          <a:endParaRPr lang="en-US"/>
        </a:p>
      </dgm:t>
    </dgm:pt>
    <dgm:pt modelId="{960ED002-69FF-472B-91F3-C6CB7736277A}" type="pres">
      <dgm:prSet presAssocID="{2A278A6F-CD0F-474E-8787-CFD5CEBD624B}" presName="Name0" presStyleCnt="0">
        <dgm:presLayoutVars>
          <dgm:dir/>
          <dgm:animLvl val="lvl"/>
          <dgm:resizeHandles val="exact"/>
        </dgm:presLayoutVars>
      </dgm:prSet>
      <dgm:spPr/>
    </dgm:pt>
    <dgm:pt modelId="{52BE5D57-604A-4C9D-9FDB-5E6F13363A6B}" type="pres">
      <dgm:prSet presAssocID="{00D19E00-BB96-4569-AA7C-491BA5E77B57}" presName="linNode" presStyleCnt="0"/>
      <dgm:spPr/>
    </dgm:pt>
    <dgm:pt modelId="{758687E3-91AC-4F80-9305-7D5FD9185244}" type="pres">
      <dgm:prSet presAssocID="{00D19E00-BB96-4569-AA7C-491BA5E77B57}" presName="parentText" presStyleLbl="node1" presStyleIdx="0" presStyleCnt="3" custScaleX="63114" custScaleY="43120">
        <dgm:presLayoutVars>
          <dgm:chMax val="1"/>
          <dgm:bulletEnabled val="1"/>
        </dgm:presLayoutVars>
      </dgm:prSet>
      <dgm:spPr/>
    </dgm:pt>
    <dgm:pt modelId="{A642995D-EBFC-43A5-90EB-C6A01432E0D2}" type="pres">
      <dgm:prSet presAssocID="{00D19E00-BB96-4569-AA7C-491BA5E77B57}" presName="descendantText" presStyleLbl="alignAccFollowNode1" presStyleIdx="0" presStyleCnt="3" custScaleX="109847" custScaleY="49737">
        <dgm:presLayoutVars>
          <dgm:bulletEnabled val="1"/>
        </dgm:presLayoutVars>
      </dgm:prSet>
      <dgm:spPr/>
    </dgm:pt>
    <dgm:pt modelId="{B2417536-1FD7-4D2C-8A1C-27899FEB5E66}" type="pres">
      <dgm:prSet presAssocID="{828F1F57-4F10-4B02-8DD9-2323CAE870F9}" presName="sp" presStyleCnt="0"/>
      <dgm:spPr/>
    </dgm:pt>
    <dgm:pt modelId="{6D8CDCD4-EBB8-4895-9150-F061F2D5F01E}" type="pres">
      <dgm:prSet presAssocID="{AB2B2856-E837-492D-A4AB-BEAA752B1B73}" presName="linNode" presStyleCnt="0"/>
      <dgm:spPr/>
    </dgm:pt>
    <dgm:pt modelId="{98651F40-92FB-45CF-8FE0-525FA2B56693}" type="pres">
      <dgm:prSet presAssocID="{AB2B2856-E837-492D-A4AB-BEAA752B1B73}" presName="parentText" presStyleLbl="node1" presStyleIdx="1" presStyleCnt="3" custScaleX="61404" custScaleY="48529">
        <dgm:presLayoutVars>
          <dgm:chMax val="1"/>
          <dgm:bulletEnabled val="1"/>
        </dgm:presLayoutVars>
      </dgm:prSet>
      <dgm:spPr/>
    </dgm:pt>
    <dgm:pt modelId="{B6D443D3-BFF3-47F3-B847-E7872580D3F4}" type="pres">
      <dgm:prSet presAssocID="{AB2B2856-E837-492D-A4AB-BEAA752B1B73}" presName="descendantText" presStyleLbl="alignAccFollowNode1" presStyleIdx="1" presStyleCnt="3" custScaleX="111611" custScaleY="49294" custLinFactNeighborY="0">
        <dgm:presLayoutVars>
          <dgm:bulletEnabled val="1"/>
        </dgm:presLayoutVars>
      </dgm:prSet>
      <dgm:spPr/>
    </dgm:pt>
    <dgm:pt modelId="{D9EA15AF-4335-48B0-BE3D-5E499BAA0286}" type="pres">
      <dgm:prSet presAssocID="{081C5769-37A7-430B-A72F-ADE1FA4401F4}" presName="sp" presStyleCnt="0"/>
      <dgm:spPr/>
    </dgm:pt>
    <dgm:pt modelId="{3B4C98CB-BE1F-4319-A49E-E08CA8CBBFCC}" type="pres">
      <dgm:prSet presAssocID="{7548A5AB-BF42-4219-8994-0676473F8F90}" presName="linNode" presStyleCnt="0"/>
      <dgm:spPr/>
    </dgm:pt>
    <dgm:pt modelId="{20E15675-1941-4C7E-B9FB-637651224693}" type="pres">
      <dgm:prSet presAssocID="{7548A5AB-BF42-4219-8994-0676473F8F90}" presName="parentText" presStyleLbl="node1" presStyleIdx="2" presStyleCnt="3" custScaleX="60264" custScaleY="43634">
        <dgm:presLayoutVars>
          <dgm:chMax val="1"/>
          <dgm:bulletEnabled val="1"/>
        </dgm:presLayoutVars>
      </dgm:prSet>
      <dgm:spPr/>
    </dgm:pt>
    <dgm:pt modelId="{7F1ACB99-1A07-4ABF-AD9F-020BF637CAC9}" type="pres">
      <dgm:prSet presAssocID="{7548A5AB-BF42-4219-8994-0676473F8F90}" presName="descendantText" presStyleLbl="alignAccFollowNode1" presStyleIdx="2" presStyleCnt="3" custScaleX="110717" custScaleY="39731" custLinFactNeighborX="-66" custLinFactNeighborY="3840">
        <dgm:presLayoutVars>
          <dgm:bulletEnabled val="1"/>
        </dgm:presLayoutVars>
      </dgm:prSet>
      <dgm:spPr/>
    </dgm:pt>
  </dgm:ptLst>
  <dgm:cxnLst>
    <dgm:cxn modelId="{ED6E6500-B071-4052-87A9-6074D14A00FF}" type="presOf" srcId="{676426AB-BA31-4BA8-BC4E-67BCE850F867}" destId="{B6D443D3-BFF3-47F3-B847-E7872580D3F4}" srcOrd="0" destOrd="0" presId="urn:microsoft.com/office/officeart/2005/8/layout/vList5"/>
    <dgm:cxn modelId="{62580D09-9AC6-460E-81FC-24B92788CE6C}" srcId="{AB2B2856-E837-492D-A4AB-BEAA752B1B73}" destId="{676426AB-BA31-4BA8-BC4E-67BCE850F867}" srcOrd="0" destOrd="0" parTransId="{D1B83EFE-6BBD-4446-8DC7-552E73AB627D}" sibTransId="{508F1258-A816-4927-B858-0C0D595A5B1D}"/>
    <dgm:cxn modelId="{F794910A-9168-49FC-AD90-894EC0A4C4ED}" srcId="{00D19E00-BB96-4569-AA7C-491BA5E77B57}" destId="{E043B590-E586-4A5E-B843-F1123FC80FA9}" srcOrd="1" destOrd="0" parTransId="{4DF47C72-1BF7-4B27-ABEF-487A755D9687}" sibTransId="{B73CEE11-7139-454B-AE16-B8A1D1935AF2}"/>
    <dgm:cxn modelId="{652E012D-2FF1-4696-AF6A-D75C718E3F0B}" type="presOf" srcId="{AB2B2856-E837-492D-A4AB-BEAA752B1B73}" destId="{98651F40-92FB-45CF-8FE0-525FA2B56693}" srcOrd="0" destOrd="0" presId="urn:microsoft.com/office/officeart/2005/8/layout/vList5"/>
    <dgm:cxn modelId="{E4D45D38-80A4-4D8F-B4B4-D7C05D67E75C}" type="presOf" srcId="{2A278A6F-CD0F-474E-8787-CFD5CEBD624B}" destId="{960ED002-69FF-472B-91F3-C6CB7736277A}" srcOrd="0" destOrd="0" presId="urn:microsoft.com/office/officeart/2005/8/layout/vList5"/>
    <dgm:cxn modelId="{3388A35E-953C-4A19-B101-50A9173C94ED}" type="presOf" srcId="{00D19E00-BB96-4569-AA7C-491BA5E77B57}" destId="{758687E3-91AC-4F80-9305-7D5FD9185244}" srcOrd="0" destOrd="0" presId="urn:microsoft.com/office/officeart/2005/8/layout/vList5"/>
    <dgm:cxn modelId="{8778B960-E3FC-4A93-B7C7-8CDE90CB95E3}" srcId="{00D19E00-BB96-4569-AA7C-491BA5E77B57}" destId="{2ED95C01-FFD1-44E9-9EEC-3BFC1E385CD8}" srcOrd="0" destOrd="0" parTransId="{DB689E75-49ED-4624-B1B1-EA0F6E7D1719}" sibTransId="{B9A0DDF9-2E20-4766-8D86-1D9EEC1CE0C0}"/>
    <dgm:cxn modelId="{B6A38178-B12E-4094-B5EE-50BA20C60FC6}" srcId="{2A278A6F-CD0F-474E-8787-CFD5CEBD624B}" destId="{7548A5AB-BF42-4219-8994-0676473F8F90}" srcOrd="2" destOrd="0" parTransId="{AC871B63-9F6F-41CD-B07E-73A6A6721276}" sibTransId="{06414CCF-444F-4487-84D7-9460C7B86D63}"/>
    <dgm:cxn modelId="{E2CF1B7D-228F-4CD0-9D58-9EEB9C411E4F}" srcId="{2A278A6F-CD0F-474E-8787-CFD5CEBD624B}" destId="{00D19E00-BB96-4569-AA7C-491BA5E77B57}" srcOrd="0" destOrd="0" parTransId="{E903E71D-D696-43EF-A0C7-58B150D27FF5}" sibTransId="{828F1F57-4F10-4B02-8DD9-2323CAE870F9}"/>
    <dgm:cxn modelId="{E31C4883-F996-4304-AF48-DD452E255B29}" type="presOf" srcId="{E043B590-E586-4A5E-B843-F1123FC80FA9}" destId="{A642995D-EBFC-43A5-90EB-C6A01432E0D2}" srcOrd="0" destOrd="1" presId="urn:microsoft.com/office/officeart/2005/8/layout/vList5"/>
    <dgm:cxn modelId="{248738A1-D65B-42F2-A570-A4149B3BA85E}" type="presOf" srcId="{A226B89E-25AA-4CDC-B96F-3B0E3DE46FAA}" destId="{7F1ACB99-1A07-4ABF-AD9F-020BF637CAC9}" srcOrd="0" destOrd="0" presId="urn:microsoft.com/office/officeart/2005/8/layout/vList5"/>
    <dgm:cxn modelId="{F0A4DEBA-39EB-4D40-97B6-1A46492A2B51}" type="presOf" srcId="{7548A5AB-BF42-4219-8994-0676473F8F90}" destId="{20E15675-1941-4C7E-B9FB-637651224693}" srcOrd="0" destOrd="0" presId="urn:microsoft.com/office/officeart/2005/8/layout/vList5"/>
    <dgm:cxn modelId="{920F5BC8-B879-46BE-BD56-FA517CF590BA}" srcId="{2A278A6F-CD0F-474E-8787-CFD5CEBD624B}" destId="{AB2B2856-E837-492D-A4AB-BEAA752B1B73}" srcOrd="1" destOrd="0" parTransId="{3FB0F41F-5129-4371-A4A7-91E047B4ED23}" sibTransId="{081C5769-37A7-430B-A72F-ADE1FA4401F4}"/>
    <dgm:cxn modelId="{D509AEE7-158A-49A9-8F9E-398B27C3113B}" srcId="{7548A5AB-BF42-4219-8994-0676473F8F90}" destId="{A226B89E-25AA-4CDC-B96F-3B0E3DE46FAA}" srcOrd="0" destOrd="0" parTransId="{127D11CB-BE82-443C-A03E-555589477979}" sibTransId="{E65BF19B-A0B8-4CD7-99E0-616724477277}"/>
    <dgm:cxn modelId="{E867E3EE-B083-46EF-BA4C-BF6FDEF846D2}" type="presOf" srcId="{2ED95C01-FFD1-44E9-9EEC-3BFC1E385CD8}" destId="{A642995D-EBFC-43A5-90EB-C6A01432E0D2}" srcOrd="0" destOrd="0" presId="urn:microsoft.com/office/officeart/2005/8/layout/vList5"/>
    <dgm:cxn modelId="{BD6E428E-6D93-42BA-AC6A-58D8C5321628}" type="presParOf" srcId="{960ED002-69FF-472B-91F3-C6CB7736277A}" destId="{52BE5D57-604A-4C9D-9FDB-5E6F13363A6B}" srcOrd="0" destOrd="0" presId="urn:microsoft.com/office/officeart/2005/8/layout/vList5"/>
    <dgm:cxn modelId="{4535B343-93E5-41DE-909E-1AE7190E2A0C}" type="presParOf" srcId="{52BE5D57-604A-4C9D-9FDB-5E6F13363A6B}" destId="{758687E3-91AC-4F80-9305-7D5FD9185244}" srcOrd="0" destOrd="0" presId="urn:microsoft.com/office/officeart/2005/8/layout/vList5"/>
    <dgm:cxn modelId="{E66206F0-6793-4672-9E8D-35B5BB97E997}" type="presParOf" srcId="{52BE5D57-604A-4C9D-9FDB-5E6F13363A6B}" destId="{A642995D-EBFC-43A5-90EB-C6A01432E0D2}" srcOrd="1" destOrd="0" presId="urn:microsoft.com/office/officeart/2005/8/layout/vList5"/>
    <dgm:cxn modelId="{4CA12A7D-B4EB-4627-AD29-A5BFD052C6CC}" type="presParOf" srcId="{960ED002-69FF-472B-91F3-C6CB7736277A}" destId="{B2417536-1FD7-4D2C-8A1C-27899FEB5E66}" srcOrd="1" destOrd="0" presId="urn:microsoft.com/office/officeart/2005/8/layout/vList5"/>
    <dgm:cxn modelId="{FE3731B0-A9F9-4287-8D3E-0DFF614218A7}" type="presParOf" srcId="{960ED002-69FF-472B-91F3-C6CB7736277A}" destId="{6D8CDCD4-EBB8-4895-9150-F061F2D5F01E}" srcOrd="2" destOrd="0" presId="urn:microsoft.com/office/officeart/2005/8/layout/vList5"/>
    <dgm:cxn modelId="{1F4890F6-6F44-48C2-8AED-9B6D225EC773}" type="presParOf" srcId="{6D8CDCD4-EBB8-4895-9150-F061F2D5F01E}" destId="{98651F40-92FB-45CF-8FE0-525FA2B56693}" srcOrd="0" destOrd="0" presId="urn:microsoft.com/office/officeart/2005/8/layout/vList5"/>
    <dgm:cxn modelId="{9838DDFC-5998-4248-8E65-C4A806BFF662}" type="presParOf" srcId="{6D8CDCD4-EBB8-4895-9150-F061F2D5F01E}" destId="{B6D443D3-BFF3-47F3-B847-E7872580D3F4}" srcOrd="1" destOrd="0" presId="urn:microsoft.com/office/officeart/2005/8/layout/vList5"/>
    <dgm:cxn modelId="{8787739F-1D68-49B3-9E90-177ECFC88EF7}" type="presParOf" srcId="{960ED002-69FF-472B-91F3-C6CB7736277A}" destId="{D9EA15AF-4335-48B0-BE3D-5E499BAA0286}" srcOrd="3" destOrd="0" presId="urn:microsoft.com/office/officeart/2005/8/layout/vList5"/>
    <dgm:cxn modelId="{2371CFD8-CF03-431F-B27A-87D7F0633644}" type="presParOf" srcId="{960ED002-69FF-472B-91F3-C6CB7736277A}" destId="{3B4C98CB-BE1F-4319-A49E-E08CA8CBBFCC}" srcOrd="4" destOrd="0" presId="urn:microsoft.com/office/officeart/2005/8/layout/vList5"/>
    <dgm:cxn modelId="{A0081AAD-82BA-43BB-91B8-9EF9A8559CC7}" type="presParOf" srcId="{3B4C98CB-BE1F-4319-A49E-E08CA8CBBFCC}" destId="{20E15675-1941-4C7E-B9FB-637651224693}" srcOrd="0" destOrd="0" presId="urn:microsoft.com/office/officeart/2005/8/layout/vList5"/>
    <dgm:cxn modelId="{28D6C985-DCCE-4DC2-B092-E00E5D874A41}" type="presParOf" srcId="{3B4C98CB-BE1F-4319-A49E-E08CA8CBBFCC}" destId="{7F1ACB99-1A07-4ABF-AD9F-020BF637CAC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42995D-EBFC-43A5-90EB-C6A01432E0D2}">
      <dsp:nvSpPr>
        <dsp:cNvPr id="0" name=""/>
        <dsp:cNvSpPr/>
      </dsp:nvSpPr>
      <dsp:spPr>
        <a:xfrm rot="5400000">
          <a:off x="6001842" y="-3145471"/>
          <a:ext cx="1198228" cy="7594628"/>
        </a:xfrm>
        <a:prstGeom prst="round2SameRect">
          <a:avLst/>
        </a:prstGeom>
        <a:solidFill>
          <a:srgbClr val="A098FA">
            <a:alpha val="9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Average hours worked per week is 36.5 in the UK.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Adults struggle to balance workload and physical activity</a:t>
          </a:r>
          <a:r>
            <a:rPr lang="en-US" sz="2200" kern="1200" dirty="0"/>
            <a:t>.</a:t>
          </a:r>
        </a:p>
      </dsp:txBody>
      <dsp:txXfrm rot="-5400000">
        <a:off x="2803643" y="111221"/>
        <a:ext cx="7536135" cy="1081242"/>
      </dsp:txXfrm>
    </dsp:sp>
    <dsp:sp modelId="{758687E3-91AC-4F80-9305-7D5FD9185244}">
      <dsp:nvSpPr>
        <dsp:cNvPr id="0" name=""/>
        <dsp:cNvSpPr/>
      </dsp:nvSpPr>
      <dsp:spPr>
        <a:xfrm>
          <a:off x="349122" y="2582"/>
          <a:ext cx="2454520" cy="1298520"/>
        </a:xfrm>
        <a:prstGeom prst="roundRect">
          <a:avLst/>
        </a:prstGeom>
        <a:solidFill>
          <a:srgbClr val="78F9D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Work life balance</a:t>
          </a:r>
        </a:p>
      </dsp:txBody>
      <dsp:txXfrm>
        <a:off x="412511" y="65971"/>
        <a:ext cx="2327742" cy="1171742"/>
      </dsp:txXfrm>
    </dsp:sp>
    <dsp:sp modelId="{B6D443D3-BFF3-47F3-B847-E7872580D3F4}">
      <dsp:nvSpPr>
        <dsp:cNvPr id="0" name=""/>
        <dsp:cNvSpPr/>
      </dsp:nvSpPr>
      <dsp:spPr>
        <a:xfrm rot="5400000">
          <a:off x="6001656" y="-1675916"/>
          <a:ext cx="1187555" cy="7716588"/>
        </a:xfrm>
        <a:prstGeom prst="round2SameRect">
          <a:avLst/>
        </a:prstGeom>
        <a:solidFill>
          <a:srgbClr val="A098FA">
            <a:alpha val="9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Increasing cost of living has significantly impacted the costs for families to participate in physical activity.</a:t>
          </a:r>
        </a:p>
      </dsp:txBody>
      <dsp:txXfrm rot="-5400000">
        <a:off x="2737140" y="1646572"/>
        <a:ext cx="7658616" cy="1071611"/>
      </dsp:txXfrm>
    </dsp:sp>
    <dsp:sp modelId="{98651F40-92FB-45CF-8FE0-525FA2B56693}">
      <dsp:nvSpPr>
        <dsp:cNvPr id="0" name=""/>
        <dsp:cNvSpPr/>
      </dsp:nvSpPr>
      <dsp:spPr>
        <a:xfrm>
          <a:off x="349122" y="1451673"/>
          <a:ext cx="2388017" cy="1461407"/>
        </a:xfrm>
        <a:prstGeom prst="roundRect">
          <a:avLst/>
        </a:prstGeom>
        <a:solidFill>
          <a:srgbClr val="78F9D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Cost of participation for whole family</a:t>
          </a:r>
        </a:p>
      </dsp:txBody>
      <dsp:txXfrm>
        <a:off x="420462" y="1523013"/>
        <a:ext cx="2245337" cy="1318727"/>
      </dsp:txXfrm>
    </dsp:sp>
    <dsp:sp modelId="{7F1ACB99-1A07-4ABF-AD9F-020BF637CAC9}">
      <dsp:nvSpPr>
        <dsp:cNvPr id="0" name=""/>
        <dsp:cNvSpPr/>
      </dsp:nvSpPr>
      <dsp:spPr>
        <a:xfrm rot="5400000">
          <a:off x="6039042" y="-14227"/>
          <a:ext cx="957170" cy="7654779"/>
        </a:xfrm>
        <a:prstGeom prst="round2SameRect">
          <a:avLst/>
        </a:prstGeom>
        <a:solidFill>
          <a:srgbClr val="A098FA">
            <a:alpha val="9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latin typeface="Arial" panose="020B0604020202020204" pitchFamily="34" charset="0"/>
              <a:cs typeface="Arial" panose="020B0604020202020204" pitchFamily="34" charset="0"/>
            </a:rPr>
            <a:t>With the average family being 2.4 children, activities can be expensive.</a:t>
          </a:r>
        </a:p>
      </dsp:txBody>
      <dsp:txXfrm rot="-5400000">
        <a:off x="2690238" y="3381303"/>
        <a:ext cx="7608054" cy="863720"/>
      </dsp:txXfrm>
    </dsp:sp>
    <dsp:sp modelId="{20E15675-1941-4C7E-B9FB-637651224693}">
      <dsp:nvSpPr>
        <dsp:cNvPr id="0" name=""/>
        <dsp:cNvSpPr/>
      </dsp:nvSpPr>
      <dsp:spPr>
        <a:xfrm>
          <a:off x="349122" y="3063652"/>
          <a:ext cx="2343682" cy="1313999"/>
        </a:xfrm>
        <a:prstGeom prst="roundRect">
          <a:avLst/>
        </a:prstGeom>
        <a:solidFill>
          <a:srgbClr val="78F9D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Family group participation</a:t>
          </a:r>
        </a:p>
      </dsp:txBody>
      <dsp:txXfrm>
        <a:off x="413266" y="3127796"/>
        <a:ext cx="2215394" cy="11857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8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9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627862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095D78D-6236-4815-8852-9E980D6720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372A3465-1745-4DB9-A9BA-BFE228C203D2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Home study</a:t>
            </a:r>
            <a:endParaRPr lang="en-US" sz="320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578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240F4C7-3837-5C33-D545-7B5F32CF86B8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55639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86B6146-B670-EBF9-F537-30BFB6538A6A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7850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83BB87-1A2E-40E8-B94C-97ADBAF5C2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7599" cy="68667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06CD8F-34EF-EC47-FBCD-B21E35B79460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00736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4" cy="686755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099B8BA-F4BE-A893-BA34-0943A65E4062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6892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sz="1400">
              <a:solidFill>
                <a:srgbClr val="333333"/>
              </a:solidFill>
            </a:endParaRP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18064E9D-90B8-47EF-AD0F-BDF7534B65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16" name="Graphic 15" descr="Stopwatch 75% with solid fill">
            <a:extLst>
              <a:ext uri="{FF2B5EF4-FFF2-40B4-BE49-F238E27FC236}">
                <a16:creationId xmlns:a16="http://schemas.microsoft.com/office/drawing/2014/main" id="{4EF659AA-F89B-493C-B845-528D6E092A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669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876FD80-9D02-4BC1-97E3-0C128405EFCE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Previous lesson</a:t>
            </a:r>
            <a:endParaRPr lang="en-US" sz="1400">
              <a:solidFill>
                <a:srgbClr val="333333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89079" y="93412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914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6648F36-9607-4B77-B46E-3FC083264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B5FB98-27B5-4DEB-A539-98462EE653EC}"/>
              </a:ext>
            </a:extLst>
          </p:cNvPr>
          <p:cNvSpPr txBox="1"/>
          <p:nvPr userDrawn="1"/>
        </p:nvSpPr>
        <p:spPr>
          <a:xfrm>
            <a:off x="452033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What you will learn</a:t>
            </a:r>
            <a:endParaRPr lang="en-US" sz="140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6347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BB11941-6FEB-456F-A5A1-A9E4628556EB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</a:t>
            </a:r>
            <a:endParaRPr lang="en-US" sz="1400">
              <a:solidFill>
                <a:srgbClr val="333333"/>
              </a:solidFill>
            </a:endParaRPr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8" name="Graphic 7" descr="Stopwatch 75% with solid fill">
            <a:extLst>
              <a:ext uri="{FF2B5EF4-FFF2-40B4-BE49-F238E27FC236}">
                <a16:creationId xmlns:a16="http://schemas.microsoft.com/office/drawing/2014/main" id="{7B0EE3F6-2190-45CB-901E-4A8ECF51F7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889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4" cy="6867553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0D80E6B4-0123-47D4-911F-766FC1A69EC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6619" y="2331583"/>
            <a:ext cx="3379407" cy="3358702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CB6BC410-D22B-4919-ADF1-8528F820BF8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852901" y="4664751"/>
            <a:ext cx="1586249" cy="15765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74F576-C431-446D-B231-7308E9FA7C77}"/>
              </a:ext>
            </a:extLst>
          </p:cNvPr>
          <p:cNvSpPr txBox="1"/>
          <p:nvPr userDrawn="1"/>
        </p:nvSpPr>
        <p:spPr>
          <a:xfrm>
            <a:off x="452438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400">
              <a:solidFill>
                <a:srgbClr val="333333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AD8970D-CDB9-E713-57E4-96D9B38CF583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8874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sz="1400">
              <a:solidFill>
                <a:srgbClr val="333333"/>
              </a:solidFill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0F6710BA-B025-4382-8993-5B55D4053C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670" y="918905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5283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Lesson recap</a:t>
            </a:r>
            <a:endParaRPr lang="en-US" sz="3200">
              <a:solidFill>
                <a:srgbClr val="333333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2A65623-05CA-4C04-9BE1-8608FD72BE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9782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Rewind with solid fill">
            <a:extLst>
              <a:ext uri="{FF2B5EF4-FFF2-40B4-BE49-F238E27FC236}">
                <a16:creationId xmlns:a16="http://schemas.microsoft.com/office/drawing/2014/main" id="{F430B415-F997-44E8-A566-F4AA0ADEB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0089079" y="934129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E8B7D475-02A9-49F3-82C6-88E4BE086096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Next lesson</a:t>
            </a:r>
            <a:endParaRPr lang="en-US" sz="320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2475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image" Target="../media/image2.emf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ags" Target="../tags/tag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emf"/><Relationship Id="rId5" Type="http://schemas.openxmlformats.org/officeDocument/2006/relationships/tags" Target="../tags/tag7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5B0B1C-6728-4D92-9766-6DDCE9733BB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208986" cy="686755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C104ED4-A1C6-1B35-AB32-43C236030D45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3"/>
    </p:custDataLst>
    <p:extLst>
      <p:ext uri="{BB962C8B-B14F-4D97-AF65-F5344CB8AC3E}">
        <p14:creationId xmlns:p14="http://schemas.microsoft.com/office/powerpoint/2010/main" val="46159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1275" userDrawn="1">
          <p15:clr>
            <a:srgbClr val="F26B43"/>
          </p15:clr>
        </p15:guide>
        <p15:guide id="3" orient="horz" pos="4247" userDrawn="1">
          <p15:clr>
            <a:srgbClr val="F26B43"/>
          </p15:clr>
        </p15:guide>
        <p15:guide id="4" pos="5087" userDrawn="1">
          <p15:clr>
            <a:srgbClr val="F26B43"/>
          </p15:clr>
        </p15:guide>
        <p15:guide id="5" pos="574" userDrawn="1">
          <p15:clr>
            <a:srgbClr val="F26B43"/>
          </p15:clr>
        </p15:guide>
        <p15:guide id="6" orient="horz" pos="336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5C87568-E786-40CD-A0D0-E8EE8FA686A0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0FDC551-CADC-0C82-2CFC-53CFCA72D15C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2"/>
    </p:custDataLst>
    <p:extLst>
      <p:ext uri="{BB962C8B-B14F-4D97-AF65-F5344CB8AC3E}">
        <p14:creationId xmlns:p14="http://schemas.microsoft.com/office/powerpoint/2010/main" val="1188785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86" r:id="rId5"/>
    <p:sldLayoutId id="2147483667" r:id="rId6"/>
    <p:sldLayoutId id="2147483668" r:id="rId7"/>
    <p:sldLayoutId id="2147483669" r:id="rId8"/>
    <p:sldLayoutId id="2147483670" r:id="rId9"/>
    <p:sldLayoutId id="214748370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777" userDrawn="1">
          <p15:clr>
            <a:srgbClr val="F26B43"/>
          </p15:clr>
        </p15:guide>
        <p15:guide id="3" orient="horz" pos="3929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020976-E3C9-41BA-ABF8-A90E9536341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DE60A97-6B7A-B894-755B-E87D37587C7A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5"/>
    </p:custDataLst>
    <p:extLst>
      <p:ext uri="{BB962C8B-B14F-4D97-AF65-F5344CB8AC3E}">
        <p14:creationId xmlns:p14="http://schemas.microsoft.com/office/powerpoint/2010/main" val="1035412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1" r:id="rId2"/>
    <p:sldLayoutId id="214748370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 userDrawn="1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orient="horz" pos="3952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FDA571-6C94-441F-9983-D2E6861FD27A}"/>
              </a:ext>
            </a:extLst>
          </p:cNvPr>
          <p:cNvSpPr txBox="1"/>
          <p:nvPr/>
        </p:nvSpPr>
        <p:spPr>
          <a:xfrm>
            <a:off x="923821" y="2032656"/>
            <a:ext cx="7147029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Content area 1:</a:t>
            </a:r>
          </a:p>
          <a:p>
            <a:endParaRPr lang="en-GB" sz="3200" b="1" dirty="0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Participation in sport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65BC95-29B2-439F-8B7C-5863CEED1CCD}"/>
              </a:ext>
            </a:extLst>
          </p:cNvPr>
          <p:cNvSpPr txBox="1"/>
          <p:nvPr/>
        </p:nvSpPr>
        <p:spPr>
          <a:xfrm>
            <a:off x="349027" y="5514969"/>
            <a:ext cx="9687098" cy="123110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b="1" dirty="0">
                <a:latin typeface="Arial"/>
                <a:cs typeface="Arial"/>
              </a:rPr>
              <a:t>Lesson 2: 1.1.1 </a:t>
            </a:r>
            <a:r>
              <a:rPr lang="en-GB" sz="2400" b="1" dirty="0">
                <a:solidFill>
                  <a:srgbClr val="333333"/>
                </a:solidFill>
                <a:latin typeface="Arial"/>
                <a:cs typeface="Arial"/>
              </a:rPr>
              <a:t>Participation in sport: Age (part 2)</a:t>
            </a:r>
          </a:p>
          <a:p>
            <a:endParaRPr lang="en-GB" sz="16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00"/>
              </a:lnSpc>
              <a:tabLst>
                <a:tab pos="2865755" algn="ctr"/>
                <a:tab pos="5731510" algn="r"/>
                <a:tab pos="9000490" algn="r"/>
              </a:tabLst>
            </a:pPr>
            <a:r>
              <a:rPr lang="en-GB" dirty="0">
                <a:solidFill>
                  <a:srgbClr val="333333"/>
                </a:solidFill>
                <a:latin typeface="Arial"/>
                <a:cs typeface="Arial"/>
              </a:rPr>
              <a:t>NCFE Level 1/2 Technical Award in Sports Studies (603/7010/5)</a:t>
            </a:r>
          </a:p>
          <a:p>
            <a:endParaRPr lang="en-GB" sz="1200" dirty="0">
              <a:solidFill>
                <a:srgbClr val="333333"/>
              </a:solidFill>
              <a:latin typeface="Arial"/>
              <a:cs typeface="Arial"/>
            </a:endParaRPr>
          </a:p>
          <a:p>
            <a:r>
              <a:rPr lang="en-GB" sz="1200" dirty="0">
                <a:solidFill>
                  <a:srgbClr val="333333"/>
                </a:solidFill>
                <a:latin typeface="Arial"/>
                <a:cs typeface="Arial"/>
              </a:rPr>
              <a:t>Version 1.1</a:t>
            </a:r>
            <a:endParaRPr lang="en-US" sz="1200" dirty="0">
              <a:solidFill>
                <a:srgbClr val="333333"/>
              </a:solidFill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58406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E6705A-EEA9-4642-AE9A-1E150D5FE3E8}"/>
              </a:ext>
            </a:extLst>
          </p:cNvPr>
          <p:cNvSpPr txBox="1"/>
          <p:nvPr/>
        </p:nvSpPr>
        <p:spPr>
          <a:xfrm>
            <a:off x="451622" y="1853384"/>
            <a:ext cx="8779464" cy="230832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fontAlgn="base"/>
            <a:r>
              <a:rPr lang="en-GB" sz="2400" dirty="0">
                <a:latin typeface="Arial"/>
                <a:cs typeface="Arial"/>
              </a:rPr>
              <a:t>Justify </a:t>
            </a:r>
            <a:r>
              <a:rPr lang="en-GB" sz="2400" dirty="0">
                <a:solidFill>
                  <a:srgbClr val="000000"/>
                </a:solidFill>
                <a:latin typeface="Arial"/>
                <a:cs typeface="Arial"/>
              </a:rPr>
              <a:t>what</a:t>
            </a:r>
            <a:r>
              <a:rPr lang="en-GB" sz="2400" dirty="0">
                <a:latin typeface="Arial"/>
                <a:cs typeface="Arial"/>
              </a:rPr>
              <a:t> is the most significant barrier for each age range:</a:t>
            </a:r>
          </a:p>
          <a:p>
            <a:pPr fontAlgn="base"/>
            <a:endParaRPr lang="en-GB" sz="2400" dirty="0">
              <a:latin typeface="Arial"/>
              <a:cs typeface="Arial"/>
            </a:endParaRPr>
          </a:p>
          <a:p>
            <a:pPr marL="342900" indent="-342900" fontAlgn="base">
              <a:buFont typeface="Arial"/>
              <a:buChar char="•"/>
            </a:pPr>
            <a:r>
              <a:rPr lang="en-GB" sz="2400" dirty="0">
                <a:latin typeface="Arial"/>
                <a:cs typeface="Arial"/>
              </a:rPr>
              <a:t>Children.</a:t>
            </a:r>
          </a:p>
          <a:p>
            <a:pPr marL="342900" indent="-342900" fontAlgn="base">
              <a:buFont typeface="Arial"/>
              <a:buChar char="•"/>
            </a:pPr>
            <a:r>
              <a:rPr lang="en-GB" sz="2400">
                <a:latin typeface="Arial"/>
                <a:cs typeface="Arial"/>
              </a:rPr>
              <a:t>Teenagers/young adults.</a:t>
            </a:r>
          </a:p>
          <a:p>
            <a:pPr marL="342900" indent="-342900" fontAlgn="base">
              <a:buFont typeface="Arial"/>
              <a:buChar char="•"/>
            </a:pPr>
            <a:r>
              <a:rPr lang="en-GB" sz="2400" dirty="0">
                <a:latin typeface="Arial"/>
                <a:cs typeface="Arial"/>
              </a:rPr>
              <a:t>Working adults/families.</a:t>
            </a:r>
          </a:p>
          <a:p>
            <a:pPr marL="342900" indent="-342900" fontAlgn="base">
              <a:buFont typeface="Arial"/>
              <a:buChar char="•"/>
            </a:pPr>
            <a:r>
              <a:rPr lang="en-GB" sz="2400" dirty="0">
                <a:latin typeface="Arial"/>
                <a:cs typeface="Arial"/>
              </a:rPr>
              <a:t>Senior citizens.</a:t>
            </a:r>
          </a:p>
        </p:txBody>
      </p:sp>
    </p:spTree>
    <p:extLst>
      <p:ext uri="{BB962C8B-B14F-4D97-AF65-F5344CB8AC3E}">
        <p14:creationId xmlns:p14="http://schemas.microsoft.com/office/powerpoint/2010/main" val="16743631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768E34-ED83-4C6E-A8A7-85DBDAADF15B}"/>
              </a:ext>
            </a:extLst>
          </p:cNvPr>
          <p:cNvSpPr txBox="1"/>
          <p:nvPr/>
        </p:nvSpPr>
        <p:spPr>
          <a:xfrm>
            <a:off x="451622" y="1855061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Can you now: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DA4C2E-9823-4E32-BDDA-125421455B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76" y="2420020"/>
            <a:ext cx="360000" cy="36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E25BC8-4797-413D-A7E3-BDF226A40F4F}"/>
              </a:ext>
            </a:extLst>
          </p:cNvPr>
          <p:cNvSpPr txBox="1"/>
          <p:nvPr/>
        </p:nvSpPr>
        <p:spPr>
          <a:xfrm>
            <a:off x="1107502" y="2366574"/>
            <a:ext cx="7885816" cy="415498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b="1" dirty="0">
                <a:solidFill>
                  <a:srgbClr val="333333"/>
                </a:solidFill>
                <a:latin typeface="Arial"/>
                <a:cs typeface="Arial"/>
              </a:rPr>
              <a:t>Recall </a:t>
            </a:r>
            <a:r>
              <a:rPr lang="en-GB" sz="2400" dirty="0">
                <a:solidFill>
                  <a:srgbClr val="333333"/>
                </a:solidFill>
                <a:latin typeface="Arial"/>
                <a:cs typeface="Arial"/>
              </a:rPr>
              <a:t>the associated barriers for children and teenagers/young adults.</a:t>
            </a:r>
          </a:p>
          <a:p>
            <a:endParaRPr lang="en-GB" sz="24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</a:t>
            </a:r>
            <a:r>
              <a:rPr lang="en-GB" sz="2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how the cost of participation is a barrier for most target groups.</a:t>
            </a:r>
          </a:p>
          <a:p>
            <a:endParaRPr lang="en-GB" sz="24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Explain </a:t>
            </a:r>
            <a:r>
              <a:rPr lang="en-GB" sz="2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health barriers for senior citizens.</a:t>
            </a:r>
          </a:p>
          <a:p>
            <a:endParaRPr lang="en-GB" sz="24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b="1" dirty="0">
                <a:solidFill>
                  <a:srgbClr val="333333"/>
                </a:solidFill>
                <a:latin typeface="Arial"/>
                <a:cs typeface="Arial"/>
              </a:rPr>
              <a:t>Reflect</a:t>
            </a:r>
            <a:r>
              <a:rPr lang="en-GB" sz="2400" dirty="0">
                <a:solidFill>
                  <a:srgbClr val="333333"/>
                </a:solidFill>
                <a:latin typeface="Arial"/>
                <a:cs typeface="Arial"/>
              </a:rPr>
              <a:t> on the </a:t>
            </a:r>
            <a:r>
              <a:rPr lang="en-GB" sz="2400" dirty="0">
                <a:latin typeface="Arial"/>
                <a:cs typeface="Arial"/>
              </a:rPr>
              <a:t>most affordable activity </a:t>
            </a:r>
            <a:r>
              <a:rPr lang="en-GB" sz="2400" dirty="0">
                <a:solidFill>
                  <a:srgbClr val="333333"/>
                </a:solidFill>
                <a:latin typeface="Arial"/>
                <a:cs typeface="Arial"/>
              </a:rPr>
              <a:t>for a family.</a:t>
            </a:r>
          </a:p>
          <a:p>
            <a:endParaRPr lang="en-GB" sz="24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Evaluate </a:t>
            </a:r>
            <a:r>
              <a:rPr lang="en-GB" sz="2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ways to adapt sports for senior citizens.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83C56ED-364E-4D96-AE89-D7CD1A0119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175" y="6075297"/>
            <a:ext cx="360000" cy="36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3D47D80-078D-4E1D-AB93-7422561FEC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175" y="4649469"/>
            <a:ext cx="360000" cy="36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CDC63E8-5315-42E4-AC80-A3D86AD0A4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76" y="3544965"/>
            <a:ext cx="360000" cy="36137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D843033-445C-44AE-B591-32F816588A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374" y="5363174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4882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6340C2-F404-446E-906C-F0A4D395ABB9}"/>
              </a:ext>
            </a:extLst>
          </p:cNvPr>
          <p:cNvSpPr txBox="1"/>
          <p:nvPr/>
        </p:nvSpPr>
        <p:spPr>
          <a:xfrm>
            <a:off x="462255" y="1855061"/>
            <a:ext cx="8541696" cy="267765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Produce additional revision notes for the barriers we have covered so far:</a:t>
            </a:r>
          </a:p>
          <a:p>
            <a:endParaRPr lang="en-GB" sz="2400" dirty="0">
              <a:latin typeface="Arial"/>
              <a:cs typeface="Arial"/>
            </a:endParaRPr>
          </a:p>
          <a:p>
            <a:pPr marL="342900" indent="-342900">
              <a:buFont typeface="Arial"/>
              <a:buChar char="•"/>
            </a:pPr>
            <a:r>
              <a:rPr lang="en-GB" sz="2400" dirty="0">
                <a:latin typeface="Arial"/>
                <a:cs typeface="Arial"/>
              </a:rPr>
              <a:t>Age.</a:t>
            </a:r>
          </a:p>
          <a:p>
            <a:pPr marL="342900" indent="-342900">
              <a:buFont typeface="Arial"/>
              <a:buChar char="•"/>
            </a:pPr>
            <a:r>
              <a:rPr lang="en-GB" sz="2400" dirty="0">
                <a:latin typeface="Arial"/>
                <a:cs typeface="Arial"/>
              </a:rPr>
              <a:t>Consider including the barriers for each age group.</a:t>
            </a:r>
          </a:p>
          <a:p>
            <a:endParaRPr lang="en-GB" sz="2400" dirty="0">
              <a:latin typeface="Arial"/>
              <a:cs typeface="Arial"/>
            </a:endParaRPr>
          </a:p>
          <a:p>
            <a:endParaRPr lang="en-GB" sz="2400" dirty="0">
              <a:latin typeface="Arial"/>
              <a:cs typeface="Arial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8C737BA-F3CC-4B22-8A97-0D816983E7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62255" y="5247527"/>
            <a:ext cx="6035472" cy="1176312"/>
            <a:chOff x="888272" y="3805645"/>
            <a:chExt cx="6035472" cy="1176312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0101AAD7-21C9-4033-8FB3-7300394827FA}"/>
                </a:ext>
              </a:extLst>
            </p:cNvPr>
            <p:cNvGrpSpPr/>
            <p:nvPr/>
          </p:nvGrpSpPr>
          <p:grpSpPr>
            <a:xfrm>
              <a:off x="888272" y="3805645"/>
              <a:ext cx="6035472" cy="1176312"/>
              <a:chOff x="5752010" y="5290456"/>
              <a:chExt cx="6035472" cy="1176312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F4B03752-8288-44D2-9B66-4F4691A72753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6035472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95881D3-2211-48BD-969B-E165E4312863}"/>
                  </a:ext>
                </a:extLst>
              </p:cNvPr>
              <p:cNvSpPr txBox="1"/>
              <p:nvPr/>
            </p:nvSpPr>
            <p:spPr>
              <a:xfrm>
                <a:off x="6536311" y="5451105"/>
                <a:ext cx="5070007" cy="101566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spAutoFit/>
              </a:bodyPr>
              <a:lstStyle/>
              <a:p>
                <a:pPr>
                  <a:defRPr/>
                </a:pPr>
                <a:r>
                  <a:rPr kumimoji="0" lang="en-GB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Add colour</a:t>
                </a:r>
                <a:r>
                  <a:rPr lang="en-GB" sz="2000">
                    <a:solidFill>
                      <a:srgbClr val="333333"/>
                    </a:solidFill>
                    <a:latin typeface="Arial"/>
                    <a:cs typeface="Arial"/>
                  </a:rPr>
                  <a:t>,</a:t>
                </a:r>
                <a:r>
                  <a:rPr kumimoji="0" lang="en-GB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 images</a:t>
                </a:r>
                <a:r>
                  <a:rPr lang="en-GB" sz="2000">
                    <a:solidFill>
                      <a:srgbClr val="333333"/>
                    </a:solidFill>
                    <a:latin typeface="Arial"/>
                    <a:cs typeface="Arial"/>
                  </a:rPr>
                  <a:t>, and</a:t>
                </a:r>
                <a:r>
                  <a:rPr kumimoji="0" lang="en-GB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 </a:t>
                </a:r>
                <a:r>
                  <a:rPr kumimoji="0" lang="en-GB" sz="2000" b="0" i="0" u="none" strike="noStrike" kern="1200" cap="none" spc="0" normalizeH="0" noProof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key phrases. </a:t>
                </a:r>
                <a:r>
                  <a:rPr kumimoji="0" lang="en-GB" sz="2000" b="0" i="0" u="none" strike="noStrike" kern="1200" cap="none" spc="0" normalizeH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Use either cue cards or a mind map.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6" name="Picture 5" descr="A black rectangle with a white rectangle in the middle&#10;&#10;Description automatically generated with low confidence">
              <a:extLst>
                <a:ext uri="{FF2B5EF4-FFF2-40B4-BE49-F238E27FC236}">
                  <a16:creationId xmlns:a16="http://schemas.microsoft.com/office/drawing/2014/main" id="{BD9B849C-20C0-4D42-A1D9-79B8DA3547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465" y="3966294"/>
              <a:ext cx="603915" cy="6039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407008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346C6A-4EF2-4C16-BA13-59D478ED682B}"/>
              </a:ext>
            </a:extLst>
          </p:cNvPr>
          <p:cNvSpPr txBox="1"/>
          <p:nvPr/>
        </p:nvSpPr>
        <p:spPr>
          <a:xfrm>
            <a:off x="356745" y="3039915"/>
            <a:ext cx="4844429" cy="9233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54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Great work!</a:t>
            </a:r>
            <a:endParaRPr lang="en-US" sz="2800">
              <a:solidFill>
                <a:srgbClr val="333333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000CE3-F63C-41C5-A75C-684F21D420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461811" y="0"/>
            <a:ext cx="4738577" cy="6858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024DB7-D17E-4BA4-9244-23BF0060B8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188" y="2169000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752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0FBE54-2BFF-458A-A10F-FFED6D650FA9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10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2913" y="1844675"/>
            <a:ext cx="8584276" cy="304698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You have one minute to write as many barriers associated with children, teenagers, working adults/families and senior citizens.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Then you are going to pass your mind map to the next group to add any additional barriers.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7773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0B7833-9BE4-4EDE-9736-AB0640C620E9}"/>
              </a:ext>
            </a:extLst>
          </p:cNvPr>
          <p:cNvSpPr txBox="1"/>
          <p:nvPr/>
        </p:nvSpPr>
        <p:spPr>
          <a:xfrm>
            <a:off x="442914" y="1844675"/>
            <a:ext cx="8184252" cy="452431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the end of the lesson</a:t>
            </a:r>
          </a:p>
          <a:p>
            <a:endParaRPr lang="en-GB" sz="24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must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333333"/>
                </a:solidFill>
                <a:latin typeface="Arial"/>
                <a:cs typeface="Arial"/>
              </a:rPr>
              <a:t>Recall </a:t>
            </a:r>
            <a:r>
              <a:rPr lang="en-GB" sz="2400" dirty="0">
                <a:solidFill>
                  <a:srgbClr val="333333"/>
                </a:solidFill>
                <a:latin typeface="Arial"/>
                <a:cs typeface="Arial"/>
              </a:rPr>
              <a:t>the associated barriers for children and teenagers/young adults.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</a:t>
            </a:r>
            <a:r>
              <a:rPr lang="en-GB" sz="2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how the cost of participation is a barrier for most target groups.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Explain </a:t>
            </a:r>
            <a:r>
              <a:rPr lang="en-GB" sz="2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health barriers for senior citizens.</a:t>
            </a:r>
          </a:p>
          <a:p>
            <a:endParaRPr lang="en-GB" sz="24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may also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333333"/>
                </a:solidFill>
                <a:latin typeface="Arial"/>
                <a:cs typeface="Arial"/>
              </a:rPr>
              <a:t>Reflect</a:t>
            </a:r>
            <a:r>
              <a:rPr lang="en-GB" sz="2400" dirty="0">
                <a:solidFill>
                  <a:srgbClr val="333333"/>
                </a:solidFill>
                <a:latin typeface="Arial"/>
                <a:cs typeface="Arial"/>
              </a:rPr>
              <a:t> on the </a:t>
            </a:r>
            <a:r>
              <a:rPr lang="en-GB" sz="2400" dirty="0">
                <a:latin typeface="Arial"/>
                <a:cs typeface="Arial"/>
              </a:rPr>
              <a:t>most affordable </a:t>
            </a:r>
            <a:r>
              <a:rPr lang="en-GB" sz="2400" dirty="0">
                <a:solidFill>
                  <a:srgbClr val="333333"/>
                </a:solidFill>
                <a:latin typeface="Arial"/>
                <a:cs typeface="Arial"/>
              </a:rPr>
              <a:t>activity for a family.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Evaluate </a:t>
            </a:r>
            <a:r>
              <a:rPr lang="en-GB" sz="2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ways to adapt sports for senior citizens.</a:t>
            </a:r>
          </a:p>
        </p:txBody>
      </p:sp>
    </p:spTree>
    <p:extLst>
      <p:ext uri="{BB962C8B-B14F-4D97-AF65-F5344CB8AC3E}">
        <p14:creationId xmlns:p14="http://schemas.microsoft.com/office/powerpoint/2010/main" val="3420127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442913" y="1233488"/>
            <a:ext cx="8381462" cy="1077218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Barriers for working adults/ families</a:t>
            </a:r>
            <a:endParaRPr lang="en-US" sz="1400" dirty="0">
              <a:solidFill>
                <a:srgbClr val="333333"/>
              </a:solidFill>
            </a:endParaRPr>
          </a:p>
        </p:txBody>
      </p:sp>
      <p:graphicFrame>
        <p:nvGraphicFramePr>
          <p:cNvPr id="6" name="Diagram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08668446"/>
              </p:ext>
            </p:extLst>
          </p:nvPr>
        </p:nvGraphicFramePr>
        <p:xfrm>
          <a:off x="319208" y="2310707"/>
          <a:ext cx="10802851" cy="43802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182210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3592" y="1862050"/>
            <a:ext cx="9444463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457200" indent="-457200">
              <a:buAutoNum type="arabicPeriod"/>
            </a:pPr>
            <a:r>
              <a:rPr lang="en-GB" sz="2400" dirty="0">
                <a:latin typeface="Arial"/>
                <a:cs typeface="Arial"/>
              </a:rPr>
              <a:t>Rank the following activities, with 1 being the most expensive    to 4 being the least.</a:t>
            </a:r>
            <a:endParaRPr lang="en-US" dirty="0"/>
          </a:p>
          <a:p>
            <a:pPr marL="457200" indent="-457200">
              <a:buAutoNum type="arabicPeriod"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r>
              <a:rPr lang="en-GB" sz="2400" dirty="0">
                <a:latin typeface="Arial"/>
                <a:cs typeface="Arial"/>
              </a:rPr>
              <a:t>Research how much it costs for a family of two adults and two children to carry out the activities listed for a minimum of an hour.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8810129"/>
              </p:ext>
            </p:extLst>
          </p:nvPr>
        </p:nvGraphicFramePr>
        <p:xfrm>
          <a:off x="3355452" y="3801042"/>
          <a:ext cx="3609892" cy="16162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9892">
                  <a:extLst>
                    <a:ext uri="{9D8B030D-6E8A-4147-A177-3AD203B41FA5}">
                      <a16:colId xmlns:a16="http://schemas.microsoft.com/office/drawing/2014/main" val="3002232343"/>
                    </a:ext>
                  </a:extLst>
                </a:gridCol>
              </a:tblGrid>
              <a:tr h="404053"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rgbClr val="3333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Swimming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8167533"/>
                  </a:ext>
                </a:extLst>
              </a:tr>
              <a:tr h="404053"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rgbClr val="333333"/>
                          </a:solidFill>
                          <a:latin typeface="Arial"/>
                          <a:cs typeface="Arial"/>
                        </a:rPr>
                        <a:t>Ice skating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2918530"/>
                  </a:ext>
                </a:extLst>
              </a:tr>
              <a:tr h="404053"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rgbClr val="333333"/>
                          </a:solidFill>
                          <a:latin typeface="Arial"/>
                          <a:cs typeface="Arial"/>
                        </a:rPr>
                        <a:t>Badminton</a:t>
                      </a:r>
                      <a:r>
                        <a:rPr lang="en-GB" sz="2000" b="1" baseline="0" dirty="0">
                          <a:solidFill>
                            <a:srgbClr val="333333"/>
                          </a:solidFill>
                          <a:latin typeface="Arial"/>
                          <a:cs typeface="Arial"/>
                        </a:rPr>
                        <a:t> or racket sport</a:t>
                      </a:r>
                      <a:endParaRPr lang="en-GB" sz="2000" b="1" dirty="0">
                        <a:solidFill>
                          <a:srgbClr val="333333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045501"/>
                  </a:ext>
                </a:extLst>
              </a:tr>
              <a:tr h="404053"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rgbClr val="3333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Bike</a:t>
                      </a:r>
                      <a:r>
                        <a:rPr lang="en-GB" sz="2000" b="1" baseline="0" dirty="0">
                          <a:solidFill>
                            <a:srgbClr val="3333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hire</a:t>
                      </a:r>
                      <a:endParaRPr lang="en-GB" sz="2000" b="1" dirty="0">
                        <a:solidFill>
                          <a:srgbClr val="33333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9039424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2492C60D-D498-4F0E-B78E-580BE9333E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42912" y="5529402"/>
            <a:ext cx="7428879" cy="707886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B0A2ED4-98AD-4D23-9525-D09B1CE589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8" y="5529402"/>
            <a:ext cx="640081" cy="64008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08204" y="5507303"/>
            <a:ext cx="5974993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000" dirty="0">
                <a:latin typeface="Arial"/>
                <a:cs typeface="Arial"/>
              </a:rPr>
              <a:t>What initiatives are available to families to support with the cost of taking part in sports?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>
                <a:solidFill>
                  <a:srgbClr val="333333"/>
                </a:solidFill>
                <a:latin typeface="Arial"/>
                <a:ea typeface="+mn-lt"/>
                <a:cs typeface="+mn-lt"/>
              </a:rPr>
              <a:t>10 minutes</a:t>
            </a:r>
            <a:endParaRPr lang="en-US">
              <a:solidFill>
                <a:srgbClr val="333333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1</a:t>
            </a:r>
            <a:r>
              <a:rPr kumimoji="0" lang="en-GB" sz="32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: Cost of</a:t>
            </a:r>
            <a:r>
              <a:rPr kumimoji="0" lang="en-GB" sz="3200" b="1" i="0" u="none" strike="noStrike" kern="1200" cap="none" spc="0" normalizeH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 participation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9342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31219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0" lang="en-GB" sz="32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Senior citizens</a:t>
            </a:r>
            <a:endParaRPr lang="en-US" sz="1400">
              <a:solidFill>
                <a:srgbClr val="333333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3EE7DDF-E8AA-4173-81F2-9222BB0E0D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882873" y="4638829"/>
            <a:ext cx="3938155" cy="1598459"/>
            <a:chOff x="6083657" y="3992242"/>
            <a:chExt cx="3927933" cy="1431910"/>
          </a:xfrm>
          <a:solidFill>
            <a:srgbClr val="A098FA"/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ADA3C782-06D3-4782-AAA2-41CFA4B83DB3}"/>
                </a:ext>
              </a:extLst>
            </p:cNvPr>
            <p:cNvSpPr/>
            <p:nvPr/>
          </p:nvSpPr>
          <p:spPr>
            <a:xfrm>
              <a:off x="6083657" y="3992242"/>
              <a:ext cx="3858578" cy="14319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3763FEE-B89F-47C4-88EB-B02BF8FAE9C5}"/>
                </a:ext>
              </a:extLst>
            </p:cNvPr>
            <p:cNvSpPr txBox="1"/>
            <p:nvPr/>
          </p:nvSpPr>
          <p:spPr>
            <a:xfrm>
              <a:off x="6930627" y="4128275"/>
              <a:ext cx="3080963" cy="1185546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r>
                <a:rPr lang="en-GB" sz="2000" b="1" dirty="0">
                  <a:solidFill>
                    <a:srgbClr val="333333"/>
                  </a:solidFill>
                  <a:latin typeface="Arial"/>
                  <a:cs typeface="Arial"/>
                </a:rPr>
                <a:t>Osteoporosis</a:t>
              </a:r>
            </a:p>
            <a:p>
              <a:r>
                <a:rPr lang="en-GB" sz="2000" dirty="0">
                  <a:solidFill>
                    <a:srgbClr val="333333"/>
                  </a:solidFill>
                  <a:latin typeface="Arial"/>
                  <a:cs typeface="Arial"/>
                </a:rPr>
                <a:t>Weakens bones, making them fragile and more likely to break.</a:t>
              </a:r>
              <a:endParaRPr lang="en-GB" sz="2000" b="1" dirty="0">
                <a:solidFill>
                  <a:srgbClr val="333333"/>
                </a:solidFill>
                <a:latin typeface="Arial"/>
                <a:cs typeface="Arial"/>
              </a:endParaRPr>
            </a:p>
          </p:txBody>
        </p:sp>
        <p:pic>
          <p:nvPicPr>
            <p:cNvPr id="24" name="Picture 23" descr="Icon&#10;&#10;Description automatically generated">
              <a:extLst>
                <a:ext uri="{FF2B5EF4-FFF2-40B4-BE49-F238E27FC236}">
                  <a16:creationId xmlns:a16="http://schemas.microsoft.com/office/drawing/2014/main" id="{575A95A9-CFAA-458F-8E6F-1CF5D068DA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0897" y="4217379"/>
              <a:ext cx="612000" cy="529603"/>
            </a:xfrm>
            <a:prstGeom prst="rect">
              <a:avLst/>
            </a:prstGeom>
            <a:grpFill/>
          </p:spPr>
        </p:pic>
      </p:grpSp>
      <p:sp>
        <p:nvSpPr>
          <p:cNvPr id="2" name="TextBox 1"/>
          <p:cNvSpPr txBox="1"/>
          <p:nvPr/>
        </p:nvSpPr>
        <p:spPr>
          <a:xfrm>
            <a:off x="452438" y="1844675"/>
            <a:ext cx="6805352" cy="452431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A common barrier for senior citizens is health issues.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cs typeface="Arial"/>
              </a:rPr>
              <a:t>Common factors of getting older that can impact physical activity levels are: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/>
              <a:buChar char="•"/>
            </a:pPr>
            <a:r>
              <a:rPr lang="en-GB" sz="2400" dirty="0">
                <a:latin typeface="Arial"/>
                <a:cs typeface="Arial"/>
              </a:rPr>
              <a:t>Reduced muscle mass, strength and endurance.</a:t>
            </a:r>
          </a:p>
          <a:p>
            <a:pPr marL="342900" indent="-342900">
              <a:buFont typeface="Arial"/>
              <a:buChar char="•"/>
            </a:pPr>
            <a:r>
              <a:rPr lang="en-GB" sz="2400" dirty="0">
                <a:latin typeface="Arial"/>
                <a:cs typeface="Arial"/>
              </a:rPr>
              <a:t>Reduced coordination and balance</a:t>
            </a:r>
          </a:p>
          <a:p>
            <a:pPr marL="342900" indent="-342900">
              <a:buFont typeface="Arial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Reduced joint flexibility and mobility.</a:t>
            </a:r>
          </a:p>
          <a:p>
            <a:pPr marL="342900" indent="-342900">
              <a:buFontTx/>
              <a:buChar char="-"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962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2492C60D-D498-4F0E-B78E-580BE9333E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42913" y="5411557"/>
            <a:ext cx="4810299" cy="825731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05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2913" y="1835041"/>
            <a:ext cx="74288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identify the other barriers associated with senior citizens?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B0A2ED4-98AD-4D23-9525-D09B1CE589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438" y="5480449"/>
            <a:ext cx="640081" cy="64008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9A9195B-1B7C-4A9C-B5DD-0193EF414A83}"/>
              </a:ext>
            </a:extLst>
          </p:cNvPr>
          <p:cNvSpPr txBox="1"/>
          <p:nvPr/>
        </p:nvSpPr>
        <p:spPr>
          <a:xfrm>
            <a:off x="1470044" y="5446546"/>
            <a:ext cx="390144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GB" sz="2000" dirty="0">
                <a:solidFill>
                  <a:srgbClr val="333333"/>
                </a:solidFill>
                <a:latin typeface="Arial" panose="020B0604020202020204" pitchFamily="34" charset="0"/>
              </a:rPr>
              <a:t>Evaluate ways to adapt sports for senior citizens.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2</a:t>
            </a:r>
            <a:r>
              <a:rPr kumimoji="0" lang="en-GB" sz="32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: Senior</a:t>
            </a:r>
            <a:r>
              <a:rPr kumimoji="0" lang="en-GB" sz="3200" b="1" i="0" u="none" strike="noStrike" kern="1200" cap="none" spc="0" normalizeH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 citizens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64533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265738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DESIGN_ID_TITLE SCREEN" val="oiUFV5SP"/>
  <p:tag name="ARTICULATE_SLIDE_COUNT" val="13"/>
  <p:tag name="ARTICULATE_DESIGN_ID_FEATURE SCREENS" val="s6Ent6CE"/>
  <p:tag name="ARTICULATE_DESIGN_ID_CONTENT SCREENS" val="j8ktC2Qy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c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eature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3a673d0-6c97-4602-af76-52d498a4d789">
      <UserInfo>
        <DisplayName/>
        <AccountId xsi:nil="true"/>
        <AccountType/>
      </UserInfo>
    </SharedWithUsers>
    <_ip_UnifiedCompliancePolicyUIAction xmlns="http://schemas.microsoft.com/sharepoint/v3" xsi:nil="true"/>
    <_ip_UnifiedCompliancePolicyProperties xmlns="http://schemas.microsoft.com/sharepoint/v3" xsi:nil="true"/>
    <TaxCatchAll xmlns="23a673d0-6c97-4602-af76-52d498a4d789" xsi:nil="true"/>
    <lcf76f155ced4ddcb4097134ff3c332f xmlns="8a220d04-cd4c-4a42-a0ef-10d364ba1cb5">
      <Terms xmlns="http://schemas.microsoft.com/office/infopath/2007/PartnerControls"/>
    </lcf76f155ced4ddcb4097134ff3c332f>
    <Checked xmlns="8a220d04-cd4c-4a42-a0ef-10d364ba1cb5">true</Checked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21" ma:contentTypeDescription="Create a new document." ma:contentTypeScope="" ma:versionID="53b3e9b7bdc26256dbc2d44348e58b6b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d7d64242953bf924cc1decedbb97d1c1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E04688A-8E61-4B6F-B39A-F934B423C1C9}">
  <ds:schemaRefs>
    <ds:schemaRef ds:uri="http://schemas.microsoft.com/office/2006/documentManagement/types"/>
    <ds:schemaRef ds:uri="http://schemas.microsoft.com/sharepoint/v3"/>
    <ds:schemaRef ds:uri="http://purl.org/dc/elements/1.1/"/>
    <ds:schemaRef ds:uri="http://purl.org/dc/terms/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23a673d0-6c97-4602-af76-52d498a4d789"/>
    <ds:schemaRef ds:uri="8a220d04-cd4c-4a42-a0ef-10d364ba1cb5"/>
    <ds:schemaRef ds:uri="http://schemas.microsoft.com/office/2006/metadata/properties"/>
    <ds:schemaRef ds:uri="http://purl.org/dc/dcmitype/"/>
    <ds:schemaRef ds:uri="e64db948-6ffe-4b44-8657-2937c65f174c"/>
  </ds:schemaRefs>
</ds:datastoreItem>
</file>

<file path=customXml/itemProps2.xml><?xml version="1.0" encoding="utf-8"?>
<ds:datastoreItem xmlns:ds="http://schemas.openxmlformats.org/officeDocument/2006/customXml" ds:itemID="{7B2D488B-E846-4B07-9089-25C3DAE6919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6A96EA0-9767-4EFA-8BE8-6F6E8AFDA24B}"/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505</Words>
  <Application>Microsoft Office PowerPoint</Application>
  <PresentationFormat>Widescreen</PresentationFormat>
  <Paragraphs>76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Verdana</vt:lpstr>
      <vt:lpstr>Title screen</vt:lpstr>
      <vt:lpstr>Feature screens</vt:lpstr>
      <vt:lpstr>Content screens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Trang Pham</cp:lastModifiedBy>
  <cp:revision>1</cp:revision>
  <dcterms:created xsi:type="dcterms:W3CDTF">2021-11-10T12:13:40Z</dcterms:created>
  <dcterms:modified xsi:type="dcterms:W3CDTF">2024-12-16T14:10:10Z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ComplianceAssetId">
    <vt:lpwstr/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Order">
    <vt:r8>202200</vt:r8>
  </property>
  <property fmtid="{D5CDD505-2E9C-101B-9397-08002B2CF9AE}" pid="7" name="xd_Signature">
    <vt:bool>false</vt:bool>
  </property>
  <property fmtid="{D5CDD505-2E9C-101B-9397-08002B2CF9AE}" pid="8" name="xd_ProgID">
    <vt:lpwstr/>
  </property>
  <property fmtid="{D5CDD505-2E9C-101B-9397-08002B2CF9AE}" pid="9" name="TemplateUrl">
    <vt:lpwstr/>
  </property>
  <property fmtid="{D5CDD505-2E9C-101B-9397-08002B2CF9AE}" pid="10" name="MediaServiceImageTags">
    <vt:lpwstr/>
  </property>
  <property fmtid="{D5CDD505-2E9C-101B-9397-08002B2CF9AE}" pid="11" name="Checked">
    <vt:bool>true</vt:bool>
  </property>
  <property fmtid="{D5CDD505-2E9C-101B-9397-08002B2CF9AE}" pid="12" name="ArticulateGUID">
    <vt:lpwstr>0F150479-7174-48DB-A78F-B0D4C4831531</vt:lpwstr>
  </property>
  <property fmtid="{D5CDD505-2E9C-101B-9397-08002B2CF9AE}" pid="13" name="ArticulatePath">
    <vt:lpwstr>https://ncfeorguk-my.sharepoint.com/personal/trangpham_ncfe_org_uk/Documents/TEMP/Sports Studies/SS CA1 Lesson 02 v1.1</vt:lpwstr>
  </property>
</Properties>
</file>