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s/modernComment_100_6198DE6E.xml" ContentType="application/vnd.ms-powerpoint.comments+xml"/>
  <Override PartName="/ppt/comments/modernComment_101_D26E3A05.xml" ContentType="application/vnd.ms-powerpoint.comments+xml"/>
  <Override PartName="/ppt/comments/modernComment_104_D2A4F374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B1A4013-7CE7-799E-C171-467DDFB74F09}" name="Louise Ince" initials="LI" userId="S::louiseince@ncfe.org.uk::7897f7c9-12f2-46c2-8d94-22f19af3ec37" providerId="AD"/>
  <p188:author id="{68DEA145-DCC8-945A-5D90-D8CBC9F1781B}" name="Craig Coates" initials="CC" userId="S::CraigCoates@ncfe.org.uk::c9d8e9b5-de70-41cc-b7d4-82f1f4df661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E8EAA5-7706-41B7-B21D-5929CB8B648D}" v="11" dt="2026-05-22T13:31:55.5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61" autoAdjust="0"/>
    <p:restoredTop sz="94660"/>
  </p:normalViewPr>
  <p:slideViewPr>
    <p:cSldViewPr snapToGrid="0">
      <p:cViewPr varScale="1">
        <p:scale>
          <a:sx n="77" d="100"/>
          <a:sy n="77" d="100"/>
        </p:scale>
        <p:origin x="96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aig Coates" userId="c9d8e9b5-de70-41cc-b7d4-82f1f4df6610" providerId="ADAL" clId="{27242D50-E10C-4619-BAFA-F076F45C8E21}"/>
    <pc:docChg chg="undo custSel addSld delSld modSld">
      <pc:chgData name="Craig Coates" userId="c9d8e9b5-de70-41cc-b7d4-82f1f4df6610" providerId="ADAL" clId="{27242D50-E10C-4619-BAFA-F076F45C8E21}" dt="2026-05-22T14:41:56.145" v="158" actId="2711"/>
      <pc:docMkLst>
        <pc:docMk/>
      </pc:docMkLst>
      <pc:sldChg chg="new del">
        <pc:chgData name="Craig Coates" userId="c9d8e9b5-de70-41cc-b7d4-82f1f4df6610" providerId="ADAL" clId="{27242D50-E10C-4619-BAFA-F076F45C8E21}" dt="2026-05-22T13:34:07.677" v="115" actId="47"/>
        <pc:sldMkLst>
          <pc:docMk/>
          <pc:sldMk cId="1923576317" sldId="258"/>
        </pc:sldMkLst>
      </pc:sldChg>
      <pc:sldChg chg="addSp delSp modSp add mod">
        <pc:chgData name="Craig Coates" userId="c9d8e9b5-de70-41cc-b7d4-82f1f4df6610" providerId="ADAL" clId="{27242D50-E10C-4619-BAFA-F076F45C8E21}" dt="2026-05-22T14:41:56.145" v="158" actId="2711"/>
        <pc:sldMkLst>
          <pc:docMk/>
          <pc:sldMk cId="3534025588" sldId="260"/>
        </pc:sldMkLst>
        <pc:spChg chg="mod">
          <ac:chgData name="Craig Coates" userId="c9d8e9b5-de70-41cc-b7d4-82f1f4df6610" providerId="ADAL" clId="{27242D50-E10C-4619-BAFA-F076F45C8E21}" dt="2026-05-22T13:58:47.084" v="146" actId="20577"/>
          <ac:spMkLst>
            <pc:docMk/>
            <pc:sldMk cId="3534025588" sldId="260"/>
            <ac:spMk id="2" creationId="{DEAAEC3F-485C-7767-83E2-FA0FC6537CE3}"/>
          </ac:spMkLst>
        </pc:spChg>
        <pc:spChg chg="add mod">
          <ac:chgData name="Craig Coates" userId="c9d8e9b5-de70-41cc-b7d4-82f1f4df6610" providerId="ADAL" clId="{27242D50-E10C-4619-BAFA-F076F45C8E21}" dt="2026-05-22T14:41:40.229" v="155" actId="2711"/>
          <ac:spMkLst>
            <pc:docMk/>
            <pc:sldMk cId="3534025588" sldId="260"/>
            <ac:spMk id="3" creationId="{9160E449-64AC-4AE9-6FBD-101BA2992017}"/>
          </ac:spMkLst>
        </pc:spChg>
        <pc:spChg chg="add del mod">
          <ac:chgData name="Craig Coates" userId="c9d8e9b5-de70-41cc-b7d4-82f1f4df6610" providerId="ADAL" clId="{27242D50-E10C-4619-BAFA-F076F45C8E21}" dt="2026-05-22T13:30:52.118" v="56" actId="478"/>
          <ac:spMkLst>
            <pc:docMk/>
            <pc:sldMk cId="3534025588" sldId="260"/>
            <ac:spMk id="4" creationId="{77D3013C-CE95-F859-C895-5FE39AFD2F1E}"/>
          </ac:spMkLst>
        </pc:spChg>
        <pc:spChg chg="add del mod">
          <ac:chgData name="Craig Coates" userId="c9d8e9b5-de70-41cc-b7d4-82f1f4df6610" providerId="ADAL" clId="{27242D50-E10C-4619-BAFA-F076F45C8E21}" dt="2026-05-22T13:29:16.349" v="35" actId="478"/>
          <ac:spMkLst>
            <pc:docMk/>
            <pc:sldMk cId="3534025588" sldId="260"/>
            <ac:spMk id="5" creationId="{9CF00702-DD65-DECE-1657-265D931E1B28}"/>
          </ac:spMkLst>
        </pc:spChg>
        <pc:spChg chg="add del mod">
          <ac:chgData name="Craig Coates" userId="c9d8e9b5-de70-41cc-b7d4-82f1f4df6610" providerId="ADAL" clId="{27242D50-E10C-4619-BAFA-F076F45C8E21}" dt="2026-05-22T13:29:27.563" v="37" actId="478"/>
          <ac:spMkLst>
            <pc:docMk/>
            <pc:sldMk cId="3534025588" sldId="260"/>
            <ac:spMk id="6" creationId="{03954A44-57D9-D7B6-921C-619F24776755}"/>
          </ac:spMkLst>
        </pc:spChg>
        <pc:spChg chg="add del mod">
          <ac:chgData name="Craig Coates" userId="c9d8e9b5-de70-41cc-b7d4-82f1f4df6610" providerId="ADAL" clId="{27242D50-E10C-4619-BAFA-F076F45C8E21}" dt="2026-05-22T13:31:58.566" v="99" actId="478"/>
          <ac:spMkLst>
            <pc:docMk/>
            <pc:sldMk cId="3534025588" sldId="260"/>
            <ac:spMk id="7" creationId="{90BA7866-7D1C-666B-6DA6-EA14FBD79B4B}"/>
          </ac:spMkLst>
        </pc:spChg>
        <pc:spChg chg="add del mod">
          <ac:chgData name="Craig Coates" userId="c9d8e9b5-de70-41cc-b7d4-82f1f4df6610" providerId="ADAL" clId="{27242D50-E10C-4619-BAFA-F076F45C8E21}" dt="2026-05-22T13:31:02.180" v="60" actId="478"/>
          <ac:spMkLst>
            <pc:docMk/>
            <pc:sldMk cId="3534025588" sldId="260"/>
            <ac:spMk id="11" creationId="{643C4279-974E-2416-8F1F-9850686AEEB6}"/>
          </ac:spMkLst>
        </pc:spChg>
        <pc:spChg chg="add del mod">
          <ac:chgData name="Craig Coates" userId="c9d8e9b5-de70-41cc-b7d4-82f1f4df6610" providerId="ADAL" clId="{27242D50-E10C-4619-BAFA-F076F45C8E21}" dt="2026-05-22T13:31:19.278" v="69" actId="478"/>
          <ac:spMkLst>
            <pc:docMk/>
            <pc:sldMk cId="3534025588" sldId="260"/>
            <ac:spMk id="12" creationId="{38F11CB7-D505-9EEC-F27C-5DFBE3F32967}"/>
          </ac:spMkLst>
        </pc:spChg>
        <pc:spChg chg="add mod">
          <ac:chgData name="Craig Coates" userId="c9d8e9b5-de70-41cc-b7d4-82f1f4df6610" providerId="ADAL" clId="{27242D50-E10C-4619-BAFA-F076F45C8E21}" dt="2026-05-22T14:41:51.569" v="157" actId="2711"/>
          <ac:spMkLst>
            <pc:docMk/>
            <pc:sldMk cId="3534025588" sldId="260"/>
            <ac:spMk id="18" creationId="{DA11268F-2356-FE90-DC68-116BEAEE6566}"/>
          </ac:spMkLst>
        </pc:spChg>
        <pc:spChg chg="add mod">
          <ac:chgData name="Craig Coates" userId="c9d8e9b5-de70-41cc-b7d4-82f1f4df6610" providerId="ADAL" clId="{27242D50-E10C-4619-BAFA-F076F45C8E21}" dt="2026-05-22T13:30:40.635" v="53"/>
          <ac:spMkLst>
            <pc:docMk/>
            <pc:sldMk cId="3534025588" sldId="260"/>
            <ac:spMk id="19" creationId="{EBDB2028-16B5-742A-EC43-3A6C339EACDB}"/>
          </ac:spMkLst>
        </pc:spChg>
        <pc:spChg chg="add mod">
          <ac:chgData name="Craig Coates" userId="c9d8e9b5-de70-41cc-b7d4-82f1f4df6610" providerId="ADAL" clId="{27242D50-E10C-4619-BAFA-F076F45C8E21}" dt="2026-05-22T14:41:45.104" v="156" actId="2711"/>
          <ac:spMkLst>
            <pc:docMk/>
            <pc:sldMk cId="3534025588" sldId="260"/>
            <ac:spMk id="20" creationId="{50BD5AE2-439D-4F62-008C-D346425FB208}"/>
          </ac:spMkLst>
        </pc:spChg>
        <pc:spChg chg="add mod">
          <ac:chgData name="Craig Coates" userId="c9d8e9b5-de70-41cc-b7d4-82f1f4df6610" providerId="ADAL" clId="{27242D50-E10C-4619-BAFA-F076F45C8E21}" dt="2026-05-22T14:41:34.551" v="154" actId="2711"/>
          <ac:spMkLst>
            <pc:docMk/>
            <pc:sldMk cId="3534025588" sldId="260"/>
            <ac:spMk id="21" creationId="{268B58FF-E03F-3CB2-1E9B-56207C095C83}"/>
          </ac:spMkLst>
        </pc:spChg>
        <pc:spChg chg="add mod">
          <ac:chgData name="Craig Coates" userId="c9d8e9b5-de70-41cc-b7d4-82f1f4df6610" providerId="ADAL" clId="{27242D50-E10C-4619-BAFA-F076F45C8E21}" dt="2026-05-22T14:41:56.145" v="158" actId="2711"/>
          <ac:spMkLst>
            <pc:docMk/>
            <pc:sldMk cId="3534025588" sldId="260"/>
            <ac:spMk id="22" creationId="{7700B53F-3272-E8A0-7369-E6E1FF56B047}"/>
          </ac:spMkLst>
        </pc:spChg>
        <pc:cxnChg chg="add del mod">
          <ac:chgData name="Craig Coates" userId="c9d8e9b5-de70-41cc-b7d4-82f1f4df6610" providerId="ADAL" clId="{27242D50-E10C-4619-BAFA-F076F45C8E21}" dt="2026-05-22T13:29:35.777" v="42" actId="478"/>
          <ac:cxnSpMkLst>
            <pc:docMk/>
            <pc:sldMk cId="3534025588" sldId="260"/>
            <ac:cxnSpMk id="8" creationId="{270C3C04-8C30-02F1-DF07-D1E98A3FBBB9}"/>
          </ac:cxnSpMkLst>
        </pc:cxnChg>
        <pc:cxnChg chg="del mod">
          <ac:chgData name="Craig Coates" userId="c9d8e9b5-de70-41cc-b7d4-82f1f4df6610" providerId="ADAL" clId="{27242D50-E10C-4619-BAFA-F076F45C8E21}" dt="2026-05-22T13:29:35.104" v="41" actId="478"/>
          <ac:cxnSpMkLst>
            <pc:docMk/>
            <pc:sldMk cId="3534025588" sldId="260"/>
            <ac:cxnSpMk id="9" creationId="{D40EEC34-D018-B0B2-D007-D05811B86E69}"/>
          </ac:cxnSpMkLst>
        </pc:cxnChg>
        <pc:cxnChg chg="del mod">
          <ac:chgData name="Craig Coates" userId="c9d8e9b5-de70-41cc-b7d4-82f1f4df6610" providerId="ADAL" clId="{27242D50-E10C-4619-BAFA-F076F45C8E21}" dt="2026-05-22T13:29:34.294" v="40" actId="478"/>
          <ac:cxnSpMkLst>
            <pc:docMk/>
            <pc:sldMk cId="3534025588" sldId="260"/>
            <ac:cxnSpMk id="10" creationId="{EDC351A1-2B57-D8F8-FAB1-449F48AAD4E5}"/>
          </ac:cxnSpMkLst>
        </pc:cxnChg>
        <pc:cxnChg chg="del">
          <ac:chgData name="Craig Coates" userId="c9d8e9b5-de70-41cc-b7d4-82f1f4df6610" providerId="ADAL" clId="{27242D50-E10C-4619-BAFA-F076F45C8E21}" dt="2026-05-22T13:28:49.319" v="29" actId="478"/>
          <ac:cxnSpMkLst>
            <pc:docMk/>
            <pc:sldMk cId="3534025588" sldId="260"/>
            <ac:cxnSpMk id="13" creationId="{62337315-D2F2-E359-3F00-BCA4318CD38A}"/>
          </ac:cxnSpMkLst>
        </pc:cxnChg>
        <pc:cxnChg chg="add del mod">
          <ac:chgData name="Craig Coates" userId="c9d8e9b5-de70-41cc-b7d4-82f1f4df6610" providerId="ADAL" clId="{27242D50-E10C-4619-BAFA-F076F45C8E21}" dt="2026-05-22T13:29:29.243" v="39" actId="478"/>
          <ac:cxnSpMkLst>
            <pc:docMk/>
            <pc:sldMk cId="3534025588" sldId="260"/>
            <ac:cxnSpMk id="14" creationId="{9431874C-D8F9-2F52-772E-A4534BD2AC7B}"/>
          </ac:cxnSpMkLst>
        </pc:cxnChg>
        <pc:cxnChg chg="add del mod">
          <ac:chgData name="Craig Coates" userId="c9d8e9b5-de70-41cc-b7d4-82f1f4df6610" providerId="ADAL" clId="{27242D50-E10C-4619-BAFA-F076F45C8E21}" dt="2026-05-22T13:29:28.394" v="38" actId="478"/>
          <ac:cxnSpMkLst>
            <pc:docMk/>
            <pc:sldMk cId="3534025588" sldId="260"/>
            <ac:cxnSpMk id="15" creationId="{1265CAE7-8BF7-7407-49EC-F64AA550AC36}"/>
          </ac:cxnSpMkLst>
        </pc:cxnChg>
        <pc:cxnChg chg="add mod">
          <ac:chgData name="Craig Coates" userId="c9d8e9b5-de70-41cc-b7d4-82f1f4df6610" providerId="ADAL" clId="{27242D50-E10C-4619-BAFA-F076F45C8E21}" dt="2026-05-22T14:41:24.414" v="153" actId="1076"/>
          <ac:cxnSpMkLst>
            <pc:docMk/>
            <pc:sldMk cId="3534025588" sldId="260"/>
            <ac:cxnSpMk id="24" creationId="{4618F34D-7308-D864-28F5-D44861A816F8}"/>
          </ac:cxnSpMkLst>
        </pc:cxnChg>
        <pc:cxnChg chg="add del mod">
          <ac:chgData name="Craig Coates" userId="c9d8e9b5-de70-41cc-b7d4-82f1f4df6610" providerId="ADAL" clId="{27242D50-E10C-4619-BAFA-F076F45C8E21}" dt="2026-05-22T13:32:56.794" v="107" actId="11529"/>
          <ac:cxnSpMkLst>
            <pc:docMk/>
            <pc:sldMk cId="3534025588" sldId="260"/>
            <ac:cxnSpMk id="26" creationId="{E038A696-1850-B12B-F54C-B2E95AEDAB46}"/>
          </ac:cxnSpMkLst>
        </pc:cxnChg>
        <pc:cxnChg chg="add del mod">
          <ac:chgData name="Craig Coates" userId="c9d8e9b5-de70-41cc-b7d4-82f1f4df6610" providerId="ADAL" clId="{27242D50-E10C-4619-BAFA-F076F45C8E21}" dt="2026-05-22T13:33:05.787" v="109" actId="478"/>
          <ac:cxnSpMkLst>
            <pc:docMk/>
            <pc:sldMk cId="3534025588" sldId="260"/>
            <ac:cxnSpMk id="28" creationId="{0093CEE6-3AC2-7F12-4F62-97A9737A5349}"/>
          </ac:cxnSpMkLst>
        </pc:cxnChg>
        <pc:cxnChg chg="add del mod">
          <ac:chgData name="Craig Coates" userId="c9d8e9b5-de70-41cc-b7d4-82f1f4df6610" providerId="ADAL" clId="{27242D50-E10C-4619-BAFA-F076F45C8E21}" dt="2026-05-22T13:33:27.337" v="111" actId="11529"/>
          <ac:cxnSpMkLst>
            <pc:docMk/>
            <pc:sldMk cId="3534025588" sldId="260"/>
            <ac:cxnSpMk id="30" creationId="{9C75BEE5-6126-2118-95A4-3436AE83BB8F}"/>
          </ac:cxnSpMkLst>
        </pc:cxnChg>
        <pc:cxnChg chg="add">
          <ac:chgData name="Craig Coates" userId="c9d8e9b5-de70-41cc-b7d4-82f1f4df6610" providerId="ADAL" clId="{27242D50-E10C-4619-BAFA-F076F45C8E21}" dt="2026-05-22T13:33:39.667" v="112" actId="11529"/>
          <ac:cxnSpMkLst>
            <pc:docMk/>
            <pc:sldMk cId="3534025588" sldId="260"/>
            <ac:cxnSpMk id="32" creationId="{E59A75B5-0C33-0408-584E-E1F26D9331B6}"/>
          </ac:cxnSpMkLst>
        </pc:cxnChg>
        <pc:cxnChg chg="add">
          <ac:chgData name="Craig Coates" userId="c9d8e9b5-de70-41cc-b7d4-82f1f4df6610" providerId="ADAL" clId="{27242D50-E10C-4619-BAFA-F076F45C8E21}" dt="2026-05-22T13:33:50.121" v="113" actId="11529"/>
          <ac:cxnSpMkLst>
            <pc:docMk/>
            <pc:sldMk cId="3534025588" sldId="260"/>
            <ac:cxnSpMk id="34" creationId="{5B42FFC7-A70A-53A4-FC5A-DA59889DD9E4}"/>
          </ac:cxnSpMkLst>
        </pc:cxnChg>
        <pc:cxnChg chg="add">
          <ac:chgData name="Craig Coates" userId="c9d8e9b5-de70-41cc-b7d4-82f1f4df6610" providerId="ADAL" clId="{27242D50-E10C-4619-BAFA-F076F45C8E21}" dt="2026-05-22T13:33:57.284" v="114" actId="11529"/>
          <ac:cxnSpMkLst>
            <pc:docMk/>
            <pc:sldMk cId="3534025588" sldId="260"/>
            <ac:cxnSpMk id="36" creationId="{4B690219-2C83-A7C7-37E7-36C0654D581B}"/>
          </ac:cxnSpMkLst>
        </pc:cxnChg>
      </pc:sldChg>
    </pc:docChg>
  </pc:docChgLst>
</pc:chgInfo>
</file>

<file path=ppt/comments/modernComment_100_6198DE6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5C4A491-1B50-4C36-A90B-6A02BF10CB6C}" authorId="{6B1A4013-7CE7-799E-C171-467DDFB74F09}" created="2026-04-02T10:13:28.417">
    <pc:sldMkLst xmlns:pc="http://schemas.microsoft.com/office/powerpoint/2013/main/command">
      <pc:docMk/>
      <pc:sldMk cId="1637408366" sldId="256"/>
    </pc:sldMkLst>
    <p188:txBody>
      <a:bodyPr/>
      <a:lstStyle/>
      <a:p>
        <a:r>
          <a:rPr lang="en-GB"/>
          <a:t>Have centred the diagram see next slide</a:t>
        </a:r>
      </a:p>
    </p188:txBody>
  </p188:cm>
</p188:cmLst>
</file>

<file path=ppt/comments/modernComment_101_D26E3A0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FE689C6-7D28-46A3-9DBB-0D4246ED4C06}" authorId="{6B1A4013-7CE7-799E-C171-467DDFB74F09}" created="2026-04-02T13:34:04.550">
    <pc:sldMkLst xmlns:pc="http://schemas.microsoft.com/office/powerpoint/2013/main/command">
      <pc:docMk/>
      <pc:sldMk cId="3530439173" sldId="257"/>
    </pc:sldMkLst>
    <p188:txBody>
      <a:bodyPr/>
      <a:lstStyle/>
      <a:p>
        <a:r>
          <a:rPr lang="en-GB"/>
          <a:t>Centred on new slide and made bold </a:t>
        </a:r>
      </a:p>
    </p188:txBody>
  </p188:cm>
</p188:cmLst>
</file>

<file path=ppt/comments/modernComment_104_D2A4F37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548D6E6-5624-4BD0-A429-5967F34BEBF5}" authorId="{68DEA145-DCC8-945A-5D90-D8CBC9F1781B}" created="2026-05-22T15:18:25.554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534025588" sldId="260"/>
      <ac:spMk id="2" creationId="{DEAAEC3F-485C-7767-83E2-FA0FC6537CE3}"/>
      <ac:txMk cp="0" len="14">
        <ac:context len="49" hash="2564535468"/>
      </ac:txMk>
    </ac:txMkLst>
    <p188:pos x="2840522" y="276257"/>
    <p188:txBody>
      <a:bodyPr/>
      <a:lstStyle/>
      <a:p>
        <a:r>
          <a:rPr lang="en-GB"/>
          <a:t>[@Louise Ince] this is the updated slide with the new branding on</a:t>
        </a:r>
      </a:p>
    </p188:txBody>
  </p188:cm>
</p188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207F9-DC22-4946-9369-93A02A6456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2945BC-2E63-496D-9B67-644B6F521C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9406EB-707F-4722-A4B9-2A109B4BB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38829D-00E0-4492-AEC7-34002E157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910EA5-4752-48A6-9E23-9B7F12F02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8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E6D3C-75E2-4F42-9AB2-35CEFB411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308352-C71C-40B2-B692-6E9A2F4BA5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61906-268E-40FF-90FD-7FED44FFC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71DBE-844D-41F7-98F9-168D1829D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059D7-F039-4CF5-A2FC-01A89849F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7056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F47AB-C2A8-47AD-B270-65020C0975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63A5F6-B412-43F8-8350-A8E4E1940A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835224-E254-475F-BF0B-E4A0E64B3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37980-1F4F-4CAF-97EE-8D2BBBF1E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3F89B-75A0-4493-83B0-FD011FA59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66917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483580F-75EE-7D9F-A5F0-38C328CD7AE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9535B68-6E84-03ED-3C3B-F947601702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9574" y="339969"/>
            <a:ext cx="9320579" cy="46892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b="1" i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defRPr b="1" i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defRPr b="1" i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>
              <a:defRPr b="1" i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>
              <a:defRPr b="1" i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780336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C100C-CA6C-4514-B435-81906454E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59023-291C-4D48-AD61-B03CD16C9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4DE6F2-F8EC-4E35-9748-00D8FCD5A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6B6D67-2A3E-47D5-BB06-0940B43B7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301B5-DF98-41D4-9FCE-497C86790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629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25EA7-6C1F-46B3-AEE4-EB61EAD7B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B9C1F5-C55A-41D9-8391-02885F7264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3AC5C-1A74-45F8-8A02-CB2AEAFEB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E2B49C-5363-4C1D-AF7B-E19C20E5C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B13AF5-F66A-44A6-8C80-DFD4246B0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1423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5537D-E2C2-48C1-AF9E-92E534C5E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24B5F1-8FCC-4317-A543-B7CAF15A03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3A20F4-1F2A-4363-844F-9E318E8342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325130-1133-44A6-BA43-91D6CAF53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F0A2F4-952D-412D-A468-C83ABDBD6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80216B-0104-4B1F-8CF5-1F5075831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17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1936D-DBF8-4F6C-B746-82DD66434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7EFD0D-18AD-40B9-94DD-18122257A5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687548-ECCF-44E8-B5B5-9C75689249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2817BD-47EB-4DD3-8E73-8DFB8B116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82AAC3-D0D6-4975-A200-AE34628B46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F45D07-F47F-4498-8B7A-6A501E139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90B738-FA79-4533-B630-5A3491AE7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397524-560B-4E93-AD40-85199B4C6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609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53836-372B-4A7E-AC04-6805AD8B9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66203C-EB1C-4AE9-8B31-80A9BE566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D99F69-9FC9-4AC5-992E-A5A6B5FB7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C1EFF4-8C2B-4745-A0AA-9073C5811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213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9C41B2-3EED-4522-BE2B-4E62AD1A3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672BBD-BC3E-4E17-9AEB-455797131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F1AA46-BD4D-46C2-B06A-7BDBC9E95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001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EE5CF-A4D9-47C8-A141-7A9384F51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A625C3-6644-4E8C-986E-9177FDEE37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1390C5-9E8E-497F-B003-AA2BACC780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770D7E-D5E2-49E2-B649-5F1A03424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FA412D-65E6-4C71-AB36-5F2C40E76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536AAF-ACAE-401D-8BFA-7EAAB954D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7395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367244-29A5-4D88-AFA9-0108D49AB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4883E2-36DD-46D2-AC64-8BAC441805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A0396C-E4DE-4387-825E-4F07F568E8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F5E7D1-37FC-4799-8F20-F3784B9E0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EEB39-99B3-4895-A0A4-FD47AD1443C2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DE885C-3704-4958-8EDC-152B84BA4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C34B4D-9752-4695-9F41-2B4E06913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8334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90C323-F6D4-43C5-B237-7D3D6AB15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3AB0ED-DDC9-4187-B5C8-433FC6094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B7E384-81C6-45AF-8749-3889413443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EEB39-99B3-4895-A0A4-FD47AD1443C2}" type="datetimeFigureOut">
              <a:rPr lang="en-GB" smtClean="0"/>
              <a:t>22/05/2026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49A58-B36D-4637-AFA3-C5155F8360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25C2B3-0B54-4525-94F1-A4CB9BFBB7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6B340-74CE-4A86-B711-D87A7274E7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944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microsoft.com/office/2018/10/relationships/comments" Target="../comments/modernComment_100_6198DE6E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microsoft.com/office/2018/10/relationships/comments" Target="../comments/modernComment_101_D26E3A0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4_D2A4F37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_s1034">
            <a:extLst>
              <a:ext uri="{FF2B5EF4-FFF2-40B4-BE49-F238E27FC236}">
                <a16:creationId xmlns:a16="http://schemas.microsoft.com/office/drawing/2014/main" id="{E0E8AB3A-1DC6-456C-B873-4429DE1C3C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130" y="1624711"/>
            <a:ext cx="1446698" cy="90293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charset="0"/>
              </a:rPr>
              <a:t>Programme Contact/</a:t>
            </a:r>
            <a:r>
              <a:rPr kumimoji="0" lang="en-GB" altLang="en-US" sz="1200" b="0" i="0" u="none" strike="noStrike" cap="none" normalizeH="0" dirty="0">
                <a:ln>
                  <a:noFill/>
                </a:ln>
                <a:effectLst/>
                <a:latin typeface="Arial" charset="0"/>
              </a:rPr>
              <a:t> Lead IQA</a:t>
            </a:r>
            <a:endParaRPr kumimoji="0" lang="en-GB" altLang="en-US" sz="2000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" name="_s1040">
            <a:extLst>
              <a:ext uri="{FF2B5EF4-FFF2-40B4-BE49-F238E27FC236}">
                <a16:creationId xmlns:a16="http://schemas.microsoft.com/office/drawing/2014/main" id="{0BD089DC-8316-4231-B69E-F3DA5D640C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5127" y="2827878"/>
            <a:ext cx="1231492" cy="78966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IQA</a:t>
            </a:r>
          </a:p>
        </p:txBody>
      </p:sp>
      <p:sp>
        <p:nvSpPr>
          <p:cNvPr id="6" name="_s1034">
            <a:extLst>
              <a:ext uri="{FF2B5EF4-FFF2-40B4-BE49-F238E27FC236}">
                <a16:creationId xmlns:a16="http://schemas.microsoft.com/office/drawing/2014/main" id="{F8370C9E-40E4-43EE-A7B5-F0B5C0E9E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5140" y="3560434"/>
            <a:ext cx="1446698" cy="90293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Programme Contact/</a:t>
            </a:r>
            <a:r>
              <a:rPr kumimoji="0" lang="en-GB" altLang="en-US" sz="1200" b="0" i="0" u="none" strike="noStrike" cap="none" normalizeH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Lead Assessor</a:t>
            </a:r>
            <a:endParaRPr kumimoji="0" lang="en-GB" altLang="en-US" sz="12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_s1040">
            <a:extLst>
              <a:ext uri="{FF2B5EF4-FFF2-40B4-BE49-F238E27FC236}">
                <a16:creationId xmlns:a16="http://schemas.microsoft.com/office/drawing/2014/main" id="{BBBBB871-1C8D-454E-9B8E-F669029C9F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4259" y="4733409"/>
            <a:ext cx="1231492" cy="78966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Assessor</a:t>
            </a:r>
          </a:p>
        </p:txBody>
      </p:sp>
      <p:sp>
        <p:nvSpPr>
          <p:cNvPr id="8" name="_s1040">
            <a:extLst>
              <a:ext uri="{FF2B5EF4-FFF2-40B4-BE49-F238E27FC236}">
                <a16:creationId xmlns:a16="http://schemas.microsoft.com/office/drawing/2014/main" id="{7D445C66-1A64-4E53-9537-98D52961E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5113" y="4733409"/>
            <a:ext cx="1231492" cy="78966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Assessor</a:t>
            </a:r>
          </a:p>
        </p:txBody>
      </p:sp>
      <p:cxnSp>
        <p:nvCxnSpPr>
          <p:cNvPr id="9" name="Elbow Connector 38">
            <a:extLst>
              <a:ext uri="{FF2B5EF4-FFF2-40B4-BE49-F238E27FC236}">
                <a16:creationId xmlns:a16="http://schemas.microsoft.com/office/drawing/2014/main" id="{E9E2EF10-5BF0-4474-AC3C-ABFEB4C14205}"/>
              </a:ext>
            </a:extLst>
          </p:cNvPr>
          <p:cNvCxnSpPr>
            <a:stCxn id="4" idx="2"/>
            <a:endCxn id="5" idx="0"/>
          </p:cNvCxnSpPr>
          <p:nvPr/>
        </p:nvCxnSpPr>
        <p:spPr>
          <a:xfrm rot="16200000" flipH="1">
            <a:off x="5024059" y="1751063"/>
            <a:ext cx="300235" cy="185339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41">
            <a:extLst>
              <a:ext uri="{FF2B5EF4-FFF2-40B4-BE49-F238E27FC236}">
                <a16:creationId xmlns:a16="http://schemas.microsoft.com/office/drawing/2014/main" id="{D8B27A65-EA3A-4109-8FA0-6E8701260340}"/>
              </a:ext>
            </a:extLst>
          </p:cNvPr>
          <p:cNvCxnSpPr>
            <a:stCxn id="4" idx="2"/>
            <a:endCxn id="16" idx="0"/>
          </p:cNvCxnSpPr>
          <p:nvPr/>
        </p:nvCxnSpPr>
        <p:spPr>
          <a:xfrm rot="5400000">
            <a:off x="3210956" y="1792110"/>
            <a:ext cx="300991" cy="1772056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1EFA902-4DD9-4F2C-A91D-7DB5FF83EB49}"/>
              </a:ext>
            </a:extLst>
          </p:cNvPr>
          <p:cNvCxnSpPr>
            <a:stCxn id="4" idx="2"/>
          </p:cNvCxnSpPr>
          <p:nvPr/>
        </p:nvCxnSpPr>
        <p:spPr>
          <a:xfrm>
            <a:off x="4247479" y="2527643"/>
            <a:ext cx="21010" cy="104203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1301953-1DF5-44F1-9B6E-6F308F30FC70}"/>
              </a:ext>
            </a:extLst>
          </p:cNvPr>
          <p:cNvCxnSpPr>
            <a:endCxn id="4" idx="0"/>
          </p:cNvCxnSpPr>
          <p:nvPr/>
        </p:nvCxnSpPr>
        <p:spPr>
          <a:xfrm>
            <a:off x="4246649" y="1417148"/>
            <a:ext cx="830" cy="2075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57">
            <a:extLst>
              <a:ext uri="{FF2B5EF4-FFF2-40B4-BE49-F238E27FC236}">
                <a16:creationId xmlns:a16="http://schemas.microsoft.com/office/drawing/2014/main" id="{1C504471-CD62-4B31-9799-A38A94E068F2}"/>
              </a:ext>
            </a:extLst>
          </p:cNvPr>
          <p:cNvCxnSpPr>
            <a:endCxn id="7" idx="0"/>
          </p:cNvCxnSpPr>
          <p:nvPr/>
        </p:nvCxnSpPr>
        <p:spPr>
          <a:xfrm rot="16200000" flipH="1">
            <a:off x="4493195" y="4256598"/>
            <a:ext cx="252105" cy="701516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60">
            <a:extLst>
              <a:ext uri="{FF2B5EF4-FFF2-40B4-BE49-F238E27FC236}">
                <a16:creationId xmlns:a16="http://schemas.microsoft.com/office/drawing/2014/main" id="{5C8E6EA7-A37C-42A0-8B1A-D50065F61960}"/>
              </a:ext>
            </a:extLst>
          </p:cNvPr>
          <p:cNvCxnSpPr>
            <a:endCxn id="8" idx="0"/>
          </p:cNvCxnSpPr>
          <p:nvPr/>
        </p:nvCxnSpPr>
        <p:spPr>
          <a:xfrm rot="5400000">
            <a:off x="3753622" y="4218541"/>
            <a:ext cx="252105" cy="777630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38BEE8AE-3691-4AC6-817D-56B1A40635C9}"/>
              </a:ext>
            </a:extLst>
          </p:cNvPr>
          <p:cNvSpPr txBox="1"/>
          <p:nvPr/>
        </p:nvSpPr>
        <p:spPr>
          <a:xfrm>
            <a:off x="6716619" y="5042085"/>
            <a:ext cx="22514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i="1" dirty="0"/>
              <a:t>Adjust to reflect your centre</a:t>
            </a:r>
          </a:p>
        </p:txBody>
      </p:sp>
      <p:sp>
        <p:nvSpPr>
          <p:cNvPr id="16" name="_s1040">
            <a:extLst>
              <a:ext uri="{FF2B5EF4-FFF2-40B4-BE49-F238E27FC236}">
                <a16:creationId xmlns:a16="http://schemas.microsoft.com/office/drawing/2014/main" id="{7B5D8E51-483D-41EC-BFD6-C95C3DF00D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9677" y="2828634"/>
            <a:ext cx="1231492" cy="78966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IQA</a:t>
            </a:r>
          </a:p>
        </p:txBody>
      </p:sp>
      <p:sp>
        <p:nvSpPr>
          <p:cNvPr id="17" name="_s1040">
            <a:extLst>
              <a:ext uri="{FF2B5EF4-FFF2-40B4-BE49-F238E27FC236}">
                <a16:creationId xmlns:a16="http://schemas.microsoft.com/office/drawing/2014/main" id="{16E18091-F780-4D22-B7BD-67B3EF5E0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5848" y="615898"/>
            <a:ext cx="1231492" cy="78966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Head of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Department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11C24D1-6C9F-4B14-B1CD-DF35F9FD7B61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" t="3300" r="76183" b="92630"/>
          <a:stretch/>
        </p:blipFill>
        <p:spPr bwMode="auto">
          <a:xfrm>
            <a:off x="717312" y="439685"/>
            <a:ext cx="1142365" cy="3524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Rectangle 1">
            <a:extLst>
              <a:ext uri="{FF2B5EF4-FFF2-40B4-BE49-F238E27FC236}">
                <a16:creationId xmlns:a16="http://schemas.microsoft.com/office/drawing/2014/main" id="{54D86709-67C7-4DBE-A844-9A8D389AFF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5848" y="625564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r>
              <a:rPr kumimoji="0" lang="en-GB" altLang="en-US" sz="900" b="1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Version 1.1    </a:t>
            </a:r>
            <a:r>
              <a:rPr kumimoji="0" lang="en-GB" altLang="en-US" sz="900" b="0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Month / Year </a:t>
            </a:r>
            <a:r>
              <a:rPr kumimoji="0" lang="en-GB" altLang="en-US" sz="1200" b="0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</a:t>
            </a:r>
            <a:r>
              <a:rPr kumimoji="0" lang="en-GB" altLang="en-US" sz="900" b="1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Visit </a:t>
            </a:r>
            <a:r>
              <a:rPr kumimoji="0" lang="en-GB" altLang="en-US" sz="900" b="0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ncfe.org.uk</a:t>
            </a:r>
            <a:r>
              <a:rPr kumimoji="0" lang="en-GB" altLang="en-US" sz="900" b="1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Call </a:t>
            </a:r>
            <a:r>
              <a:rPr kumimoji="0" lang="en-GB" altLang="en-US" sz="900" b="0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0191 239 8000</a:t>
            </a: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408366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DBCAF-BE24-91E9-40BC-A86A50A8E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_s1034">
            <a:extLst>
              <a:ext uri="{FF2B5EF4-FFF2-40B4-BE49-F238E27FC236}">
                <a16:creationId xmlns:a16="http://schemas.microsoft.com/office/drawing/2014/main" id="{1BC1B2A4-E7A3-6477-8EB6-8407E02F1D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3727" y="1698256"/>
            <a:ext cx="1259962" cy="902932"/>
          </a:xfrm>
          <a:prstGeom prst="roundRect">
            <a:avLst>
              <a:gd name="adj" fmla="val 11344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charset="0"/>
              </a:rPr>
              <a:t>Programme Contact/</a:t>
            </a:r>
            <a:r>
              <a:rPr kumimoji="0" lang="en-GB" altLang="en-US" sz="1200" b="0" i="0" u="none" strike="noStrike" cap="none" normalizeH="0" dirty="0">
                <a:ln>
                  <a:noFill/>
                </a:ln>
                <a:effectLst/>
                <a:latin typeface="Arial" charset="0"/>
              </a:rPr>
              <a:t> Lead IQA</a:t>
            </a:r>
            <a:endParaRPr kumimoji="0" lang="en-GB" altLang="en-US" sz="2000" b="0" i="0" u="none" strike="noStrike" cap="none" normalizeH="0" baseline="0" dirty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5" name="_s1040">
            <a:extLst>
              <a:ext uri="{FF2B5EF4-FFF2-40B4-BE49-F238E27FC236}">
                <a16:creationId xmlns:a16="http://schemas.microsoft.com/office/drawing/2014/main" id="{CC97BEEA-4F00-5EC1-4615-98F58B122D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1509" y="2782388"/>
            <a:ext cx="1270810" cy="78966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IQA</a:t>
            </a:r>
          </a:p>
        </p:txBody>
      </p:sp>
      <p:sp>
        <p:nvSpPr>
          <p:cNvPr id="6" name="_s1034">
            <a:extLst>
              <a:ext uri="{FF2B5EF4-FFF2-40B4-BE49-F238E27FC236}">
                <a16:creationId xmlns:a16="http://schemas.microsoft.com/office/drawing/2014/main" id="{BB42F9A0-75FB-8913-B93C-B40A6F159F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7469" y="3478920"/>
            <a:ext cx="1412482" cy="902931"/>
          </a:xfrm>
          <a:prstGeom prst="roundRect">
            <a:avLst>
              <a:gd name="adj" fmla="val 3886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Programme Contact/</a:t>
            </a:r>
            <a:r>
              <a:rPr kumimoji="0" lang="en-GB" altLang="en-US" sz="1200" b="0" i="0" u="none" strike="noStrike" cap="none" normalizeH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Lead Assessor</a:t>
            </a:r>
            <a:endParaRPr kumimoji="0" lang="en-GB" altLang="en-US" sz="12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_s1040">
            <a:extLst>
              <a:ext uri="{FF2B5EF4-FFF2-40B4-BE49-F238E27FC236}">
                <a16:creationId xmlns:a16="http://schemas.microsoft.com/office/drawing/2014/main" id="{A57DCD1C-FCC6-6FB2-95E4-93F4E28A3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4205" y="4602700"/>
            <a:ext cx="1231492" cy="78966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Assessor</a:t>
            </a:r>
          </a:p>
        </p:txBody>
      </p:sp>
      <p:sp>
        <p:nvSpPr>
          <p:cNvPr id="8" name="_s1040">
            <a:extLst>
              <a:ext uri="{FF2B5EF4-FFF2-40B4-BE49-F238E27FC236}">
                <a16:creationId xmlns:a16="http://schemas.microsoft.com/office/drawing/2014/main" id="{EC773BA9-04A7-A96F-A4BF-1A4FC12390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1723" y="4602701"/>
            <a:ext cx="1231492" cy="78966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Assessor</a:t>
            </a:r>
          </a:p>
        </p:txBody>
      </p:sp>
      <p:cxnSp>
        <p:nvCxnSpPr>
          <p:cNvPr id="9" name="Elbow Connector 38">
            <a:extLst>
              <a:ext uri="{FF2B5EF4-FFF2-40B4-BE49-F238E27FC236}">
                <a16:creationId xmlns:a16="http://schemas.microsoft.com/office/drawing/2014/main" id="{CE5419B9-C94D-FE2B-1127-68F245BE516F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 rot="16200000" flipH="1">
            <a:off x="6709711" y="1825185"/>
            <a:ext cx="181200" cy="173320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41">
            <a:extLst>
              <a:ext uri="{FF2B5EF4-FFF2-40B4-BE49-F238E27FC236}">
                <a16:creationId xmlns:a16="http://schemas.microsoft.com/office/drawing/2014/main" id="{61F31798-138F-9A08-F22A-DEA09003D374}"/>
              </a:ext>
            </a:extLst>
          </p:cNvPr>
          <p:cNvCxnSpPr>
            <a:cxnSpLocks/>
            <a:stCxn id="4" idx="2"/>
            <a:endCxn id="16" idx="0"/>
          </p:cNvCxnSpPr>
          <p:nvPr/>
        </p:nvCxnSpPr>
        <p:spPr>
          <a:xfrm rot="5400000">
            <a:off x="4979615" y="1816675"/>
            <a:ext cx="169581" cy="173860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63222A6-30D1-ED8E-D64B-55FDDBC89549}"/>
              </a:ext>
            </a:extLst>
          </p:cNvPr>
          <p:cNvCxnSpPr>
            <a:cxnSpLocks/>
            <a:endCxn id="4" idx="0"/>
          </p:cNvCxnSpPr>
          <p:nvPr/>
        </p:nvCxnSpPr>
        <p:spPr>
          <a:xfrm>
            <a:off x="5933708" y="1414073"/>
            <a:ext cx="0" cy="28418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_s1040">
            <a:extLst>
              <a:ext uri="{FF2B5EF4-FFF2-40B4-BE49-F238E27FC236}">
                <a16:creationId xmlns:a16="http://schemas.microsoft.com/office/drawing/2014/main" id="{FA9BD8A2-4C5A-B400-0A2B-FF3CC02B2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9356" y="2770769"/>
            <a:ext cx="1231492" cy="789665"/>
          </a:xfrm>
          <a:prstGeom prst="roundRect">
            <a:avLst>
              <a:gd name="adj" fmla="val 23412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IQA</a:t>
            </a:r>
          </a:p>
        </p:txBody>
      </p:sp>
      <p:sp>
        <p:nvSpPr>
          <p:cNvPr id="17" name="_s1040">
            <a:extLst>
              <a:ext uri="{FF2B5EF4-FFF2-40B4-BE49-F238E27FC236}">
                <a16:creationId xmlns:a16="http://schemas.microsoft.com/office/drawing/2014/main" id="{408D6E8F-6A7C-A664-63D9-F49B0C318E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3727" y="634452"/>
            <a:ext cx="1203604" cy="78269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Head of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Department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81C25C7-2FA9-39BC-6300-71BBF65485DC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7" t="3300" r="76183" b="92630"/>
          <a:stretch/>
        </p:blipFill>
        <p:spPr bwMode="auto">
          <a:xfrm>
            <a:off x="717312" y="439685"/>
            <a:ext cx="1142365" cy="3524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Rectangle 1">
            <a:extLst>
              <a:ext uri="{FF2B5EF4-FFF2-40B4-BE49-F238E27FC236}">
                <a16:creationId xmlns:a16="http://schemas.microsoft.com/office/drawing/2014/main" id="{7F94C6FB-1DC1-E2DF-2EB8-5C12308198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5848" y="625564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1800" algn="ctr"/>
                <a:tab pos="59436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1800" algn="ctr"/>
                <a:tab pos="5943600" algn="r"/>
              </a:tabLst>
            </a:pPr>
            <a:r>
              <a:rPr kumimoji="0" lang="en-GB" altLang="en-US" sz="900" b="1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Version 1.1    </a:t>
            </a:r>
            <a:r>
              <a:rPr kumimoji="0" lang="en-GB" altLang="en-US" sz="900" b="0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Month / Year </a:t>
            </a:r>
            <a:r>
              <a:rPr kumimoji="0" lang="en-GB" altLang="en-US" sz="1200" b="0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</a:t>
            </a:r>
            <a:r>
              <a:rPr kumimoji="0" lang="en-GB" altLang="en-US" sz="900" b="1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Visit </a:t>
            </a:r>
            <a:r>
              <a:rPr kumimoji="0" lang="en-GB" altLang="en-US" sz="900" b="0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ncfe.org.uk</a:t>
            </a:r>
            <a:r>
              <a:rPr kumimoji="0" lang="en-GB" altLang="en-US" sz="900" b="1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Call </a:t>
            </a:r>
            <a:r>
              <a:rPr kumimoji="0" lang="en-GB" altLang="en-US" sz="900" b="0" i="0" u="none" strike="noStrike" cap="none" normalizeH="0" baseline="0" bmk="_Hlk7966298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0191 239 8000</a:t>
            </a: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F5CB95E6-433D-7335-748F-AEAEB9C85359}"/>
              </a:ext>
            </a:extLst>
          </p:cNvPr>
          <p:cNvCxnSpPr>
            <a:cxnSpLocks/>
          </p:cNvCxnSpPr>
          <p:nvPr/>
        </p:nvCxnSpPr>
        <p:spPr>
          <a:xfrm>
            <a:off x="5933708" y="2689792"/>
            <a:ext cx="0" cy="7392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or: Elbow 66">
            <a:extLst>
              <a:ext uri="{FF2B5EF4-FFF2-40B4-BE49-F238E27FC236}">
                <a16:creationId xmlns:a16="http://schemas.microsoft.com/office/drawing/2014/main" id="{040D0F5C-F336-F858-6B7A-51CB6764E365}"/>
              </a:ext>
            </a:extLst>
          </p:cNvPr>
          <p:cNvCxnSpPr>
            <a:cxnSpLocks/>
          </p:cNvCxnSpPr>
          <p:nvPr/>
        </p:nvCxnSpPr>
        <p:spPr>
          <a:xfrm rot="5400000">
            <a:off x="5470162" y="4121865"/>
            <a:ext cx="220850" cy="70624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or: Elbow 71">
            <a:extLst>
              <a:ext uri="{FF2B5EF4-FFF2-40B4-BE49-F238E27FC236}">
                <a16:creationId xmlns:a16="http://schemas.microsoft.com/office/drawing/2014/main" id="{B3A56070-756D-358E-5050-2E10F62D97A8}"/>
              </a:ext>
            </a:extLst>
          </p:cNvPr>
          <p:cNvCxnSpPr>
            <a:cxnSpLocks/>
          </p:cNvCxnSpPr>
          <p:nvPr/>
        </p:nvCxnSpPr>
        <p:spPr>
          <a:xfrm rot="16200000" flipH="1">
            <a:off x="6181551" y="4121864"/>
            <a:ext cx="220849" cy="70624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DB4CA49A-95AC-356A-9ABC-B438385D2055}"/>
              </a:ext>
            </a:extLst>
          </p:cNvPr>
          <p:cNvSpPr txBox="1"/>
          <p:nvPr/>
        </p:nvSpPr>
        <p:spPr>
          <a:xfrm>
            <a:off x="9068538" y="4585409"/>
            <a:ext cx="24546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latin typeface="Arial" panose="020B0604020202020204" pitchFamily="34" charset="0"/>
                <a:cs typeface="Arial" panose="020B0604020202020204" pitchFamily="34" charset="0"/>
              </a:rPr>
              <a:t>Adjust to reflect your centre </a:t>
            </a:r>
          </a:p>
        </p:txBody>
      </p:sp>
    </p:spTree>
    <p:extLst>
      <p:ext uri="{BB962C8B-B14F-4D97-AF65-F5344CB8AC3E}">
        <p14:creationId xmlns:p14="http://schemas.microsoft.com/office/powerpoint/2010/main" val="353043917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EAAEC3F-485C-7767-83E2-FA0FC6537C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Organisational Chart (adjust to fit your centre)</a:t>
            </a:r>
          </a:p>
        </p:txBody>
      </p:sp>
      <p:sp>
        <p:nvSpPr>
          <p:cNvPr id="3" name="_s1034">
            <a:extLst>
              <a:ext uri="{FF2B5EF4-FFF2-40B4-BE49-F238E27FC236}">
                <a16:creationId xmlns:a16="http://schemas.microsoft.com/office/drawing/2014/main" id="{9160E449-64AC-4AE9-6FBD-101BA29920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505" y="2323155"/>
            <a:ext cx="1259962" cy="902932"/>
          </a:xfrm>
          <a:prstGeom prst="roundRect">
            <a:avLst>
              <a:gd name="adj" fmla="val 11344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400" b="0" i="0" u="none" strike="noStrike" cap="none" normalizeH="0" baseline="0" dirty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Programme Contact/</a:t>
            </a:r>
            <a:endParaRPr lang="en-GB" altLang="en-US" sz="1400" baseline="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400" b="0" i="0" u="none" strike="noStrike" cap="none" normalizeH="0" dirty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Lead IQA</a:t>
            </a:r>
            <a:endParaRPr kumimoji="0" lang="en-GB" altLang="en-US" sz="1400" b="0" i="0" u="none" strike="noStrike" cap="none" normalizeH="0" baseline="0" dirty="0">
              <a:ln>
                <a:noFill/>
              </a:ln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_s1034">
            <a:extLst>
              <a:ext uri="{FF2B5EF4-FFF2-40B4-BE49-F238E27FC236}">
                <a16:creationId xmlns:a16="http://schemas.microsoft.com/office/drawing/2014/main" id="{DA11268F-2356-FE90-DC68-116BEAEE65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8105" y="3642452"/>
            <a:ext cx="1259962" cy="902932"/>
          </a:xfrm>
          <a:prstGeom prst="roundRect">
            <a:avLst>
              <a:gd name="adj" fmla="val 11344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14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Programme Contact/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14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Lead Assessor</a:t>
            </a:r>
          </a:p>
        </p:txBody>
      </p:sp>
      <p:sp>
        <p:nvSpPr>
          <p:cNvPr id="20" name="_s1034">
            <a:extLst>
              <a:ext uri="{FF2B5EF4-FFF2-40B4-BE49-F238E27FC236}">
                <a16:creationId xmlns:a16="http://schemas.microsoft.com/office/drawing/2014/main" id="{50BD5AE2-439D-4F62-008C-D346425FB2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6723" y="3642452"/>
            <a:ext cx="1259962" cy="902932"/>
          </a:xfrm>
          <a:prstGeom prst="roundRect">
            <a:avLst>
              <a:gd name="adj" fmla="val 11344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14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IQAs</a:t>
            </a:r>
          </a:p>
        </p:txBody>
      </p:sp>
      <p:sp>
        <p:nvSpPr>
          <p:cNvPr id="21" name="_s1034">
            <a:extLst>
              <a:ext uri="{FF2B5EF4-FFF2-40B4-BE49-F238E27FC236}">
                <a16:creationId xmlns:a16="http://schemas.microsoft.com/office/drawing/2014/main" id="{268B58FF-E03F-3CB2-1E9B-56207C095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3505" y="1029313"/>
            <a:ext cx="1259962" cy="902932"/>
          </a:xfrm>
          <a:prstGeom prst="roundRect">
            <a:avLst>
              <a:gd name="adj" fmla="val 11344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400" b="0" i="0" u="none" strike="noStrike" cap="none" normalizeH="0" baseline="0" dirty="0">
                <a:ln>
                  <a:noFill/>
                </a:ln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Head of Department</a:t>
            </a:r>
          </a:p>
        </p:txBody>
      </p:sp>
      <p:sp>
        <p:nvSpPr>
          <p:cNvPr id="22" name="_s1034">
            <a:extLst>
              <a:ext uri="{FF2B5EF4-FFF2-40B4-BE49-F238E27FC236}">
                <a16:creationId xmlns:a16="http://schemas.microsoft.com/office/drawing/2014/main" id="{7700B53F-3272-E8A0-7369-E6E1FF56B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8105" y="4942920"/>
            <a:ext cx="1259962" cy="902932"/>
          </a:xfrm>
          <a:prstGeom prst="roundRect">
            <a:avLst>
              <a:gd name="adj" fmla="val 11344"/>
            </a:avLst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14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Assessors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618F34D-7308-D864-28F5-D44861A816F8}"/>
              </a:ext>
            </a:extLst>
          </p:cNvPr>
          <p:cNvCxnSpPr>
            <a:stCxn id="21" idx="2"/>
            <a:endCxn id="3" idx="0"/>
          </p:cNvCxnSpPr>
          <p:nvPr/>
        </p:nvCxnSpPr>
        <p:spPr>
          <a:xfrm>
            <a:off x="5643486" y="1932245"/>
            <a:ext cx="0" cy="3909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E59A75B5-0C33-0408-584E-E1F26D9331B6}"/>
              </a:ext>
            </a:extLst>
          </p:cNvPr>
          <p:cNvCxnSpPr>
            <a:stCxn id="3" idx="2"/>
            <a:endCxn id="18" idx="0"/>
          </p:cNvCxnSpPr>
          <p:nvPr/>
        </p:nvCxnSpPr>
        <p:spPr>
          <a:xfrm rot="16200000" flipH="1">
            <a:off x="6207604" y="2661969"/>
            <a:ext cx="416365" cy="15446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5B42FFC7-A70A-53A4-FC5A-DA59889DD9E4}"/>
              </a:ext>
            </a:extLst>
          </p:cNvPr>
          <p:cNvCxnSpPr>
            <a:stCxn id="3" idx="2"/>
            <a:endCxn id="20" idx="0"/>
          </p:cNvCxnSpPr>
          <p:nvPr/>
        </p:nvCxnSpPr>
        <p:spPr>
          <a:xfrm rot="5400000">
            <a:off x="4636913" y="2635878"/>
            <a:ext cx="416365" cy="159678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4B690219-2C83-A7C7-37E7-36C0654D581B}"/>
              </a:ext>
            </a:extLst>
          </p:cNvPr>
          <p:cNvCxnSpPr>
            <a:stCxn id="18" idx="2"/>
            <a:endCxn id="22" idx="0"/>
          </p:cNvCxnSpPr>
          <p:nvPr/>
        </p:nvCxnSpPr>
        <p:spPr>
          <a:xfrm>
            <a:off x="7188086" y="4545384"/>
            <a:ext cx="0" cy="3975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402558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61cb4f89-9291-4377-acdd-6ad534f273b0">
      <Terms xmlns="http://schemas.microsoft.com/office/infopath/2007/PartnerControls"/>
    </lcf76f155ced4ddcb4097134ff3c332f>
    <TaxCatchAll xmlns="2910ae0d-d99b-43ae-b7eb-97dae584179d" xsi:nil="true"/>
    <Test xmlns="61cb4f89-9291-4377-acdd-6ad534f273b0" xsi:nil="true"/>
    <_ip_UnifiedCompliancePolicyProperties xmlns="http://schemas.microsoft.com/sharepoint/v3" xsi:nil="true"/>
    <Owner xmlns="61cb4f89-9291-4377-acdd-6ad534f273b0">
      <UserInfo>
        <DisplayName/>
        <AccountId xsi:nil="true"/>
        <AccountType/>
      </UserInfo>
    </Owner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E068F8A5C56804486EF5C76FE82F51F" ma:contentTypeVersion="24" ma:contentTypeDescription="Create a new document." ma:contentTypeScope="" ma:versionID="d87d73214e3265dd161fc647d968f6b5">
  <xsd:schema xmlns:xsd="http://www.w3.org/2001/XMLSchema" xmlns:xs="http://www.w3.org/2001/XMLSchema" xmlns:p="http://schemas.microsoft.com/office/2006/metadata/properties" xmlns:ns1="http://schemas.microsoft.com/sharepoint/v3" xmlns:ns2="61cb4f89-9291-4377-acdd-6ad534f273b0" xmlns:ns3="2910ae0d-d99b-43ae-b7eb-97dae584179d" targetNamespace="http://schemas.microsoft.com/office/2006/metadata/properties" ma:root="true" ma:fieldsID="ff0df3625556ede9e098a121c118a9d8" ns1:_="" ns2:_="" ns3:_="">
    <xsd:import namespace="http://schemas.microsoft.com/sharepoint/v3"/>
    <xsd:import namespace="61cb4f89-9291-4377-acdd-6ad534f273b0"/>
    <xsd:import namespace="2910ae0d-d99b-43ae-b7eb-97dae58417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Test" minOccurs="0"/>
                <xsd:element ref="ns2:MediaServiceObjectDetectorVersions" minOccurs="0"/>
                <xsd:element ref="ns2:MediaServiceSearchProperties" minOccurs="0"/>
                <xsd:element ref="ns2:Owner" minOccurs="0"/>
                <xsd:element ref="ns1:_ip_UnifiedCompliancePolicyProperties" minOccurs="0"/>
                <xsd:element ref="ns1:_ip_UnifiedCompliancePolicyUIAc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cb4f89-9291-4377-acdd-6ad534f273b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Test" ma:index="24" nillable="true" ma:displayName="Retention Period" ma:internalName="Test">
      <xsd:simpleType>
        <xsd:restriction base="dms:Text">
          <xsd:maxLength value="255"/>
        </xsd:restriction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wner" ma:index="27" nillable="true" ma:displayName="Owner" ma:format="Dropdown" ma:list="UserInfo" ma:SharePointGroup="0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10ae0d-d99b-43ae-b7eb-97dae584179d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ea97f40-fef8-4a94-96f7-d65f1877b13a}" ma:internalName="TaxCatchAll" ma:showField="CatchAllData" ma:web="2910ae0d-d99b-43ae-b7eb-97dae58417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BB8079-B08B-4492-9F62-AB61952B52C0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61cb4f89-9291-4377-acdd-6ad534f273b0"/>
    <ds:schemaRef ds:uri="2910ae0d-d99b-43ae-b7eb-97dae584179d"/>
  </ds:schemaRefs>
</ds:datastoreItem>
</file>

<file path=customXml/itemProps2.xml><?xml version="1.0" encoding="utf-8"?>
<ds:datastoreItem xmlns:ds="http://schemas.openxmlformats.org/officeDocument/2006/customXml" ds:itemID="{7D45BB75-E95C-4D0F-A793-C5CAD011FEA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C5A5DEE-AECB-4E3F-A8F6-52D67F3AA89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1cb4f89-9291-4377-acdd-6ad534f273b0"/>
    <ds:schemaRef ds:uri="2910ae0d-d99b-43ae-b7eb-97dae584179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98</Words>
  <Application>Microsoft Office PowerPoint</Application>
  <PresentationFormat>Widescreen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Milner</dc:creator>
  <cp:lastModifiedBy>Craig Coates</cp:lastModifiedBy>
  <cp:revision>2</cp:revision>
  <dcterms:created xsi:type="dcterms:W3CDTF">2021-08-12T12:41:17Z</dcterms:created>
  <dcterms:modified xsi:type="dcterms:W3CDTF">2026-05-22T15:18:34Z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0x010100BE068F8A5C56804486EF5C76FE82F51F</vt:lpwstr>
  </property>
  <property fmtid="{D5CDD505-2E9C-101B-9397-08002B2CF9AE}" pid="3" name="MediaServiceImageTags">
    <vt:lpwstr/>
  </property>
</Properties>
</file>