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D6CD526-9B31-BF16-4BBE-233CC34EA3CB}" name="Charlotte Victoria Swatts" initials="CVS" userId="S::CharlottevictoriaSwatts@ncfe.org.uk::1f5c62af-dcc1-449b-a83e-60d5ea9b7b72" providerId="AD"/>
  <p188:author id="{CE31F760-4C40-7682-92F2-00784A694343}" name="Charlotte Victoria Swatts" initials="CS" userId="S::charlottevictoriaswatts@ncfe.org.uk::1f5c62af-dcc1-449b-a83e-60d5ea9b7b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22CBC5-0936-4DEF-9BD3-1D46DCD0D71A}" v="57" dt="2023-11-17T11:43:27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6" autoAdjust="0"/>
    <p:restoredTop sz="94660"/>
  </p:normalViewPr>
  <p:slideViewPr>
    <p:cSldViewPr snapToGrid="0">
      <p:cViewPr varScale="1">
        <p:scale>
          <a:sx n="82" d="100"/>
          <a:sy n="82" d="100"/>
        </p:scale>
        <p:origin x="114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0768B-813A-4382-AA41-89020D065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CAE92A-1DC2-407C-8BF6-D516B03D6C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2FA1-1CE7-4CC9-BD92-D0008994A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C13ACB-D3B9-44FA-9230-4411BD55F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95D4D-583A-4A4C-BA04-AE75E8D72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73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20801-106F-440D-BDFD-E97CF4BC9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188534-7999-4228-9ABB-EB2E43F6DB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8F0ED-D0C4-43A7-8FA8-AA75D1C8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1EDC3-F436-4967-A5B3-2090D01D5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28C12-16AF-4645-AE05-91FC30ACD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371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CB3045-04C0-49D0-B9C4-FC1F31FEB0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40EDD8-AE48-46F4-8C76-72FF250CA1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1954F3-0664-4D5B-9E51-4C0B10191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48C300-9346-454F-81B2-3FD8E314C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0EF85-8448-4A03-973F-42B62EC47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9152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EC6AF-A32D-4405-8041-E9482A8B7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21D9D0-33EC-4E5B-831A-2CB78C99F0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F0BF9-CD98-4A66-B6CA-DB7643D4E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B8290B-C31B-4ED5-B089-A6D014CBF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312F2D-C484-46E7-AB50-19A8FD8D9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63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E0D51-123B-4FC1-9680-305E39ABF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AFFFE5-4774-44FA-93C7-98E559E0C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EB8CF-99A0-433C-8700-25EA024CC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0BD45-10AF-4389-83DB-FDF25C2ED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CC8DC-4EB0-4173-A24D-6C258EC67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183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4FD78-31EA-4060-A206-48FF07A35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6B51C-D5F2-42A3-A97B-1BAD546769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08DC73-1D5B-4CD2-95E2-8000C96474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79C5E2-59B2-424C-9F92-E8D1CF294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E7A12B-9771-4B4D-B376-598660DD2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F21FB7-CBD4-4991-8B4A-D53C17B81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0925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4DC48-ED4B-40AE-B05F-9D59445D2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4C9544-47DE-4026-880F-642020295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2F715F-0921-4055-94B7-58C659BE1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714DD0-16B6-46F0-859C-2F50DB6923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637B6E-37EC-4E39-89B5-4A428900F3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486874-5DAB-4419-95E5-8902A1FE2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46A673-1B19-4A75-85F0-E5B8C04E8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5A3134-E80A-4FCF-8A12-467E4E217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774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18FC0-D500-4842-8CF7-15BF14BD4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AD8EC8-A73B-47B6-B546-8B173DA36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EB9A9F-E903-4C4E-AED4-B867D2832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3D5FBB-650F-4398-8EE0-211C16BE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59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7496DE-AC03-44BE-B797-0F65246F1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D5B1FF-65D4-481B-B265-81ED8D6A1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233B0-654D-45C8-A4BD-BD6990231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943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02358-7E41-493D-9761-B10469915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7624D-F197-4CC6-8B94-40562FEC8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B0AA29-2750-4613-86D8-2473C488F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134400-5F71-4E99-9961-D67E5DB82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F9482B-0FE3-4766-896E-43048240E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3D1626-280D-4A29-9C68-46287C107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9444B-7D99-422F-9EF5-3077B11FB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C0A805-DE72-4F84-8353-A4FD333F4B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57F29-09B3-4BBF-9127-3DDA4252D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39FCE1-DD10-41D6-8121-2F1EF082B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C0E25-F3BA-4B2D-B410-299220840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0E73B1-5BFA-46B7-8495-51CCEBABA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05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48D44C-64DB-4FDE-B156-F5D6686C0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B5C23-4FAD-43F4-BC5F-8A2EBE0A84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1B0F40-D9B8-420B-A258-87BBE13827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8A506-4DD2-47E5-8BF8-71D52852CF5C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26196-7ACA-49E1-ADC0-CEC45AEBA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51EFD4-0658-431C-B102-79D7C39606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D3292-E2F3-4007-BE65-74BC7BB6BC3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361243-303D-C584-D4E2-CBCD7A4954CF}"/>
              </a:ext>
            </a:extLst>
          </p:cNvPr>
          <p:cNvSpPr txBox="1"/>
          <p:nvPr userDrawn="1"/>
        </p:nvSpPr>
        <p:spPr>
          <a:xfrm rot="19523279">
            <a:off x="1588108" y="1603674"/>
            <a:ext cx="778976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36625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Lightning Bolt 24">
            <a:extLst>
              <a:ext uri="{FF2B5EF4-FFF2-40B4-BE49-F238E27FC236}">
                <a16:creationId xmlns:a16="http://schemas.microsoft.com/office/drawing/2014/main" id="{BDE2398C-0392-0D94-D27A-772F0719F82A}"/>
              </a:ext>
            </a:extLst>
          </p:cNvPr>
          <p:cNvSpPr/>
          <p:nvPr/>
        </p:nvSpPr>
        <p:spPr>
          <a:xfrm rot="1884798">
            <a:off x="5897337" y="1425063"/>
            <a:ext cx="411306" cy="789357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0B49DF-668B-41E2-8179-F936D71FB377}"/>
              </a:ext>
            </a:extLst>
          </p:cNvPr>
          <p:cNvSpPr/>
          <p:nvPr/>
        </p:nvSpPr>
        <p:spPr>
          <a:xfrm>
            <a:off x="5097037" y="2263759"/>
            <a:ext cx="2202363" cy="32854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u="sng" dirty="0"/>
              <a:t>Data Centre</a:t>
            </a:r>
          </a:p>
          <a:p>
            <a:pPr algn="ctr"/>
            <a:endParaRPr lang="en-GB" sz="1400" dirty="0"/>
          </a:p>
          <a:p>
            <a:pPr algn="ctr"/>
            <a:r>
              <a:rPr lang="en-GB" sz="1400" b="1" u="sng" dirty="0"/>
              <a:t>Servers</a:t>
            </a:r>
          </a:p>
          <a:p>
            <a:pPr algn="ctr"/>
            <a:r>
              <a:rPr lang="en-GB" sz="1400" dirty="0"/>
              <a:t>CCR01</a:t>
            </a:r>
          </a:p>
          <a:p>
            <a:pPr algn="ctr"/>
            <a:r>
              <a:rPr lang="en-GB" sz="1400" dirty="0"/>
              <a:t>CCR02</a:t>
            </a:r>
          </a:p>
          <a:p>
            <a:pPr algn="ctr"/>
            <a:r>
              <a:rPr lang="en-GB" sz="1400" dirty="0"/>
              <a:t>CCR03</a:t>
            </a:r>
          </a:p>
          <a:p>
            <a:pPr algn="ctr"/>
            <a:r>
              <a:rPr lang="en-GB" sz="1400" dirty="0"/>
              <a:t>HR01</a:t>
            </a:r>
          </a:p>
          <a:p>
            <a:pPr algn="ctr"/>
            <a:r>
              <a:rPr lang="en-GB" sz="1400" dirty="0"/>
              <a:t>HR02</a:t>
            </a:r>
          </a:p>
          <a:p>
            <a:pPr algn="ctr"/>
            <a:endParaRPr lang="en-GB" sz="1400" dirty="0"/>
          </a:p>
          <a:p>
            <a:pPr algn="ctr"/>
            <a:r>
              <a:rPr lang="en-GB" sz="1400" b="1" u="sng" dirty="0"/>
              <a:t>Switches</a:t>
            </a:r>
          </a:p>
          <a:p>
            <a:pPr algn="ctr"/>
            <a:r>
              <a:rPr lang="en-GB" sz="1400" dirty="0"/>
              <a:t>SW18</a:t>
            </a:r>
          </a:p>
          <a:p>
            <a:pPr algn="ctr"/>
            <a:r>
              <a:rPr lang="en-GB" sz="1400" dirty="0"/>
              <a:t>SW19</a:t>
            </a:r>
          </a:p>
          <a:p>
            <a:pPr algn="ctr"/>
            <a:r>
              <a:rPr lang="en-GB" sz="1400" dirty="0"/>
              <a:t>SW20</a:t>
            </a:r>
          </a:p>
          <a:p>
            <a:pPr algn="ctr"/>
            <a:endParaRPr lang="en-GB" sz="1400" dirty="0"/>
          </a:p>
          <a:p>
            <a:pPr algn="ctr"/>
            <a:r>
              <a:rPr lang="en-GB" sz="1400" dirty="0"/>
              <a:t>Printers: HP03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50CF82-5F6A-486D-AC77-0E778163C26E}"/>
              </a:ext>
            </a:extLst>
          </p:cNvPr>
          <p:cNvSpPr/>
          <p:nvPr/>
        </p:nvSpPr>
        <p:spPr>
          <a:xfrm>
            <a:off x="410507" y="2929835"/>
            <a:ext cx="2129059" cy="3487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400" b="1" u="sng" dirty="0"/>
              <a:t>North East Office</a:t>
            </a:r>
          </a:p>
          <a:p>
            <a:pPr algn="ctr"/>
            <a:endParaRPr lang="en-GB" sz="1400" dirty="0"/>
          </a:p>
          <a:p>
            <a:pPr algn="ctr"/>
            <a:r>
              <a:rPr lang="en-GB" sz="1400" dirty="0"/>
              <a:t>Dept 1: Executive</a:t>
            </a:r>
          </a:p>
          <a:p>
            <a:pPr algn="ctr"/>
            <a:r>
              <a:rPr lang="en-GB" sz="1400" dirty="0"/>
              <a:t>Dept1 PC’s: EX01-EX05</a:t>
            </a:r>
          </a:p>
          <a:p>
            <a:pPr algn="ctr"/>
            <a:endParaRPr lang="en-GB" sz="1400" dirty="0"/>
          </a:p>
          <a:p>
            <a:pPr algn="ctr"/>
            <a:r>
              <a:rPr lang="en-GB" sz="1400" dirty="0"/>
              <a:t>Dept2: Human Resources</a:t>
            </a:r>
          </a:p>
          <a:p>
            <a:pPr algn="ctr"/>
            <a:r>
              <a:rPr lang="en-GB" sz="1400" dirty="0"/>
              <a:t>Dept2 PC’s: HR01-HR-07</a:t>
            </a:r>
          </a:p>
          <a:p>
            <a:pPr algn="ctr"/>
            <a:endParaRPr lang="en-GB" sz="1400" dirty="0"/>
          </a:p>
          <a:p>
            <a:pPr algn="ctr"/>
            <a:r>
              <a:rPr lang="en-GB" sz="1400" dirty="0"/>
              <a:t>Dept3: Finance</a:t>
            </a:r>
          </a:p>
          <a:p>
            <a:pPr algn="ctr"/>
            <a:r>
              <a:rPr lang="en-GB" sz="1400" dirty="0"/>
              <a:t>Dept3 PC’s: FN01-FN21</a:t>
            </a:r>
          </a:p>
          <a:p>
            <a:pPr algn="ctr"/>
            <a:endParaRPr lang="en-GB" sz="1400" dirty="0"/>
          </a:p>
          <a:p>
            <a:pPr algn="ctr"/>
            <a:r>
              <a:rPr lang="en-GB" sz="1400" b="1" u="sng" dirty="0"/>
              <a:t>SHARED</a:t>
            </a:r>
          </a:p>
          <a:p>
            <a:pPr algn="ctr"/>
            <a:r>
              <a:rPr lang="en-GB" sz="1400" dirty="0"/>
              <a:t>Switch: SW10</a:t>
            </a:r>
          </a:p>
          <a:p>
            <a:pPr algn="ctr"/>
            <a:r>
              <a:rPr lang="en-GB" sz="1400" dirty="0"/>
              <a:t>Printers: HP01,HP02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858383-73D7-4108-9F90-2A4DE557DE35}"/>
              </a:ext>
            </a:extLst>
          </p:cNvPr>
          <p:cNvSpPr/>
          <p:nvPr/>
        </p:nvSpPr>
        <p:spPr>
          <a:xfrm>
            <a:off x="9419029" y="2835306"/>
            <a:ext cx="2335613" cy="36788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400" b="1" u="sng" dirty="0"/>
              <a:t>Midlands Office</a:t>
            </a:r>
          </a:p>
          <a:p>
            <a:pPr algn="ctr"/>
            <a:endParaRPr lang="en-GB" sz="1400" dirty="0"/>
          </a:p>
          <a:p>
            <a:pPr algn="ctr"/>
            <a:r>
              <a:rPr lang="en-GB" sz="1400" dirty="0"/>
              <a:t>Dept 1: Administration</a:t>
            </a:r>
          </a:p>
          <a:p>
            <a:pPr algn="ctr"/>
            <a:r>
              <a:rPr lang="en-GB" sz="1400" dirty="0"/>
              <a:t>Dept1 PC’s: AD01-AD19</a:t>
            </a:r>
          </a:p>
          <a:p>
            <a:pPr algn="ctr"/>
            <a:r>
              <a:rPr lang="en-GB" sz="1400" dirty="0"/>
              <a:t>Dept1 Laptops: LTP16-LTP30</a:t>
            </a:r>
          </a:p>
          <a:p>
            <a:pPr algn="ctr"/>
            <a:endParaRPr lang="en-GB" sz="1400" dirty="0"/>
          </a:p>
          <a:p>
            <a:pPr algn="ctr"/>
            <a:r>
              <a:rPr lang="en-GB" sz="1400" dirty="0"/>
              <a:t>Dept 2: IT</a:t>
            </a:r>
          </a:p>
          <a:p>
            <a:pPr algn="ctr"/>
            <a:r>
              <a:rPr lang="en-GB" sz="1400" dirty="0"/>
              <a:t>Dept2 PC’s: IT01-IT12</a:t>
            </a:r>
          </a:p>
          <a:p>
            <a:pPr algn="ctr"/>
            <a:r>
              <a:rPr lang="en-GB" sz="1400" dirty="0"/>
              <a:t>Dept2 Laptops: ITL01-ITL05</a:t>
            </a:r>
          </a:p>
          <a:p>
            <a:pPr algn="ctr"/>
            <a:endParaRPr lang="en-GB" sz="1400" dirty="0"/>
          </a:p>
          <a:p>
            <a:pPr algn="ctr"/>
            <a:r>
              <a:rPr lang="en-GB" sz="1400" dirty="0"/>
              <a:t>Dept3: Facilities</a:t>
            </a:r>
          </a:p>
          <a:p>
            <a:pPr algn="ctr"/>
            <a:r>
              <a:rPr lang="en-GB" sz="1400" dirty="0"/>
              <a:t>Dept3 PC’s: FC01-FC02</a:t>
            </a:r>
          </a:p>
          <a:p>
            <a:pPr algn="ctr"/>
            <a:r>
              <a:rPr lang="en-GB" sz="1400" dirty="0"/>
              <a:t>Dept3 Laptops: FCL01</a:t>
            </a:r>
          </a:p>
          <a:p>
            <a:pPr algn="ctr"/>
            <a:endParaRPr lang="en-GB" sz="1400" dirty="0"/>
          </a:p>
          <a:p>
            <a:pPr algn="ctr"/>
            <a:r>
              <a:rPr lang="en-GB" sz="1400" b="1" u="sng" dirty="0"/>
              <a:t>SHARED</a:t>
            </a:r>
          </a:p>
          <a:p>
            <a:pPr algn="ctr"/>
            <a:r>
              <a:rPr lang="en-GB" sz="1400" dirty="0"/>
              <a:t>Switch: SW15</a:t>
            </a:r>
          </a:p>
          <a:p>
            <a:pPr algn="ctr"/>
            <a:r>
              <a:rPr lang="en-GB" sz="1400" dirty="0"/>
              <a:t>Printers: EPN04, EPN05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2251FA-F673-EA47-55C3-A5571DD41540}"/>
              </a:ext>
            </a:extLst>
          </p:cNvPr>
          <p:cNvSpPr txBox="1"/>
          <p:nvPr/>
        </p:nvSpPr>
        <p:spPr>
          <a:xfrm>
            <a:off x="2413987" y="251595"/>
            <a:ext cx="8066048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cs typeface="Calibri"/>
              </a:rPr>
              <a:t>Network Overview Diagram- KJR Solicitors</a:t>
            </a: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40BE75-BC32-3A58-5850-E80F1AA7BC7A}"/>
              </a:ext>
            </a:extLst>
          </p:cNvPr>
          <p:cNvSpPr txBox="1"/>
          <p:nvPr/>
        </p:nvSpPr>
        <p:spPr>
          <a:xfrm>
            <a:off x="399869" y="984097"/>
            <a:ext cx="3143028" cy="1200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u="sng" dirty="0">
                <a:cs typeface="Calibri"/>
              </a:rPr>
              <a:t>Device Types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cs typeface="Calibri"/>
              </a:rPr>
              <a:t>All PC, Laptop and Workstation devices are Physical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cs typeface="Calibri"/>
              </a:rPr>
              <a:t>HR01 and HR02 are Physical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cs typeface="Calibri"/>
              </a:rPr>
              <a:t>All remaining servers are virtual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cs typeface="Calibri"/>
              </a:rPr>
              <a:t>All Switches are Physical.</a:t>
            </a: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35FEAD14-A653-EBFF-C496-F258CF51DE9A}"/>
              </a:ext>
            </a:extLst>
          </p:cNvPr>
          <p:cNvSpPr/>
          <p:nvPr/>
        </p:nvSpPr>
        <p:spPr>
          <a:xfrm>
            <a:off x="5469621" y="882706"/>
            <a:ext cx="1266738" cy="52703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9B1F9D-C50B-0710-E289-0C7C674C8034}"/>
              </a:ext>
            </a:extLst>
          </p:cNvPr>
          <p:cNvSpPr txBox="1"/>
          <p:nvPr/>
        </p:nvSpPr>
        <p:spPr>
          <a:xfrm>
            <a:off x="5230339" y="1601424"/>
            <a:ext cx="1935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Internet Break Out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30515C9-1519-6DE1-C03D-05A623EC03B5}"/>
              </a:ext>
            </a:extLst>
          </p:cNvPr>
          <p:cNvCxnSpPr>
            <a:cxnSpLocks/>
            <a:stCxn id="5" idx="3"/>
            <a:endCxn id="4" idx="1"/>
          </p:cNvCxnSpPr>
          <p:nvPr/>
        </p:nvCxnSpPr>
        <p:spPr>
          <a:xfrm flipV="1">
            <a:off x="2539566" y="3906490"/>
            <a:ext cx="2557471" cy="7670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788B961-17DD-3FDC-425B-440B588B21A8}"/>
              </a:ext>
            </a:extLst>
          </p:cNvPr>
          <p:cNvCxnSpPr>
            <a:cxnSpLocks/>
            <a:stCxn id="6" idx="1"/>
            <a:endCxn id="4" idx="3"/>
          </p:cNvCxnSpPr>
          <p:nvPr/>
        </p:nvCxnSpPr>
        <p:spPr>
          <a:xfrm flipH="1" flipV="1">
            <a:off x="7299400" y="3906490"/>
            <a:ext cx="2119629" cy="7682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236D3B2E-FAAB-ACD4-BCAE-17B3A54C34F9}"/>
              </a:ext>
            </a:extLst>
          </p:cNvPr>
          <p:cNvSpPr txBox="1"/>
          <p:nvPr/>
        </p:nvSpPr>
        <p:spPr>
          <a:xfrm rot="1168536">
            <a:off x="7637635" y="4375198"/>
            <a:ext cx="16104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accent1"/>
                </a:solidFill>
              </a:rPr>
              <a:t>Comms line to Data Centre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9217CE2-B03A-FCA0-ACFA-623445BF6AE3}"/>
              </a:ext>
            </a:extLst>
          </p:cNvPr>
          <p:cNvSpPr txBox="1"/>
          <p:nvPr/>
        </p:nvSpPr>
        <p:spPr>
          <a:xfrm rot="20574206">
            <a:off x="3050360" y="3997912"/>
            <a:ext cx="16104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accent1"/>
                </a:solidFill>
              </a:rPr>
              <a:t>Comms line to Data Centre </a:t>
            </a:r>
          </a:p>
        </p:txBody>
      </p:sp>
    </p:spTree>
    <p:extLst>
      <p:ext uri="{BB962C8B-B14F-4D97-AF65-F5344CB8AC3E}">
        <p14:creationId xmlns:p14="http://schemas.microsoft.com/office/powerpoint/2010/main" val="943866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6EADB7FADBDD46A137E2529A6AB338" ma:contentTypeVersion="31" ma:contentTypeDescription="Create a new document." ma:contentTypeScope="" ma:versionID="0b706c2a51d7694feafb0e6efec947af">
  <xsd:schema xmlns:xsd="http://www.w3.org/2001/XMLSchema" xmlns:xs="http://www.w3.org/2001/XMLSchema" xmlns:p="http://schemas.microsoft.com/office/2006/metadata/properties" xmlns:ns1="http://schemas.microsoft.com/sharepoint/v3" xmlns:ns2="87480d1a-c80c-477c-9f53-d14d87a45f08" xmlns:ns3="beb00d12-24e9-4294-9648-655a57296783" targetNamespace="http://schemas.microsoft.com/office/2006/metadata/properties" ma:root="true" ma:fieldsID="2fbe7c6b0a8729ab4c4b92873c9e541c" ns1:_="" ns2:_="" ns3:_="">
    <xsd:import namespace="http://schemas.microsoft.com/sharepoint/v3"/>
    <xsd:import namespace="87480d1a-c80c-477c-9f53-d14d87a45f08"/>
    <xsd:import namespace="beb00d12-24e9-4294-9648-655a57296783"/>
    <xsd:element name="properties">
      <xsd:complexType>
        <xsd:sequence>
          <xsd:element name="documentManagement">
            <xsd:complexType>
              <xsd:all>
                <xsd:element ref="ns2:Owner"/>
                <xsd:element ref="ns2:Route_x002f_Pathway" minOccurs="0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_Flow_SignoffStatus" minOccurs="0"/>
                <xsd:element ref="ns1:_ip_UnifiedCompliancePolicyProperties" minOccurs="0"/>
                <xsd:element ref="ns1:_ip_UnifiedCompliancePolicyUIAction" minOccurs="0"/>
                <xsd:element ref="ns2:ueuy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480d1a-c80c-477c-9f53-d14d87a45f08" elementFormDefault="qualified">
    <xsd:import namespace="http://schemas.microsoft.com/office/2006/documentManagement/types"/>
    <xsd:import namespace="http://schemas.microsoft.com/office/infopath/2007/PartnerControls"/>
    <xsd:element name="Owner" ma:index="2" ma:displayName="Owner" ma:description="Designated Owner of the Folder" ma:list="UserInfo" ma:SearchPeopleOnly="false" ma:SharePointGroup="0" ma:internalName="Own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oute_x002f_Pathway" ma:index="3" nillable="true" ma:displayName="Route/Pathway" ma:internalName="Route_x002f_Pathway" ma:readOnly="false">
      <xsd:simpleType>
        <xsd:restriction base="dms:Text">
          <xsd:maxLength value="255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hidden="true" ma:internalName="MediaServiceKeyPoints" ma:readOnly="true">
      <xsd:simpleType>
        <xsd:restriction base="dms:Note"/>
      </xsd:simpleType>
    </xsd:element>
    <xsd:element name="MediaServiceAutoTags" ma:index="13" nillable="true" ma:displayName="Tags" ma:hidden="true" ma:internalName="MediaServiceAutoTags" ma:readOnly="true">
      <xsd:simpleType>
        <xsd:restriction base="dms:Text"/>
      </xsd:simpleType>
    </xsd:element>
    <xsd:element name="MediaServiceOCR" ma:index="14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hidden="true" ma:internalName="MediaServiceLocation" ma:readOnly="true">
      <xsd:simpleType>
        <xsd:restriction base="dms:Text"/>
      </xsd:simpleType>
    </xsd:element>
    <xsd:element name="_Flow_SignoffStatus" ma:index="21" nillable="true" ma:displayName="Sign-off status" ma:hidden="true" ma:internalName="Sign_x002d_off_x0020_status" ma:readOnly="false">
      <xsd:simpleType>
        <xsd:restriction base="dms:Text"/>
      </xsd:simpleType>
    </xsd:element>
    <xsd:element name="ueuy" ma:index="24" nillable="true" ma:displayName="Text" ma:hidden="true" ma:internalName="ueuy" ma:readOnly="false">
      <xsd:simpleType>
        <xsd:restriction base="dms:Text"/>
      </xsd:simpleType>
    </xsd:element>
    <xsd:element name="MediaLengthInSeconds" ma:index="2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9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b00d12-24e9-4294-9648-655a5729678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7" nillable="true" ma:displayName="Taxonomy Catch All Column" ma:hidden="true" ma:list="{711e498a-d3b6-4874-a802-681ec4e0184d}" ma:internalName="TaxCatchAll" ma:showField="CatchAllData" ma:web="beb00d12-24e9-4294-9648-655a572967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0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ueuy xmlns="87480d1a-c80c-477c-9f53-d14d87a45f08" xsi:nil="true"/>
    <Owner xmlns="87480d1a-c80c-477c-9f53-d14d87a45f08">
      <UserInfo>
        <DisplayName>Joanna Fairless</DisplayName>
        <AccountId>23</AccountId>
        <AccountType/>
      </UserInfo>
    </Owner>
    <Route_x002f_Pathway xmlns="87480d1a-c80c-477c-9f53-d14d87a45f08" xsi:nil="true"/>
    <_Flow_SignoffStatus xmlns="87480d1a-c80c-477c-9f53-d14d87a45f08" xsi:nil="true"/>
    <SharedWithUsers xmlns="beb00d12-24e9-4294-9648-655a57296783">
      <UserInfo>
        <DisplayName/>
        <AccountId xsi:nil="true"/>
        <AccountType/>
      </UserInfo>
    </SharedWithUsers>
    <MediaLengthInSeconds xmlns="87480d1a-c80c-477c-9f53-d14d87a45f08" xsi:nil="true"/>
    <TaxCatchAll xmlns="beb00d12-24e9-4294-9648-655a57296783" xsi:nil="true"/>
    <lcf76f155ced4ddcb4097134ff3c332f xmlns="87480d1a-c80c-477c-9f53-d14d87a45f0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35577AB-5D11-469B-92AA-ADEABEA552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7480d1a-c80c-477c-9f53-d14d87a45f08"/>
    <ds:schemaRef ds:uri="beb00d12-24e9-4294-9648-655a572967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EFB4D6-A9CD-4D5D-AED3-C2B7F99D23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D170EC-AAE2-4ECC-AC84-A5AD2B430502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dcmitype/"/>
    <ds:schemaRef ds:uri="http://purl.org/dc/elements/1.1/"/>
    <ds:schemaRef ds:uri="http://purl.org/dc/terms/"/>
    <ds:schemaRef ds:uri="87480d1a-c80c-477c-9f53-d14d87a45f08"/>
    <ds:schemaRef ds:uri="http://schemas.microsoft.com/office/2006/metadata/properties"/>
    <ds:schemaRef ds:uri="http://schemas.openxmlformats.org/package/2006/metadata/core-properties"/>
    <ds:schemaRef ds:uri="beb00d12-24e9-4294-9648-655a57296783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1183</TotalTime>
  <Words>140</Words>
  <Application>Microsoft Office PowerPoint</Application>
  <PresentationFormat>Widescreen</PresentationFormat>
  <Paragraphs>55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Johnson-Ramsey</dc:creator>
  <cp:lastModifiedBy>Michelle Kelly</cp:lastModifiedBy>
  <cp:revision>28</cp:revision>
  <dcterms:created xsi:type="dcterms:W3CDTF">2022-01-25T21:19:03Z</dcterms:created>
  <dcterms:modified xsi:type="dcterms:W3CDTF">2023-11-17T11:43:27Z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0x010100CE6EADB7FADBDD46A137E2529A6AB338</vt:lpwstr>
  </property>
  <property fmtid="{D5CDD505-2E9C-101B-9397-08002B2CF9AE}" pid="3" name="Order">
    <vt:r8>31306500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MediaServiceImageTags">
    <vt:lpwstr/>
  </property>
</Properties>
</file>