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notesMasterIdLst>
    <p:notesMasterId r:id="rId25"/>
  </p:notesMasterIdLst>
  <p:sldIdLst>
    <p:sldId id="256" r:id="rId7"/>
    <p:sldId id="257" r:id="rId8"/>
    <p:sldId id="258" r:id="rId9"/>
    <p:sldId id="259" r:id="rId10"/>
    <p:sldId id="275" r:id="rId11"/>
    <p:sldId id="261" r:id="rId12"/>
    <p:sldId id="262" r:id="rId13"/>
    <p:sldId id="274" r:id="rId14"/>
    <p:sldId id="277" r:id="rId15"/>
    <p:sldId id="281" r:id="rId16"/>
    <p:sldId id="282" r:id="rId17"/>
    <p:sldId id="280" r:id="rId18"/>
    <p:sldId id="283" r:id="rId19"/>
    <p:sldId id="279" r:id="rId20"/>
    <p:sldId id="263" r:id="rId21"/>
    <p:sldId id="264" r:id="rId22"/>
    <p:sldId id="265" r:id="rId23"/>
    <p:sldId id="267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9D4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2CF918-0308-4BD5-9CED-47385B121236}" v="7" dt="2024-12-16T13:46:31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7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ey Taylor" userId="2bce3b75-6a35-4176-b6c4-9b37b9566dd6" providerId="ADAL" clId="{EFDE1253-C253-4A39-9C41-595BE22B0763}"/>
    <pc:docChg chg="modSld">
      <pc:chgData name="Kelley Taylor" userId="2bce3b75-6a35-4176-b6c4-9b37b9566dd6" providerId="ADAL" clId="{EFDE1253-C253-4A39-9C41-595BE22B0763}" dt="2024-01-03T10:57:15.516" v="184" actId="948"/>
      <pc:docMkLst>
        <pc:docMk/>
      </pc:docMkLst>
      <pc:sldChg chg="modSp mod">
        <pc:chgData name="Kelley Taylor" userId="2bce3b75-6a35-4176-b6c4-9b37b9566dd6" providerId="ADAL" clId="{EFDE1253-C253-4A39-9C41-595BE22B0763}" dt="2024-01-03T10:57:15.516" v="184" actId="948"/>
        <pc:sldMkLst>
          <pc:docMk/>
          <pc:sldMk cId="3015144728" sldId="256"/>
        </pc:sldMkLst>
        <pc:spChg chg="mod">
          <ac:chgData name="Kelley Taylor" userId="2bce3b75-6a35-4176-b6c4-9b37b9566dd6" providerId="ADAL" clId="{EFDE1253-C253-4A39-9C41-595BE22B0763}" dt="2024-01-03T10:57:15.516" v="184" actId="948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Kelley Taylor" userId="2bce3b75-6a35-4176-b6c4-9b37b9566dd6" providerId="ADAL" clId="{EFDE1253-C253-4A39-9C41-595BE22B0763}" dt="2023-12-19T16:44:32.416" v="17" actId="1038"/>
        <pc:sldMkLst>
          <pc:docMk/>
          <pc:sldMk cId="1959493693" sldId="259"/>
        </pc:sldMkLst>
        <pc:spChg chg="mod">
          <ac:chgData name="Kelley Taylor" userId="2bce3b75-6a35-4176-b6c4-9b37b9566dd6" providerId="ADAL" clId="{EFDE1253-C253-4A39-9C41-595BE22B0763}" dt="2023-12-19T16:44:23.361" v="12" actId="1035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Kelley Taylor" userId="2bce3b75-6a35-4176-b6c4-9b37b9566dd6" providerId="ADAL" clId="{EFDE1253-C253-4A39-9C41-595BE22B0763}" dt="2023-12-19T16:44:19.665" v="11" actId="1038"/>
          <ac:spMkLst>
            <pc:docMk/>
            <pc:sldMk cId="1959493693" sldId="259"/>
            <ac:spMk id="11" creationId="{077387FA-A62C-499E-B82E-26CC631F013A}"/>
          </ac:spMkLst>
        </pc:spChg>
        <pc:grpChg chg="mod">
          <ac:chgData name="Kelley Taylor" userId="2bce3b75-6a35-4176-b6c4-9b37b9566dd6" providerId="ADAL" clId="{EFDE1253-C253-4A39-9C41-595BE22B0763}" dt="2023-12-19T16:44:32.416" v="17" actId="1038"/>
          <ac:grpSpMkLst>
            <pc:docMk/>
            <pc:sldMk cId="1959493693" sldId="259"/>
            <ac:grpSpMk id="2" creationId="{5F475361-C787-64A1-9F54-1A345096FE04}"/>
          </ac:grpSpMkLst>
        </pc:grpChg>
      </pc:sldChg>
      <pc:sldChg chg="modSp mod">
        <pc:chgData name="Kelley Taylor" userId="2bce3b75-6a35-4176-b6c4-9b37b9566dd6" providerId="ADAL" clId="{EFDE1253-C253-4A39-9C41-595BE22B0763}" dt="2023-12-19T16:47:30.372" v="84" actId="1076"/>
        <pc:sldMkLst>
          <pc:docMk/>
          <pc:sldMk cId="3378825058" sldId="261"/>
        </pc:sldMkLst>
        <pc:picChg chg="mod">
          <ac:chgData name="Kelley Taylor" userId="2bce3b75-6a35-4176-b6c4-9b37b9566dd6" providerId="ADAL" clId="{EFDE1253-C253-4A39-9C41-595BE22B0763}" dt="2023-12-19T16:47:30.372" v="84" actId="1076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Kelley Taylor" userId="2bce3b75-6a35-4176-b6c4-9b37b9566dd6" providerId="ADAL" clId="{EFDE1253-C253-4A39-9C41-595BE22B0763}" dt="2023-12-19T16:57:43.394" v="165" actId="1076"/>
        <pc:sldMkLst>
          <pc:docMk/>
          <pc:sldMk cId="989488239" sldId="264"/>
        </pc:sldMkLst>
        <pc:picChg chg="mod">
          <ac:chgData name="Kelley Taylor" userId="2bce3b75-6a35-4176-b6c4-9b37b9566dd6" providerId="ADAL" clId="{EFDE1253-C253-4A39-9C41-595BE22B0763}" dt="2023-12-19T16:57:32.005" v="163" actId="1076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elley Taylor" userId="2bce3b75-6a35-4176-b6c4-9b37b9566dd6" providerId="ADAL" clId="{EFDE1253-C253-4A39-9C41-595BE22B0763}" dt="2023-12-19T16:57:36.967" v="164" actId="107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Kelley Taylor" userId="2bce3b75-6a35-4176-b6c4-9b37b9566dd6" providerId="ADAL" clId="{EFDE1253-C253-4A39-9C41-595BE22B0763}" dt="2023-12-19T16:57:43.394" v="165" actId="1076"/>
          <ac:picMkLst>
            <pc:docMk/>
            <pc:sldMk cId="989488239" sldId="264"/>
            <ac:picMk id="10" creationId="{8CDC63E8-5315-42E4-AC80-A3D86AD0A47D}"/>
          </ac:picMkLst>
        </pc:picChg>
      </pc:sldChg>
      <pc:sldChg chg="modSp mod">
        <pc:chgData name="Kelley Taylor" userId="2bce3b75-6a35-4176-b6c4-9b37b9566dd6" providerId="ADAL" clId="{EFDE1253-C253-4A39-9C41-595BE22B0763}" dt="2023-12-19T16:58:15.680" v="180" actId="1036"/>
        <pc:sldMkLst>
          <pc:docMk/>
          <pc:sldMk cId="2664076803" sldId="265"/>
        </pc:sldMkLst>
        <pc:spChg chg="mod">
          <ac:chgData name="Kelley Taylor" userId="2bce3b75-6a35-4176-b6c4-9b37b9566dd6" providerId="ADAL" clId="{EFDE1253-C253-4A39-9C41-595BE22B0763}" dt="2023-12-19T16:58:15.680" v="180" actId="1036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Kelley Taylor" userId="2bce3b75-6a35-4176-b6c4-9b37b9566dd6" providerId="ADAL" clId="{EFDE1253-C253-4A39-9C41-595BE22B0763}" dt="2023-12-19T16:45:38.945" v="26" actId="1035"/>
        <pc:sldMkLst>
          <pc:docMk/>
          <pc:sldMk cId="3224781299" sldId="274"/>
        </pc:sldMkLst>
        <pc:spChg chg="mod">
          <ac:chgData name="Kelley Taylor" userId="2bce3b75-6a35-4176-b6c4-9b37b9566dd6" providerId="ADAL" clId="{EFDE1253-C253-4A39-9C41-595BE22B0763}" dt="2023-12-19T16:45:38.945" v="26" actId="1035"/>
          <ac:spMkLst>
            <pc:docMk/>
            <pc:sldMk cId="3224781299" sldId="274"/>
            <ac:spMk id="3" creationId="{19AFA26A-E7DA-4330-A726-3894B77A7BC1}"/>
          </ac:spMkLst>
        </pc:spChg>
      </pc:sldChg>
      <pc:sldChg chg="modSp mod">
        <pc:chgData name="Kelley Taylor" userId="2bce3b75-6a35-4176-b6c4-9b37b9566dd6" providerId="ADAL" clId="{EFDE1253-C253-4A39-9C41-595BE22B0763}" dt="2023-12-19T16:45:29.455" v="23" actId="1038"/>
        <pc:sldMkLst>
          <pc:docMk/>
          <pc:sldMk cId="1770902312" sldId="275"/>
        </pc:sldMkLst>
        <pc:spChg chg="mod">
          <ac:chgData name="Kelley Taylor" userId="2bce3b75-6a35-4176-b6c4-9b37b9566dd6" providerId="ADAL" clId="{EFDE1253-C253-4A39-9C41-595BE22B0763}" dt="2023-12-19T16:45:29.455" v="23" actId="1038"/>
          <ac:spMkLst>
            <pc:docMk/>
            <pc:sldMk cId="1770902312" sldId="275"/>
            <ac:spMk id="10" creationId="{436F387C-57B8-45F5-B773-C38CD909376F}"/>
          </ac:spMkLst>
        </pc:spChg>
      </pc:sldChg>
      <pc:sldChg chg="modSp mod">
        <pc:chgData name="Kelley Taylor" userId="2bce3b75-6a35-4176-b6c4-9b37b9566dd6" providerId="ADAL" clId="{EFDE1253-C253-4A39-9C41-595BE22B0763}" dt="2023-12-19T16:46:45.126" v="83" actId="20577"/>
        <pc:sldMkLst>
          <pc:docMk/>
          <pc:sldMk cId="1873420857" sldId="277"/>
        </pc:sldMkLst>
        <pc:spChg chg="mod">
          <ac:chgData name="Kelley Taylor" userId="2bce3b75-6a35-4176-b6c4-9b37b9566dd6" providerId="ADAL" clId="{EFDE1253-C253-4A39-9C41-595BE22B0763}" dt="2023-12-19T16:46:17.136" v="64" actId="1035"/>
          <ac:spMkLst>
            <pc:docMk/>
            <pc:sldMk cId="1873420857" sldId="277"/>
            <ac:spMk id="2" creationId="{DD25FA5C-18EE-AB9E-ADF7-FECDDA18F2E5}"/>
          </ac:spMkLst>
        </pc:spChg>
        <pc:spChg chg="mod">
          <ac:chgData name="Kelley Taylor" userId="2bce3b75-6a35-4176-b6c4-9b37b9566dd6" providerId="ADAL" clId="{EFDE1253-C253-4A39-9C41-595BE22B0763}" dt="2023-12-19T16:46:25.739" v="82" actId="1035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Kelley Taylor" userId="2bce3b75-6a35-4176-b6c4-9b37b9566dd6" providerId="ADAL" clId="{EFDE1253-C253-4A39-9C41-595BE22B0763}" dt="2023-12-19T16:46:45.126" v="83" actId="20577"/>
          <ac:spMkLst>
            <pc:docMk/>
            <pc:sldMk cId="1873420857" sldId="277"/>
            <ac:spMk id="6" creationId="{94746BA9-800F-7686-3718-B191F1049A53}"/>
          </ac:spMkLst>
        </pc:spChg>
      </pc:sldChg>
      <pc:sldChg chg="modSp mod">
        <pc:chgData name="Kelley Taylor" userId="2bce3b75-6a35-4176-b6c4-9b37b9566dd6" providerId="ADAL" clId="{EFDE1253-C253-4A39-9C41-595BE22B0763}" dt="2023-12-19T16:58:39.237" v="181" actId="1035"/>
        <pc:sldMkLst>
          <pc:docMk/>
          <pc:sldMk cId="741938927" sldId="279"/>
        </pc:sldMkLst>
        <pc:spChg chg="mod">
          <ac:chgData name="Kelley Taylor" userId="2bce3b75-6a35-4176-b6c4-9b37b9566dd6" providerId="ADAL" clId="{EFDE1253-C253-4A39-9C41-595BE22B0763}" dt="2023-12-19T16:58:39.237" v="181" actId="1035"/>
          <ac:spMkLst>
            <pc:docMk/>
            <pc:sldMk cId="741938927" sldId="279"/>
            <ac:spMk id="2" creationId="{ACBC01E9-C051-F983-F404-42333C07DE68}"/>
          </ac:spMkLst>
        </pc:spChg>
        <pc:spChg chg="mod">
          <ac:chgData name="Kelley Taylor" userId="2bce3b75-6a35-4176-b6c4-9b37b9566dd6" providerId="ADAL" clId="{EFDE1253-C253-4A39-9C41-595BE22B0763}" dt="2023-12-19T16:56:09.689" v="160" actId="1038"/>
          <ac:spMkLst>
            <pc:docMk/>
            <pc:sldMk cId="741938927" sldId="279"/>
            <ac:spMk id="3" creationId="{94B7C675-0806-112D-8C64-72215B466B39}"/>
          </ac:spMkLst>
        </pc:spChg>
        <pc:picChg chg="mod">
          <ac:chgData name="Kelley Taylor" userId="2bce3b75-6a35-4176-b6c4-9b37b9566dd6" providerId="ADAL" clId="{EFDE1253-C253-4A39-9C41-595BE22B0763}" dt="2023-12-19T16:56:23.705" v="162" actId="1076"/>
          <ac:picMkLst>
            <pc:docMk/>
            <pc:sldMk cId="741938927" sldId="279"/>
            <ac:picMk id="5" creationId="{62E621C0-903A-4414-7CA7-B4059FE4ABB6}"/>
          </ac:picMkLst>
        </pc:picChg>
      </pc:sldChg>
      <pc:sldChg chg="modSp mod">
        <pc:chgData name="Kelley Taylor" userId="2bce3b75-6a35-4176-b6c4-9b37b9566dd6" providerId="ADAL" clId="{EFDE1253-C253-4A39-9C41-595BE22B0763}" dt="2023-12-19T16:55:31.009" v="141" actId="20577"/>
        <pc:sldMkLst>
          <pc:docMk/>
          <pc:sldMk cId="2719633755" sldId="280"/>
        </pc:sldMkLst>
        <pc:spChg chg="mod">
          <ac:chgData name="Kelley Taylor" userId="2bce3b75-6a35-4176-b6c4-9b37b9566dd6" providerId="ADAL" clId="{EFDE1253-C253-4A39-9C41-595BE22B0763}" dt="2023-12-19T16:49:28.911" v="110" actId="1037"/>
          <ac:spMkLst>
            <pc:docMk/>
            <pc:sldMk cId="2719633755" sldId="280"/>
            <ac:spMk id="2" creationId="{DD25FA5C-18EE-AB9E-ADF7-FECDDA18F2E5}"/>
          </ac:spMkLst>
        </pc:spChg>
        <pc:spChg chg="mod">
          <ac:chgData name="Kelley Taylor" userId="2bce3b75-6a35-4176-b6c4-9b37b9566dd6" providerId="ADAL" clId="{EFDE1253-C253-4A39-9C41-595BE22B0763}" dt="2023-12-19T16:55:31.009" v="141" actId="20577"/>
          <ac:spMkLst>
            <pc:docMk/>
            <pc:sldMk cId="2719633755" sldId="280"/>
            <ac:spMk id="5" creationId="{16AEE5A9-C33B-CCED-230E-8E1B3337E579}"/>
          </ac:spMkLst>
        </pc:spChg>
      </pc:sldChg>
    </pc:docChg>
  </pc:docChgLst>
  <pc:docChgLst>
    <pc:chgData name="Vanessa Mongey" userId="S::vanessamongey@ncfe.org.uk::10ff5935-b405-410e-8639-ec0d20fef139" providerId="AD" clId="Web-{B2C1112C-6A14-32E0-BD52-E522420B0536}"/>
    <pc:docChg chg="modSld">
      <pc:chgData name="Vanessa Mongey" userId="S::vanessamongey@ncfe.org.uk::10ff5935-b405-410e-8639-ec0d20fef139" providerId="AD" clId="Web-{B2C1112C-6A14-32E0-BD52-E522420B0536}" dt="2024-07-02T07:26:29.116" v="1" actId="20577"/>
      <pc:docMkLst>
        <pc:docMk/>
      </pc:docMkLst>
      <pc:sldChg chg="modSp">
        <pc:chgData name="Vanessa Mongey" userId="S::vanessamongey@ncfe.org.uk::10ff5935-b405-410e-8639-ec0d20fef139" providerId="AD" clId="Web-{B2C1112C-6A14-32E0-BD52-E522420B0536}" dt="2024-07-02T07:26:29.116" v="1" actId="20577"/>
        <pc:sldMkLst>
          <pc:docMk/>
          <pc:sldMk cId="1873420857" sldId="277"/>
        </pc:sldMkLst>
        <pc:spChg chg="mod">
          <ac:chgData name="Vanessa Mongey" userId="S::vanessamongey@ncfe.org.uk::10ff5935-b405-410e-8639-ec0d20fef139" providerId="AD" clId="Web-{B2C1112C-6A14-32E0-BD52-E522420B0536}" dt="2024-07-02T07:26:29.116" v="1" actId="20577"/>
          <ac:spMkLst>
            <pc:docMk/>
            <pc:sldMk cId="1873420857" sldId="277"/>
            <ac:spMk id="3" creationId="{1E2ABB3A-F664-57A3-F963-AC16D3643781}"/>
          </ac:spMkLst>
        </pc:spChg>
      </pc:sldChg>
    </pc:docChg>
  </pc:docChgLst>
  <pc:docChgLst>
    <pc:chgData name="Vanessa Mongey" userId="10ff5935-b405-410e-8639-ec0d20fef139" providerId="ADAL" clId="{9C206AEF-94CD-42DC-A77D-5FD643CC2FCC}"/>
    <pc:docChg chg="custSel addSld modSld">
      <pc:chgData name="Vanessa Mongey" userId="10ff5935-b405-410e-8639-ec0d20fef139" providerId="ADAL" clId="{9C206AEF-94CD-42DC-A77D-5FD643CC2FCC}" dt="2022-08-24T12:23:29.016" v="122" actId="20577"/>
      <pc:docMkLst>
        <pc:docMk/>
      </pc:docMkLst>
      <pc:sldChg chg="modSp mod">
        <pc:chgData name="Vanessa Mongey" userId="10ff5935-b405-410e-8639-ec0d20fef139" providerId="ADAL" clId="{9C206AEF-94CD-42DC-A77D-5FD643CC2FCC}" dt="2022-08-24T12:21:26.928" v="21" actId="20577"/>
        <pc:sldMkLst>
          <pc:docMk/>
          <pc:sldMk cId="3015144728" sldId="256"/>
        </pc:sldMkLst>
        <pc:spChg chg="mod">
          <ac:chgData name="Vanessa Mongey" userId="10ff5935-b405-410e-8639-ec0d20fef139" providerId="ADAL" clId="{9C206AEF-94CD-42DC-A77D-5FD643CC2FCC}" dt="2022-08-24T12:21:26.928" v="21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9C206AEF-94CD-42DC-A77D-5FD643CC2FCC}" dt="2022-08-24T12:21:36.855" v="28" actId="20577"/>
        <pc:sldMkLst>
          <pc:docMk/>
          <pc:sldMk cId="3420127913" sldId="258"/>
        </pc:sldMkLst>
        <pc:spChg chg="mod">
          <ac:chgData name="Vanessa Mongey" userId="10ff5935-b405-410e-8639-ec0d20fef139" providerId="ADAL" clId="{9C206AEF-94CD-42DC-A77D-5FD643CC2FCC}" dt="2022-08-24T12:21:36.855" v="28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Vanessa Mongey" userId="10ff5935-b405-410e-8639-ec0d20fef139" providerId="ADAL" clId="{9C206AEF-94CD-42DC-A77D-5FD643CC2FCC}" dt="2022-08-24T12:21:45.912" v="32" actId="20577"/>
        <pc:sldMkLst>
          <pc:docMk/>
          <pc:sldMk cId="1959493693" sldId="259"/>
        </pc:sldMkLst>
        <pc:spChg chg="mod">
          <ac:chgData name="Vanessa Mongey" userId="10ff5935-b405-410e-8639-ec0d20fef139" providerId="ADAL" clId="{9C206AEF-94CD-42DC-A77D-5FD643CC2FCC}" dt="2022-08-24T12:21:40.579" v="29" actId="6549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Vanessa Mongey" userId="10ff5935-b405-410e-8639-ec0d20fef139" providerId="ADAL" clId="{9C206AEF-94CD-42DC-A77D-5FD643CC2FCC}" dt="2022-08-24T12:21:45.912" v="32" actId="20577"/>
          <ac:spMkLst>
            <pc:docMk/>
            <pc:sldMk cId="1959493693" sldId="259"/>
            <ac:spMk id="23" creationId="{83763FEE-B89F-47C4-88EB-B02BF8FAE9C5}"/>
          </ac:spMkLst>
        </pc:spChg>
      </pc:sldChg>
      <pc:sldChg chg="addSp modSp mod">
        <pc:chgData name="Vanessa Mongey" userId="10ff5935-b405-410e-8639-ec0d20fef139" providerId="ADAL" clId="{9C206AEF-94CD-42DC-A77D-5FD643CC2FCC}" dt="2022-08-24T12:22:43.862" v="100" actId="1076"/>
        <pc:sldMkLst>
          <pc:docMk/>
          <pc:sldMk cId="3378825058" sldId="261"/>
        </pc:sldMkLst>
        <pc:spChg chg="mod">
          <ac:chgData name="Vanessa Mongey" userId="10ff5935-b405-410e-8639-ec0d20fef139" providerId="ADAL" clId="{9C206AEF-94CD-42DC-A77D-5FD643CC2FCC}" dt="2022-08-24T12:22:17.248" v="80" actId="20577"/>
          <ac:spMkLst>
            <pc:docMk/>
            <pc:sldMk cId="3378825058" sldId="261"/>
            <ac:spMk id="2" creationId="{8BA4BD46-1E74-49B3-8020-99427BE95990}"/>
          </ac:spMkLst>
        </pc:spChg>
        <pc:spChg chg="add mod">
          <ac:chgData name="Vanessa Mongey" userId="10ff5935-b405-410e-8639-ec0d20fef139" providerId="ADAL" clId="{9C206AEF-94CD-42DC-A77D-5FD643CC2FCC}" dt="2022-08-24T12:22:43.862" v="100" actId="1076"/>
          <ac:spMkLst>
            <pc:docMk/>
            <pc:sldMk cId="3378825058" sldId="261"/>
            <ac:spMk id="13" creationId="{52BCBB53-5DEA-BDD3-4846-974C26543AB4}"/>
          </ac:spMkLst>
        </pc:spChg>
      </pc:sldChg>
      <pc:sldChg chg="modSp mod">
        <pc:chgData name="Vanessa Mongey" userId="10ff5935-b405-410e-8639-ec0d20fef139" providerId="ADAL" clId="{9C206AEF-94CD-42DC-A77D-5FD643CC2FCC}" dt="2022-08-24T12:23:29.016" v="122" actId="20577"/>
        <pc:sldMkLst>
          <pc:docMk/>
          <pc:sldMk cId="989488239" sldId="264"/>
        </pc:sldMkLst>
        <pc:spChg chg="mod">
          <ac:chgData name="Vanessa Mongey" userId="10ff5935-b405-410e-8639-ec0d20fef139" providerId="ADAL" clId="{9C206AEF-94CD-42DC-A77D-5FD643CC2FCC}" dt="2022-08-24T12:23:29.016" v="122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 mod">
        <pc:chgData name="Vanessa Mongey" userId="10ff5935-b405-410e-8639-ec0d20fef139" providerId="ADAL" clId="{9C206AEF-94CD-42DC-A77D-5FD643CC2FCC}" dt="2022-08-24T12:23:23.705" v="119" actId="20577"/>
        <pc:sldMkLst>
          <pc:docMk/>
          <pc:sldMk cId="2664076803" sldId="265"/>
        </pc:sldMkLst>
        <pc:spChg chg="mod">
          <ac:chgData name="Vanessa Mongey" userId="10ff5935-b405-410e-8639-ec0d20fef139" providerId="ADAL" clId="{9C206AEF-94CD-42DC-A77D-5FD643CC2FCC}" dt="2022-08-24T12:23:23.705" v="119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Vanessa Mongey" userId="10ff5935-b405-410e-8639-ec0d20fef139" providerId="ADAL" clId="{9C206AEF-94CD-42DC-A77D-5FD643CC2FCC}" dt="2022-08-24T12:22:02.729" v="53" actId="20577"/>
        <pc:sldMkLst>
          <pc:docMk/>
          <pc:sldMk cId="1770902312" sldId="275"/>
        </pc:sldMkLst>
        <pc:spChg chg="mod">
          <ac:chgData name="Vanessa Mongey" userId="10ff5935-b405-410e-8639-ec0d20fef139" providerId="ADAL" clId="{9C206AEF-94CD-42DC-A77D-5FD643CC2FCC}" dt="2022-08-24T12:22:02.729" v="53" actId="20577"/>
          <ac:spMkLst>
            <pc:docMk/>
            <pc:sldMk cId="1770902312" sldId="275"/>
            <ac:spMk id="11" creationId="{077387FA-A62C-499E-B82E-26CC631F013A}"/>
          </ac:spMkLst>
        </pc:spChg>
      </pc:sldChg>
      <pc:sldChg chg="modSp mod">
        <pc:chgData name="Vanessa Mongey" userId="10ff5935-b405-410e-8639-ec0d20fef139" providerId="ADAL" clId="{9C206AEF-94CD-42DC-A77D-5FD643CC2FCC}" dt="2022-08-24T12:23:13.902" v="118" actId="14100"/>
        <pc:sldMkLst>
          <pc:docMk/>
          <pc:sldMk cId="2719633755" sldId="280"/>
        </pc:sldMkLst>
        <pc:spChg chg="mod">
          <ac:chgData name="Vanessa Mongey" userId="10ff5935-b405-410e-8639-ec0d20fef139" providerId="ADAL" clId="{9C206AEF-94CD-42DC-A77D-5FD643CC2FCC}" dt="2022-08-24T12:23:13.902" v="118" actId="14100"/>
          <ac:spMkLst>
            <pc:docMk/>
            <pc:sldMk cId="2719633755" sldId="280"/>
            <ac:spMk id="2" creationId="{DD25FA5C-18EE-AB9E-ADF7-FECDDA18F2E5}"/>
          </ac:spMkLst>
        </pc:spChg>
      </pc:sldChg>
      <pc:sldChg chg="modSp mod">
        <pc:chgData name="Vanessa Mongey" userId="10ff5935-b405-410e-8639-ec0d20fef139" providerId="ADAL" clId="{9C206AEF-94CD-42DC-A77D-5FD643CC2FCC}" dt="2022-08-24T12:23:05.616" v="117" actId="20577"/>
        <pc:sldMkLst>
          <pc:docMk/>
          <pc:sldMk cId="2923074771" sldId="281"/>
        </pc:sldMkLst>
        <pc:spChg chg="mod">
          <ac:chgData name="Vanessa Mongey" userId="10ff5935-b405-410e-8639-ec0d20fef139" providerId="ADAL" clId="{9C206AEF-94CD-42DC-A77D-5FD643CC2FCC}" dt="2022-08-24T12:23:05.616" v="117" actId="20577"/>
          <ac:spMkLst>
            <pc:docMk/>
            <pc:sldMk cId="2923074771" sldId="281"/>
            <ac:spMk id="13" creationId="{9BEE9CB3-27C4-D384-6330-6A77B1E9A6D0}"/>
          </ac:spMkLst>
        </pc:spChg>
      </pc:sldChg>
      <pc:sldChg chg="add">
        <pc:chgData name="Vanessa Mongey" userId="10ff5935-b405-410e-8639-ec0d20fef139" providerId="ADAL" clId="{9C206AEF-94CD-42DC-A77D-5FD643CC2FCC}" dt="2022-08-24T12:22:53.074" v="101"/>
        <pc:sldMkLst>
          <pc:docMk/>
          <pc:sldMk cId="291730850" sldId="282"/>
        </pc:sldMkLst>
      </pc:sldChg>
    </pc:docChg>
  </pc:docChgLst>
  <pc:docChgLst>
    <pc:chgData name="Vanessa Mongey" userId="S::vanessamongey@ncfe.org.uk::10ff5935-b405-410e-8639-ec0d20fef139" providerId="AD" clId="Web-{850E0C71-4BFF-8A9E-8529-B5FC95F9E2D8}"/>
    <pc:docChg chg="modSld">
      <pc:chgData name="Vanessa Mongey" userId="S::vanessamongey@ncfe.org.uk::10ff5935-b405-410e-8639-ec0d20fef139" providerId="AD" clId="Web-{850E0C71-4BFF-8A9E-8529-B5FC95F9E2D8}" dt="2022-09-22T08:07:29.457" v="80" actId="20577"/>
      <pc:docMkLst>
        <pc:docMk/>
      </pc:docMkLst>
      <pc:sldChg chg="modSp">
        <pc:chgData name="Vanessa Mongey" userId="S::vanessamongey@ncfe.org.uk::10ff5935-b405-410e-8639-ec0d20fef139" providerId="AD" clId="Web-{850E0C71-4BFF-8A9E-8529-B5FC95F9E2D8}" dt="2022-09-22T07:57:43.725" v="3" actId="20577"/>
        <pc:sldMkLst>
          <pc:docMk/>
          <pc:sldMk cId="3015144728" sldId="256"/>
        </pc:sldMkLst>
        <pc:spChg chg="mod">
          <ac:chgData name="Vanessa Mongey" userId="S::vanessamongey@ncfe.org.uk::10ff5935-b405-410e-8639-ec0d20fef139" providerId="AD" clId="Web-{850E0C71-4BFF-8A9E-8529-B5FC95F9E2D8}" dt="2022-09-22T07:57:43.725" v="3" actId="20577"/>
          <ac:spMkLst>
            <pc:docMk/>
            <pc:sldMk cId="3015144728" sldId="256"/>
            <ac:spMk id="2" creationId="{C8FDA571-6C94-441F-9983-D2E6861FD27A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2:44.107" v="8" actId="20577"/>
        <pc:sldMkLst>
          <pc:docMk/>
          <pc:sldMk cId="1959493693" sldId="259"/>
        </pc:sldMkLst>
        <pc:spChg chg="mod">
          <ac:chgData name="Vanessa Mongey" userId="S::vanessamongey@ncfe.org.uk::10ff5935-b405-410e-8639-ec0d20fef139" providerId="AD" clId="Web-{850E0C71-4BFF-8A9E-8529-B5FC95F9E2D8}" dt="2022-09-22T08:02:44.107" v="8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7:25.176" v="79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850E0C71-4BFF-8A9E-8529-B5FC95F9E2D8}" dt="2022-09-22T08:07:25.176" v="79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7:29.457" v="80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850E0C71-4BFF-8A9E-8529-B5FC95F9E2D8}" dt="2022-09-22T08:07:29.457" v="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3:14.842" v="24" actId="20577"/>
        <pc:sldMkLst>
          <pc:docMk/>
          <pc:sldMk cId="3905987233" sldId="276"/>
        </pc:sldMkLst>
        <pc:spChg chg="mod">
          <ac:chgData name="Vanessa Mongey" userId="S::vanessamongey@ncfe.org.uk::10ff5935-b405-410e-8639-ec0d20fef139" providerId="AD" clId="Web-{850E0C71-4BFF-8A9E-8529-B5FC95F9E2D8}" dt="2022-09-22T08:02:49.482" v="9" actId="1076"/>
          <ac:spMkLst>
            <pc:docMk/>
            <pc:sldMk cId="3905987233" sldId="276"/>
            <ac:spMk id="2" creationId="{15E324F8-FD86-D696-A045-369A7CB6EF9D}"/>
          </ac:spMkLst>
        </pc:spChg>
        <pc:spChg chg="mod">
          <ac:chgData name="Vanessa Mongey" userId="S::vanessamongey@ncfe.org.uk::10ff5935-b405-410e-8639-ec0d20fef139" providerId="AD" clId="Web-{850E0C71-4BFF-8A9E-8529-B5FC95F9E2D8}" dt="2022-09-22T08:03:14.842" v="24" actId="20577"/>
          <ac:spMkLst>
            <pc:docMk/>
            <pc:sldMk cId="3905987233" sldId="276"/>
            <ac:spMk id="3" creationId="{641D4D2F-B43F-E3A6-9370-E3329AE50EB9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3:36.749" v="27" actId="20577"/>
        <pc:sldMkLst>
          <pc:docMk/>
          <pc:sldMk cId="1873420857" sldId="277"/>
        </pc:sldMkLst>
        <pc:spChg chg="mod">
          <ac:chgData name="Vanessa Mongey" userId="S::vanessamongey@ncfe.org.uk::10ff5935-b405-410e-8639-ec0d20fef139" providerId="AD" clId="Web-{850E0C71-4BFF-8A9E-8529-B5FC95F9E2D8}" dt="2022-09-22T08:03:29.592" v="25" actId="20577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Vanessa Mongey" userId="S::vanessamongey@ncfe.org.uk::10ff5935-b405-410e-8639-ec0d20fef139" providerId="AD" clId="Web-{850E0C71-4BFF-8A9E-8529-B5FC95F9E2D8}" dt="2022-09-22T08:03:36.749" v="27" actId="20577"/>
          <ac:spMkLst>
            <pc:docMk/>
            <pc:sldMk cId="1873420857" sldId="277"/>
            <ac:spMk id="6" creationId="{94746BA9-800F-7686-3718-B191F1049A53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6:29.471" v="71" actId="20577"/>
        <pc:sldMkLst>
          <pc:docMk/>
          <pc:sldMk cId="2719633755" sldId="280"/>
        </pc:sldMkLst>
        <pc:spChg chg="mod">
          <ac:chgData name="Vanessa Mongey" userId="S::vanessamongey@ncfe.org.uk::10ff5935-b405-410e-8639-ec0d20fef139" providerId="AD" clId="Web-{850E0C71-4BFF-8A9E-8529-B5FC95F9E2D8}" dt="2022-09-22T08:06:08.112" v="63" actId="1076"/>
          <ac:spMkLst>
            <pc:docMk/>
            <pc:sldMk cId="2719633755" sldId="280"/>
            <ac:spMk id="2" creationId="{DD25FA5C-18EE-AB9E-ADF7-FECDDA18F2E5}"/>
          </ac:spMkLst>
        </pc:spChg>
        <pc:spChg chg="mod">
          <ac:chgData name="Vanessa Mongey" userId="S::vanessamongey@ncfe.org.uk::10ff5935-b405-410e-8639-ec0d20fef139" providerId="AD" clId="Web-{850E0C71-4BFF-8A9E-8529-B5FC95F9E2D8}" dt="2022-09-22T08:06:29.471" v="71" actId="20577"/>
          <ac:spMkLst>
            <pc:docMk/>
            <pc:sldMk cId="2719633755" sldId="280"/>
            <ac:spMk id="5" creationId="{16AEE5A9-C33B-CCED-230E-8E1B3337E579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4:59.954" v="29" actId="14100"/>
        <pc:sldMkLst>
          <pc:docMk/>
          <pc:sldMk cId="2923074771" sldId="281"/>
        </pc:sldMkLst>
        <pc:spChg chg="mod">
          <ac:chgData name="Vanessa Mongey" userId="S::vanessamongey@ncfe.org.uk::10ff5935-b405-410e-8639-ec0d20fef139" providerId="AD" clId="Web-{850E0C71-4BFF-8A9E-8529-B5FC95F9E2D8}" dt="2022-09-22T08:04:59.954" v="29" actId="14100"/>
          <ac:spMkLst>
            <pc:docMk/>
            <pc:sldMk cId="2923074771" sldId="281"/>
            <ac:spMk id="11" creationId="{2492C60D-D498-4F0E-B78E-580BE9333EB8}"/>
          </ac:spMkLst>
        </pc:spChg>
        <pc:spChg chg="mod">
          <ac:chgData name="Vanessa Mongey" userId="S::vanessamongey@ncfe.org.uk::10ff5935-b405-410e-8639-ec0d20fef139" providerId="AD" clId="Web-{850E0C71-4BFF-8A9E-8529-B5FC95F9E2D8}" dt="2022-09-22T08:04:56.126" v="28" actId="14100"/>
          <ac:spMkLst>
            <pc:docMk/>
            <pc:sldMk cId="2923074771" sldId="281"/>
            <ac:spMk id="12" creationId="{297CA11F-B52E-4750-85AC-F75CE7933D36}"/>
          </ac:spMkLst>
        </pc:spChg>
      </pc:sldChg>
      <pc:sldChg chg="modSp">
        <pc:chgData name="Vanessa Mongey" userId="S::vanessamongey@ncfe.org.uk::10ff5935-b405-410e-8639-ec0d20fef139" providerId="AD" clId="Web-{850E0C71-4BFF-8A9E-8529-B5FC95F9E2D8}" dt="2022-09-22T08:06:58.347" v="74" actId="20577"/>
        <pc:sldMkLst>
          <pc:docMk/>
          <pc:sldMk cId="267497868" sldId="283"/>
        </pc:sldMkLst>
        <pc:spChg chg="mod">
          <ac:chgData name="Vanessa Mongey" userId="S::vanessamongey@ncfe.org.uk::10ff5935-b405-410e-8639-ec0d20fef139" providerId="AD" clId="Web-{850E0C71-4BFF-8A9E-8529-B5FC95F9E2D8}" dt="2022-09-22T08:06:58.347" v="74" actId="20577"/>
          <ac:spMkLst>
            <pc:docMk/>
            <pc:sldMk cId="267497868" sldId="283"/>
            <ac:spMk id="13" creationId="{9BEE9CB3-27C4-D384-6330-6A77B1E9A6D0}"/>
          </ac:spMkLst>
        </pc:spChg>
      </pc:sldChg>
    </pc:docChg>
  </pc:docChgLst>
  <pc:docChgLst>
    <pc:chgData name="s.chester@southmooracademy.com" userId="S::urn:spo:guest#s.chester@southmooracademy.com::" providerId="AD" clId="Web-{FFF9AF1F-6E10-28D7-6B5D-565D869C7AAD}"/>
    <pc:docChg chg="addSld modSld">
      <pc:chgData name="s.chester@southmooracademy.com" userId="S::urn:spo:guest#s.chester@southmooracademy.com::" providerId="AD" clId="Web-{FFF9AF1F-6E10-28D7-6B5D-565D869C7AAD}" dt="2022-08-30T09:05:33.924" v="74" actId="20577"/>
      <pc:docMkLst>
        <pc:docMk/>
      </pc:docMkLst>
      <pc:sldChg chg="modSp">
        <pc:chgData name="s.chester@southmooracademy.com" userId="S::urn:spo:guest#s.chester@southmooracademy.com::" providerId="AD" clId="Web-{FFF9AF1F-6E10-28D7-6B5D-565D869C7AAD}" dt="2022-08-30T08:55:13.698" v="26" actId="20577"/>
        <pc:sldMkLst>
          <pc:docMk/>
          <pc:sldMk cId="3378825058" sldId="261"/>
        </pc:sldMkLst>
        <pc:spChg chg="mod">
          <ac:chgData name="s.chester@southmooracademy.com" userId="S::urn:spo:guest#s.chester@southmooracademy.com::" providerId="AD" clId="Web-{FFF9AF1F-6E10-28D7-6B5D-565D869C7AAD}" dt="2022-08-30T08:55:13.698" v="26" actId="20577"/>
          <ac:spMkLst>
            <pc:docMk/>
            <pc:sldMk cId="3378825058" sldId="261"/>
            <ac:spMk id="12" creationId="{297CA11F-B52E-4750-85AC-F75CE7933D36}"/>
          </ac:spMkLst>
        </pc:spChg>
      </pc:sldChg>
      <pc:sldChg chg="modSp">
        <pc:chgData name="s.chester@southmooracademy.com" userId="S::urn:spo:guest#s.chester@southmooracademy.com::" providerId="AD" clId="Web-{FFF9AF1F-6E10-28D7-6B5D-565D869C7AAD}" dt="2022-08-30T09:00:51.304" v="48" actId="20577"/>
        <pc:sldMkLst>
          <pc:docMk/>
          <pc:sldMk cId="2923074771" sldId="281"/>
        </pc:sldMkLst>
        <pc:spChg chg="mod">
          <ac:chgData name="s.chester@southmooracademy.com" userId="S::urn:spo:guest#s.chester@southmooracademy.com::" providerId="AD" clId="Web-{FFF9AF1F-6E10-28D7-6B5D-565D869C7AAD}" dt="2022-08-30T09:00:51.304" v="48" actId="20577"/>
          <ac:spMkLst>
            <pc:docMk/>
            <pc:sldMk cId="2923074771" sldId="281"/>
            <ac:spMk id="12" creationId="{297CA11F-B52E-4750-85AC-F75CE7933D36}"/>
          </ac:spMkLst>
        </pc:spChg>
      </pc:sldChg>
      <pc:sldChg chg="delSp modSp add replId">
        <pc:chgData name="s.chester@southmooracademy.com" userId="S::urn:spo:guest#s.chester@southmooracademy.com::" providerId="AD" clId="Web-{FFF9AF1F-6E10-28D7-6B5D-565D869C7AAD}" dt="2022-08-30T09:05:33.924" v="74" actId="20577"/>
        <pc:sldMkLst>
          <pc:docMk/>
          <pc:sldMk cId="267497868" sldId="283"/>
        </pc:sldMkLst>
        <pc:spChg chg="mod">
          <ac:chgData name="s.chester@southmooracademy.com" userId="S::urn:spo:guest#s.chester@southmooracademy.com::" providerId="AD" clId="Web-{FFF9AF1F-6E10-28D7-6B5D-565D869C7AAD}" dt="2022-08-30T09:03:21.122" v="59" actId="20577"/>
          <ac:spMkLst>
            <pc:docMk/>
            <pc:sldMk cId="267497868" sldId="283"/>
            <ac:spMk id="2" creationId="{8BA4BD46-1E74-49B3-8020-99427BE95990}"/>
          </ac:spMkLst>
        </pc:spChg>
        <pc:spChg chg="mod">
          <ac:chgData name="s.chester@southmooracademy.com" userId="S::urn:spo:guest#s.chester@southmooracademy.com::" providerId="AD" clId="Web-{FFF9AF1F-6E10-28D7-6B5D-565D869C7AAD}" dt="2022-08-30T09:03:13.013" v="54" actId="20577"/>
          <ac:spMkLst>
            <pc:docMk/>
            <pc:sldMk cId="267497868" sldId="283"/>
            <ac:spMk id="3" creationId="{93CA8860-E1F3-45B5-90ED-551356FBB360}"/>
          </ac:spMkLst>
        </pc:spChg>
        <pc:spChg chg="mod">
          <ac:chgData name="s.chester@southmooracademy.com" userId="S::urn:spo:guest#s.chester@southmooracademy.com::" providerId="AD" clId="Web-{FFF9AF1F-6E10-28D7-6B5D-565D869C7AAD}" dt="2022-08-30T09:05:33.924" v="74" actId="20577"/>
          <ac:spMkLst>
            <pc:docMk/>
            <pc:sldMk cId="267497868" sldId="283"/>
            <ac:spMk id="13" creationId="{9BEE9CB3-27C4-D384-6330-6A77B1E9A6D0}"/>
          </ac:spMkLst>
        </pc:spChg>
        <pc:grpChg chg="del">
          <ac:chgData name="s.chester@southmooracademy.com" userId="S::urn:spo:guest#s.chester@southmooracademy.com::" providerId="AD" clId="Web-{FFF9AF1F-6E10-28D7-6B5D-565D869C7AAD}" dt="2022-08-30T09:03:16.606" v="55"/>
          <ac:grpSpMkLst>
            <pc:docMk/>
            <pc:sldMk cId="267497868" sldId="283"/>
            <ac:grpSpMk id="8" creationId="{4D416E7D-86BA-4C1C-A216-F8196EC45FD3}"/>
          </ac:grpSpMkLst>
        </pc:grpChg>
      </pc:sldChg>
    </pc:docChg>
  </pc:docChgLst>
  <pc:docChgLst>
    <pc:chgData name="Vanessa Mongey" userId="10ff5935-b405-410e-8639-ec0d20fef139" providerId="ADAL" clId="{E57B4E7A-59A9-41F6-B8B5-5865926BFF8D}"/>
    <pc:docChg chg="undo custSel delSld modSld">
      <pc:chgData name="Vanessa Mongey" userId="10ff5935-b405-410e-8639-ec0d20fef139" providerId="ADAL" clId="{E57B4E7A-59A9-41F6-B8B5-5865926BFF8D}" dt="2023-12-06T10:58:50.014" v="302" actId="1076"/>
      <pc:docMkLst>
        <pc:docMk/>
      </pc:docMkLst>
      <pc:sldChg chg="modSp mod">
        <pc:chgData name="Vanessa Mongey" userId="10ff5935-b405-410e-8639-ec0d20fef139" providerId="ADAL" clId="{E57B4E7A-59A9-41F6-B8B5-5865926BFF8D}" dt="2023-11-30T15:27:02.397" v="5" actId="20577"/>
        <pc:sldMkLst>
          <pc:docMk/>
          <pc:sldMk cId="3015144728" sldId="256"/>
        </pc:sldMkLst>
        <pc:spChg chg="mod">
          <ac:chgData name="Vanessa Mongey" userId="10ff5935-b405-410e-8639-ec0d20fef139" providerId="ADAL" clId="{E57B4E7A-59A9-41F6-B8B5-5865926BFF8D}" dt="2023-11-30T15:27:02.397" v="5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addSp modSp mod">
        <pc:chgData name="Vanessa Mongey" userId="10ff5935-b405-410e-8639-ec0d20fef139" providerId="ADAL" clId="{E57B4E7A-59A9-41F6-B8B5-5865926BFF8D}" dt="2023-12-06T10:55:03.341" v="293" actId="1076"/>
        <pc:sldMkLst>
          <pc:docMk/>
          <pc:sldMk cId="4057773510" sldId="257"/>
        </pc:sldMkLst>
        <pc:spChg chg="ord">
          <ac:chgData name="Vanessa Mongey" userId="10ff5935-b405-410e-8639-ec0d20fef139" providerId="ADAL" clId="{E57B4E7A-59A9-41F6-B8B5-5865926BFF8D}" dt="2023-11-30T15:49:51.751" v="289" actId="13244"/>
          <ac:spMkLst>
            <pc:docMk/>
            <pc:sldMk cId="4057773510" sldId="257"/>
            <ac:spMk id="2" creationId="{EF0FBE54-2BFF-458A-A10F-FFED6D650FA9}"/>
          </ac:spMkLst>
        </pc:spChg>
        <pc:spChg chg="mod">
          <ac:chgData name="Vanessa Mongey" userId="10ff5935-b405-410e-8639-ec0d20fef139" providerId="ADAL" clId="{E57B4E7A-59A9-41F6-B8B5-5865926BFF8D}" dt="2023-11-30T15:27:12.731" v="6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Vanessa Mongey" userId="10ff5935-b405-410e-8639-ec0d20fef139" providerId="ADAL" clId="{E57B4E7A-59A9-41F6-B8B5-5865926BFF8D}" dt="2023-11-30T15:28:31.940" v="29" actId="1076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Vanessa Mongey" userId="10ff5935-b405-410e-8639-ec0d20fef139" providerId="ADAL" clId="{E57B4E7A-59A9-41F6-B8B5-5865926BFF8D}" dt="2023-11-30T15:49:30.471" v="287" actId="962"/>
          <ac:grpSpMkLst>
            <pc:docMk/>
            <pc:sldMk cId="4057773510" sldId="257"/>
            <ac:grpSpMk id="16" creationId="{E60F5084-DD51-4CE9-A8A1-5CBCA497B273}"/>
          </ac:grpSpMkLst>
        </pc:grpChg>
        <pc:picChg chg="add mod">
          <ac:chgData name="Vanessa Mongey" userId="10ff5935-b405-410e-8639-ec0d20fef139" providerId="ADAL" clId="{E57B4E7A-59A9-41F6-B8B5-5865926BFF8D}" dt="2023-12-06T10:55:03.341" v="293" actId="1076"/>
          <ac:picMkLst>
            <pc:docMk/>
            <pc:sldMk cId="4057773510" sldId="257"/>
            <ac:picMk id="4" creationId="{093BF612-D56F-0A64-64FE-FD7ECAC572EF}"/>
          </ac:picMkLst>
        </pc:picChg>
      </pc:sldChg>
      <pc:sldChg chg="modSp mod">
        <pc:chgData name="Vanessa Mongey" userId="10ff5935-b405-410e-8639-ec0d20fef139" providerId="ADAL" clId="{E57B4E7A-59A9-41F6-B8B5-5865926BFF8D}" dt="2023-11-30T15:46:19.551" v="258" actId="14100"/>
        <pc:sldMkLst>
          <pc:docMk/>
          <pc:sldMk cId="3420127913" sldId="258"/>
        </pc:sldMkLst>
        <pc:spChg chg="mod">
          <ac:chgData name="Vanessa Mongey" userId="10ff5935-b405-410e-8639-ec0d20fef139" providerId="ADAL" clId="{E57B4E7A-59A9-41F6-B8B5-5865926BFF8D}" dt="2023-11-30T15:46:19.551" v="258" actId="14100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Vanessa Mongey" userId="10ff5935-b405-410e-8639-ec0d20fef139" providerId="ADAL" clId="{E57B4E7A-59A9-41F6-B8B5-5865926BFF8D}" dt="2023-11-30T15:49:25.181" v="286" actId="962"/>
        <pc:sldMkLst>
          <pc:docMk/>
          <pc:sldMk cId="1959493693" sldId="259"/>
        </pc:sldMkLst>
        <pc:spChg chg="mod">
          <ac:chgData name="Vanessa Mongey" userId="10ff5935-b405-410e-8639-ec0d20fef139" providerId="ADAL" clId="{E57B4E7A-59A9-41F6-B8B5-5865926BFF8D}" dt="2023-11-30T15:29:21.299" v="65" actId="14100"/>
          <ac:spMkLst>
            <pc:docMk/>
            <pc:sldMk cId="1959493693" sldId="259"/>
            <ac:spMk id="5" creationId="{C5ACC8CD-2BB7-5C5F-3981-1DE6AE6EB139}"/>
          </ac:spMkLst>
        </pc:spChg>
        <pc:spChg chg="mod">
          <ac:chgData name="Vanessa Mongey" userId="10ff5935-b405-410e-8639-ec0d20fef139" providerId="ADAL" clId="{E57B4E7A-59A9-41F6-B8B5-5865926BFF8D}" dt="2023-11-30T15:29:15.997" v="63" actId="14100"/>
          <ac:spMkLst>
            <pc:docMk/>
            <pc:sldMk cId="1959493693" sldId="259"/>
            <ac:spMk id="6" creationId="{26E931B7-00C5-3A8A-A0FB-F6A6E786EF1E}"/>
          </ac:spMkLst>
        </pc:spChg>
        <pc:spChg chg="mod">
          <ac:chgData name="Vanessa Mongey" userId="10ff5935-b405-410e-8639-ec0d20fef139" providerId="ADAL" clId="{E57B4E7A-59A9-41F6-B8B5-5865926BFF8D}" dt="2023-11-30T15:28:19.046" v="26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Vanessa Mongey" userId="10ff5935-b405-410e-8639-ec0d20fef139" providerId="ADAL" clId="{E57B4E7A-59A9-41F6-B8B5-5865926BFF8D}" dt="2023-11-30T15:28:22.789" v="28" actId="14100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Vanessa Mongey" userId="10ff5935-b405-410e-8639-ec0d20fef139" providerId="ADAL" clId="{E57B4E7A-59A9-41F6-B8B5-5865926BFF8D}" dt="2023-11-30T15:28:41.245" v="31" actId="21"/>
          <ac:spMkLst>
            <pc:docMk/>
            <pc:sldMk cId="1959493693" sldId="259"/>
            <ac:spMk id="23" creationId="{83763FEE-B89F-47C4-88EB-B02BF8FAE9C5}"/>
          </ac:spMkLst>
        </pc:spChg>
        <pc:grpChg chg="add mod">
          <ac:chgData name="Vanessa Mongey" userId="10ff5935-b405-410e-8639-ec0d20fef139" providerId="ADAL" clId="{E57B4E7A-59A9-41F6-B8B5-5865926BFF8D}" dt="2023-11-30T15:49:25.181" v="286" actId="962"/>
          <ac:grpSpMkLst>
            <pc:docMk/>
            <pc:sldMk cId="1959493693" sldId="259"/>
            <ac:grpSpMk id="2" creationId="{5F475361-C787-64A1-9F54-1A345096FE04}"/>
          </ac:grpSpMkLst>
        </pc:grpChg>
        <pc:grpChg chg="mod">
          <ac:chgData name="Vanessa Mongey" userId="10ff5935-b405-410e-8639-ec0d20fef139" providerId="ADAL" clId="{E57B4E7A-59A9-41F6-B8B5-5865926BFF8D}" dt="2023-11-30T15:28:36.309" v="30"/>
          <ac:grpSpMkLst>
            <pc:docMk/>
            <pc:sldMk cId="1959493693" sldId="259"/>
            <ac:grpSpMk id="3" creationId="{A1C860FA-3501-1B3A-EA80-447AF04EBE1D}"/>
          </ac:grpSpMkLst>
        </pc:grpChg>
        <pc:grpChg chg="del">
          <ac:chgData name="Vanessa Mongey" userId="10ff5935-b405-410e-8639-ec0d20fef139" providerId="ADAL" clId="{E57B4E7A-59A9-41F6-B8B5-5865926BFF8D}" dt="2023-11-30T15:28:46.917" v="33" actId="478"/>
          <ac:grpSpMkLst>
            <pc:docMk/>
            <pc:sldMk cId="1959493693" sldId="259"/>
            <ac:grpSpMk id="18" creationId="{33EE7DDF-E8AA-4173-81F2-9222BB0E0DEC}"/>
          </ac:grpSpMkLst>
        </pc:grpChg>
        <pc:picChg chg="mod">
          <ac:chgData name="Vanessa Mongey" userId="10ff5935-b405-410e-8639-ec0d20fef139" providerId="ADAL" clId="{E57B4E7A-59A9-41F6-B8B5-5865926BFF8D}" dt="2023-11-30T15:28:36.309" v="30"/>
          <ac:picMkLst>
            <pc:docMk/>
            <pc:sldMk cId="1959493693" sldId="259"/>
            <ac:picMk id="4" creationId="{319A1CFD-FB74-6644-D691-E8EC4FF928B7}"/>
          </ac:picMkLst>
        </pc:picChg>
      </pc:sldChg>
      <pc:sldChg chg="modSp mod">
        <pc:chgData name="Vanessa Mongey" userId="10ff5935-b405-410e-8639-ec0d20fef139" providerId="ADAL" clId="{E57B4E7A-59A9-41F6-B8B5-5865926BFF8D}" dt="2023-11-30T15:49:16.734" v="284" actId="13244"/>
        <pc:sldMkLst>
          <pc:docMk/>
          <pc:sldMk cId="3378825058" sldId="261"/>
        </pc:sldMkLst>
        <pc:spChg chg="ord">
          <ac:chgData name="Vanessa Mongey" userId="10ff5935-b405-410e-8639-ec0d20fef139" providerId="ADAL" clId="{E57B4E7A-59A9-41F6-B8B5-5865926BFF8D}" dt="2023-11-30T15:49:16.734" v="284" actId="13244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Vanessa Mongey" userId="10ff5935-b405-410e-8639-ec0d20fef139" providerId="ADAL" clId="{E57B4E7A-59A9-41F6-B8B5-5865926BFF8D}" dt="2023-11-30T15:33:02.038" v="120" actId="14100"/>
          <ac:spMkLst>
            <pc:docMk/>
            <pc:sldMk cId="3378825058" sldId="261"/>
            <ac:spMk id="12" creationId="{297CA11F-B52E-4750-85AC-F75CE7933D36}"/>
          </ac:spMkLst>
        </pc:spChg>
        <pc:spChg chg="mod">
          <ac:chgData name="Vanessa Mongey" userId="10ff5935-b405-410e-8639-ec0d20fef139" providerId="ADAL" clId="{E57B4E7A-59A9-41F6-B8B5-5865926BFF8D}" dt="2023-11-30T15:32:53.445" v="119" actId="1076"/>
          <ac:spMkLst>
            <pc:docMk/>
            <pc:sldMk cId="3378825058" sldId="261"/>
            <ac:spMk id="13" creationId="{52BCBB53-5DEA-BDD3-4846-974C26543AB4}"/>
          </ac:spMkLst>
        </pc:spChg>
        <pc:grpChg chg="mod">
          <ac:chgData name="Vanessa Mongey" userId="10ff5935-b405-410e-8639-ec0d20fef139" providerId="ADAL" clId="{E57B4E7A-59A9-41F6-B8B5-5865926BFF8D}" dt="2023-11-30T15:49:15.518" v="283" actId="962"/>
          <ac:grpSpMkLst>
            <pc:docMk/>
            <pc:sldMk cId="3378825058" sldId="261"/>
            <ac:grpSpMk id="8" creationId="{4D416E7D-86BA-4C1C-A216-F8196EC45FD3}"/>
          </ac:grpSpMkLst>
        </pc:grpChg>
      </pc:sldChg>
      <pc:sldChg chg="modSp mod">
        <pc:chgData name="Vanessa Mongey" userId="10ff5935-b405-410e-8639-ec0d20fef139" providerId="ADAL" clId="{E57B4E7A-59A9-41F6-B8B5-5865926BFF8D}" dt="2023-11-30T15:43:56.822" v="257" actId="20577"/>
        <pc:sldMkLst>
          <pc:docMk/>
          <pc:sldMk cId="1674363154" sldId="263"/>
        </pc:sldMkLst>
        <pc:spChg chg="mod">
          <ac:chgData name="Vanessa Mongey" userId="10ff5935-b405-410e-8639-ec0d20fef139" providerId="ADAL" clId="{E57B4E7A-59A9-41F6-B8B5-5865926BFF8D}" dt="2023-11-30T15:43:56.822" v="257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Vanessa Mongey" userId="10ff5935-b405-410e-8639-ec0d20fef139" providerId="ADAL" clId="{E57B4E7A-59A9-41F6-B8B5-5865926BFF8D}" dt="2023-11-30T15:48:39.696" v="277" actId="962"/>
        <pc:sldMkLst>
          <pc:docMk/>
          <pc:sldMk cId="989488239" sldId="264"/>
        </pc:sldMkLst>
        <pc:spChg chg="mod">
          <ac:chgData name="Vanessa Mongey" userId="10ff5935-b405-410e-8639-ec0d20fef139" providerId="ADAL" clId="{E57B4E7A-59A9-41F6-B8B5-5865926BFF8D}" dt="2023-11-30T15:47:04.735" v="263" actId="113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Vanessa Mongey" userId="10ff5935-b405-410e-8639-ec0d20fef139" providerId="ADAL" clId="{E57B4E7A-59A9-41F6-B8B5-5865926BFF8D}" dt="2023-11-30T15:48:37.377" v="274" actId="962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Vanessa Mongey" userId="10ff5935-b405-410e-8639-ec0d20fef139" providerId="ADAL" clId="{E57B4E7A-59A9-41F6-B8B5-5865926BFF8D}" dt="2023-11-30T15:48:37.958" v="275" actId="962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Vanessa Mongey" userId="10ff5935-b405-410e-8639-ec0d20fef139" providerId="ADAL" clId="{E57B4E7A-59A9-41F6-B8B5-5865926BFF8D}" dt="2023-11-30T15:48:39.696" v="277" actId="962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Vanessa Mongey" userId="10ff5935-b405-410e-8639-ec0d20fef139" providerId="ADAL" clId="{E57B4E7A-59A9-41F6-B8B5-5865926BFF8D}" dt="2023-11-30T15:48:39.231" v="276" actId="962"/>
          <ac:picMkLst>
            <pc:docMk/>
            <pc:sldMk cId="989488239" sldId="264"/>
            <ac:picMk id="10" creationId="{8CDC63E8-5315-42E4-AC80-A3D86AD0A47D}"/>
          </ac:picMkLst>
        </pc:picChg>
      </pc:sldChg>
      <pc:sldChg chg="modSp mod">
        <pc:chgData name="Vanessa Mongey" userId="10ff5935-b405-410e-8639-ec0d20fef139" providerId="ADAL" clId="{E57B4E7A-59A9-41F6-B8B5-5865926BFF8D}" dt="2023-11-30T15:47:30.381" v="273" actId="14100"/>
        <pc:sldMkLst>
          <pc:docMk/>
          <pc:sldMk cId="2664076803" sldId="265"/>
        </pc:sldMkLst>
        <pc:spChg chg="mod">
          <ac:chgData name="Vanessa Mongey" userId="10ff5935-b405-410e-8639-ec0d20fef139" providerId="ADAL" clId="{E57B4E7A-59A9-41F6-B8B5-5865926BFF8D}" dt="2023-11-30T15:47:30.381" v="273" actId="14100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Vanessa Mongey" userId="10ff5935-b405-410e-8639-ec0d20fef139" providerId="ADAL" clId="{E57B4E7A-59A9-41F6-B8B5-5865926BFF8D}" dt="2023-11-30T15:49:42.212" v="288" actId="962"/>
        <pc:sldMkLst>
          <pc:docMk/>
          <pc:sldMk cId="904752013" sldId="267"/>
        </pc:sldMkLst>
        <pc:spChg chg="mod">
          <ac:chgData name="Vanessa Mongey" userId="10ff5935-b405-410e-8639-ec0d20fef139" providerId="ADAL" clId="{E57B4E7A-59A9-41F6-B8B5-5865926BFF8D}" dt="2023-11-30T15:49:42.212" v="288" actId="962"/>
          <ac:spMkLst>
            <pc:docMk/>
            <pc:sldMk cId="904752013" sldId="267"/>
            <ac:spMk id="7" creationId="{EF000CE3-F63C-41C5-A75C-684F21D4201E}"/>
          </ac:spMkLst>
        </pc:spChg>
      </pc:sldChg>
      <pc:sldChg chg="addSp delSp modSp mod">
        <pc:chgData name="Vanessa Mongey" userId="10ff5935-b405-410e-8639-ec0d20fef139" providerId="ADAL" clId="{E57B4E7A-59A9-41F6-B8B5-5865926BFF8D}" dt="2023-12-06T10:58:39.731" v="301" actId="14100"/>
        <pc:sldMkLst>
          <pc:docMk/>
          <pc:sldMk cId="3224781299" sldId="274"/>
        </pc:sldMkLst>
        <pc:spChg chg="mod">
          <ac:chgData name="Vanessa Mongey" userId="10ff5935-b405-410e-8639-ec0d20fef139" providerId="ADAL" clId="{E57B4E7A-59A9-41F6-B8B5-5865926BFF8D}" dt="2023-11-30T15:49:10.919" v="282" actId="962"/>
          <ac:spMkLst>
            <pc:docMk/>
            <pc:sldMk cId="3224781299" sldId="274"/>
            <ac:spMk id="2" creationId="{64CF81F8-5D3C-CCEB-22CB-AAC8385CF196}"/>
          </ac:spMkLst>
        </pc:spChg>
        <pc:spChg chg="mod">
          <ac:chgData name="Vanessa Mongey" userId="10ff5935-b405-410e-8639-ec0d20fef139" providerId="ADAL" clId="{E57B4E7A-59A9-41F6-B8B5-5865926BFF8D}" dt="2023-11-30T15:33:16.815" v="123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E57B4E7A-59A9-41F6-B8B5-5865926BFF8D}" dt="2023-11-30T15:34:10.117" v="188" actId="113"/>
          <ac:spMkLst>
            <pc:docMk/>
            <pc:sldMk cId="3224781299" sldId="274"/>
            <ac:spMk id="4" creationId="{AB8C70F7-DC65-45C2-6890-1F08D114799E}"/>
          </ac:spMkLst>
        </pc:spChg>
        <pc:picChg chg="add del">
          <ac:chgData name="Vanessa Mongey" userId="10ff5935-b405-410e-8639-ec0d20fef139" providerId="ADAL" clId="{E57B4E7A-59A9-41F6-B8B5-5865926BFF8D}" dt="2023-12-06T10:58:28.283" v="295" actId="478"/>
          <ac:picMkLst>
            <pc:docMk/>
            <pc:sldMk cId="3224781299" sldId="274"/>
            <ac:picMk id="5" creationId="{0196585B-BF4C-1A9F-8429-2CCE58265AB5}"/>
          </ac:picMkLst>
        </pc:picChg>
        <pc:picChg chg="add mod">
          <ac:chgData name="Vanessa Mongey" userId="10ff5935-b405-410e-8639-ec0d20fef139" providerId="ADAL" clId="{E57B4E7A-59A9-41F6-B8B5-5865926BFF8D}" dt="2023-12-06T10:58:39.731" v="301" actId="14100"/>
          <ac:picMkLst>
            <pc:docMk/>
            <pc:sldMk cId="3224781299" sldId="274"/>
            <ac:picMk id="6" creationId="{67C3451F-F4E6-5FF3-AAEE-6733D12D4543}"/>
          </ac:picMkLst>
        </pc:picChg>
      </pc:sldChg>
      <pc:sldChg chg="modSp mod">
        <pc:chgData name="Vanessa Mongey" userId="10ff5935-b405-410e-8639-ec0d20fef139" providerId="ADAL" clId="{E57B4E7A-59A9-41F6-B8B5-5865926BFF8D}" dt="2023-11-30T15:49:20.958" v="285" actId="962"/>
        <pc:sldMkLst>
          <pc:docMk/>
          <pc:sldMk cId="1770902312" sldId="275"/>
        </pc:sldMkLst>
        <pc:spChg chg="mod">
          <ac:chgData name="Vanessa Mongey" userId="10ff5935-b405-410e-8639-ec0d20fef139" providerId="ADAL" clId="{E57B4E7A-59A9-41F6-B8B5-5865926BFF8D}" dt="2023-11-30T15:31:30.986" v="113" actId="1076"/>
          <ac:spMkLst>
            <pc:docMk/>
            <pc:sldMk cId="1770902312" sldId="275"/>
            <ac:spMk id="11" creationId="{077387FA-A62C-499E-B82E-26CC631F013A}"/>
          </ac:spMkLst>
        </pc:spChg>
        <pc:spChg chg="mod">
          <ac:chgData name="Vanessa Mongey" userId="10ff5935-b405-410e-8639-ec0d20fef139" providerId="ADAL" clId="{E57B4E7A-59A9-41F6-B8B5-5865926BFF8D}" dt="2023-11-30T15:31:23.323" v="110" actId="14100"/>
          <ac:spMkLst>
            <pc:docMk/>
            <pc:sldMk cId="1770902312" sldId="275"/>
            <ac:spMk id="21" creationId="{ADA3C782-06D3-4782-AAA2-41CFA4B83DB3}"/>
          </ac:spMkLst>
        </pc:spChg>
        <pc:spChg chg="mod">
          <ac:chgData name="Vanessa Mongey" userId="10ff5935-b405-410e-8639-ec0d20fef139" providerId="ADAL" clId="{E57B4E7A-59A9-41F6-B8B5-5865926BFF8D}" dt="2023-11-30T15:31:17.821" v="108" actId="14100"/>
          <ac:spMkLst>
            <pc:docMk/>
            <pc:sldMk cId="1770902312" sldId="275"/>
            <ac:spMk id="23" creationId="{83763FEE-B89F-47C4-88EB-B02BF8FAE9C5}"/>
          </ac:spMkLst>
        </pc:spChg>
        <pc:grpChg chg="mod">
          <ac:chgData name="Vanessa Mongey" userId="10ff5935-b405-410e-8639-ec0d20fef139" providerId="ADAL" clId="{E57B4E7A-59A9-41F6-B8B5-5865926BFF8D}" dt="2023-11-30T15:49:20.958" v="285" actId="962"/>
          <ac:grpSpMkLst>
            <pc:docMk/>
            <pc:sldMk cId="1770902312" sldId="275"/>
            <ac:grpSpMk id="18" creationId="{33EE7DDF-E8AA-4173-81F2-9222BB0E0DEC}"/>
          </ac:grpSpMkLst>
        </pc:grpChg>
        <pc:picChg chg="mod">
          <ac:chgData name="Vanessa Mongey" userId="10ff5935-b405-410e-8639-ec0d20fef139" providerId="ADAL" clId="{E57B4E7A-59A9-41F6-B8B5-5865926BFF8D}" dt="2023-11-30T15:31:15.202" v="107" actId="14100"/>
          <ac:picMkLst>
            <pc:docMk/>
            <pc:sldMk cId="1770902312" sldId="275"/>
            <ac:picMk id="24" creationId="{575A95A9-CFAA-458F-8E6F-1CF5D068DAF0}"/>
          </ac:picMkLst>
        </pc:picChg>
      </pc:sldChg>
      <pc:sldChg chg="del">
        <pc:chgData name="Vanessa Mongey" userId="10ff5935-b405-410e-8639-ec0d20fef139" providerId="ADAL" clId="{E57B4E7A-59A9-41F6-B8B5-5865926BFF8D}" dt="2023-11-30T15:33:12.562" v="122" actId="47"/>
        <pc:sldMkLst>
          <pc:docMk/>
          <pc:sldMk cId="3905987233" sldId="276"/>
        </pc:sldMkLst>
      </pc:sldChg>
      <pc:sldChg chg="modSp mod">
        <pc:chgData name="Vanessa Mongey" userId="10ff5935-b405-410e-8639-ec0d20fef139" providerId="ADAL" clId="{E57B4E7A-59A9-41F6-B8B5-5865926BFF8D}" dt="2023-11-30T15:49:06.534" v="281" actId="962"/>
        <pc:sldMkLst>
          <pc:docMk/>
          <pc:sldMk cId="1873420857" sldId="277"/>
        </pc:sldMkLst>
        <pc:spChg chg="mod">
          <ac:chgData name="Vanessa Mongey" userId="10ff5935-b405-410e-8639-ec0d20fef139" providerId="ADAL" clId="{E57B4E7A-59A9-41F6-B8B5-5865926BFF8D}" dt="2023-11-30T15:34:35.231" v="189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Vanessa Mongey" userId="10ff5935-b405-410e-8639-ec0d20fef139" providerId="ADAL" clId="{E57B4E7A-59A9-41F6-B8B5-5865926BFF8D}" dt="2023-11-30T15:35:38.492" v="201" actId="14100"/>
          <ac:spMkLst>
            <pc:docMk/>
            <pc:sldMk cId="1873420857" sldId="277"/>
            <ac:spMk id="5" creationId="{5901517B-24A9-C645-0DDA-CA3E40A2523F}"/>
          </ac:spMkLst>
        </pc:spChg>
        <pc:spChg chg="mod">
          <ac:chgData name="Vanessa Mongey" userId="10ff5935-b405-410e-8639-ec0d20fef139" providerId="ADAL" clId="{E57B4E7A-59A9-41F6-B8B5-5865926BFF8D}" dt="2023-11-30T15:35:29.653" v="198" actId="14100"/>
          <ac:spMkLst>
            <pc:docMk/>
            <pc:sldMk cId="1873420857" sldId="277"/>
            <ac:spMk id="6" creationId="{94746BA9-800F-7686-3718-B191F1049A53}"/>
          </ac:spMkLst>
        </pc:spChg>
        <pc:grpChg chg="mod">
          <ac:chgData name="Vanessa Mongey" userId="10ff5935-b405-410e-8639-ec0d20fef139" providerId="ADAL" clId="{E57B4E7A-59A9-41F6-B8B5-5865926BFF8D}" dt="2023-11-30T15:49:06.534" v="281" actId="962"/>
          <ac:grpSpMkLst>
            <pc:docMk/>
            <pc:sldMk cId="1873420857" sldId="277"/>
            <ac:grpSpMk id="8" creationId="{457A3836-E28D-FE4F-9B6B-3C88293B3C81}"/>
          </ac:grpSpMkLst>
        </pc:grpChg>
        <pc:picChg chg="mod">
          <ac:chgData name="Vanessa Mongey" userId="10ff5935-b405-410e-8639-ec0d20fef139" providerId="ADAL" clId="{E57B4E7A-59A9-41F6-B8B5-5865926BFF8D}" dt="2023-11-30T15:35:34.948" v="200" actId="14100"/>
          <ac:picMkLst>
            <pc:docMk/>
            <pc:sldMk cId="1873420857" sldId="277"/>
            <ac:picMk id="7" creationId="{FD28D00C-02ED-7413-BF6B-F92D8A48F57E}"/>
          </ac:picMkLst>
        </pc:picChg>
      </pc:sldChg>
      <pc:sldChg chg="modSp mod">
        <pc:chgData name="Vanessa Mongey" userId="10ff5935-b405-410e-8639-ec0d20fef139" providerId="ADAL" clId="{E57B4E7A-59A9-41F6-B8B5-5865926BFF8D}" dt="2023-11-30T15:39:45.878" v="249" actId="962"/>
        <pc:sldMkLst>
          <pc:docMk/>
          <pc:sldMk cId="741938927" sldId="279"/>
        </pc:sldMkLst>
        <pc:spChg chg="mod">
          <ac:chgData name="Vanessa Mongey" userId="10ff5935-b405-410e-8639-ec0d20fef139" providerId="ADAL" clId="{E57B4E7A-59A9-41F6-B8B5-5865926BFF8D}" dt="2023-11-30T15:39:11.556" v="218" actId="1076"/>
          <ac:spMkLst>
            <pc:docMk/>
            <pc:sldMk cId="741938927" sldId="279"/>
            <ac:spMk id="2" creationId="{ACBC01E9-C051-F983-F404-42333C07DE68}"/>
          </ac:spMkLst>
        </pc:spChg>
        <pc:spChg chg="mod">
          <ac:chgData name="Vanessa Mongey" userId="10ff5935-b405-410e-8639-ec0d20fef139" providerId="ADAL" clId="{E57B4E7A-59A9-41F6-B8B5-5865926BFF8D}" dt="2023-11-30T15:39:17.428" v="221" actId="20577"/>
          <ac:spMkLst>
            <pc:docMk/>
            <pc:sldMk cId="741938927" sldId="279"/>
            <ac:spMk id="3" creationId="{94B7C675-0806-112D-8C64-72215B466B39}"/>
          </ac:spMkLst>
        </pc:spChg>
        <pc:picChg chg="mod modCrop">
          <ac:chgData name="Vanessa Mongey" userId="10ff5935-b405-410e-8639-ec0d20fef139" providerId="ADAL" clId="{E57B4E7A-59A9-41F6-B8B5-5865926BFF8D}" dt="2023-11-30T15:39:45.878" v="249" actId="962"/>
          <ac:picMkLst>
            <pc:docMk/>
            <pc:sldMk cId="741938927" sldId="279"/>
            <ac:picMk id="5" creationId="{62E621C0-903A-4414-7CA7-B4059FE4ABB6}"/>
          </ac:picMkLst>
        </pc:picChg>
      </pc:sldChg>
      <pc:sldChg chg="modSp mod">
        <pc:chgData name="Vanessa Mongey" userId="10ff5935-b405-410e-8639-ec0d20fef139" providerId="ADAL" clId="{E57B4E7A-59A9-41F6-B8B5-5865926BFF8D}" dt="2023-12-06T10:58:50.014" v="302" actId="1076"/>
        <pc:sldMkLst>
          <pc:docMk/>
          <pc:sldMk cId="2923074771" sldId="281"/>
        </pc:sldMkLst>
        <pc:spChg chg="mod">
          <ac:chgData name="Vanessa Mongey" userId="10ff5935-b405-410e-8639-ec0d20fef139" providerId="ADAL" clId="{E57B4E7A-59A9-41F6-B8B5-5865926BFF8D}" dt="2023-11-30T15:35:51.341" v="202" actId="1076"/>
          <ac:spMkLst>
            <pc:docMk/>
            <pc:sldMk cId="2923074771" sldId="281"/>
            <ac:spMk id="2" creationId="{8BA4BD46-1E74-49B3-8020-99427BE95990}"/>
          </ac:spMkLst>
        </pc:spChg>
        <pc:spChg chg="ord">
          <ac:chgData name="Vanessa Mongey" userId="10ff5935-b405-410e-8639-ec0d20fef139" providerId="ADAL" clId="{E57B4E7A-59A9-41F6-B8B5-5865926BFF8D}" dt="2023-11-30T15:48:59.830" v="280" actId="13244"/>
          <ac:spMkLst>
            <pc:docMk/>
            <pc:sldMk cId="2923074771" sldId="281"/>
            <ac:spMk id="3" creationId="{93CA8860-E1F3-45B5-90ED-551356FBB360}"/>
          </ac:spMkLst>
        </pc:spChg>
        <pc:spChg chg="mod">
          <ac:chgData name="Vanessa Mongey" userId="10ff5935-b405-410e-8639-ec0d20fef139" providerId="ADAL" clId="{E57B4E7A-59A9-41F6-B8B5-5865926BFF8D}" dt="2023-11-30T15:36:18.532" v="208" actId="1076"/>
          <ac:spMkLst>
            <pc:docMk/>
            <pc:sldMk cId="2923074771" sldId="281"/>
            <ac:spMk id="12" creationId="{297CA11F-B52E-4750-85AC-F75CE7933D36}"/>
          </ac:spMkLst>
        </pc:spChg>
        <pc:spChg chg="mod">
          <ac:chgData name="Vanessa Mongey" userId="10ff5935-b405-410e-8639-ec0d20fef139" providerId="ADAL" clId="{E57B4E7A-59A9-41F6-B8B5-5865926BFF8D}" dt="2023-11-30T15:36:04.077" v="205" actId="14100"/>
          <ac:spMkLst>
            <pc:docMk/>
            <pc:sldMk cId="2923074771" sldId="281"/>
            <ac:spMk id="13" creationId="{9BEE9CB3-27C4-D384-6330-6A77B1E9A6D0}"/>
          </ac:spMkLst>
        </pc:spChg>
        <pc:grpChg chg="mod">
          <ac:chgData name="Vanessa Mongey" userId="10ff5935-b405-410e-8639-ec0d20fef139" providerId="ADAL" clId="{E57B4E7A-59A9-41F6-B8B5-5865926BFF8D}" dt="2023-12-06T10:58:50.014" v="302" actId="1076"/>
          <ac:grpSpMkLst>
            <pc:docMk/>
            <pc:sldMk cId="2923074771" sldId="281"/>
            <ac:grpSpMk id="8" creationId="{4D416E7D-86BA-4C1C-A216-F8196EC45FD3}"/>
          </ac:grpSpMkLst>
        </pc:grpChg>
      </pc:sldChg>
      <pc:sldChg chg="modSp mod">
        <pc:chgData name="Vanessa Mongey" userId="10ff5935-b405-410e-8639-ec0d20fef139" providerId="ADAL" clId="{E57B4E7A-59A9-41F6-B8B5-5865926BFF8D}" dt="2023-11-30T15:48:47.431" v="278" actId="13244"/>
        <pc:sldMkLst>
          <pc:docMk/>
          <pc:sldMk cId="267497868" sldId="283"/>
        </pc:sldMkLst>
        <pc:spChg chg="mod ord">
          <ac:chgData name="Vanessa Mongey" userId="10ff5935-b405-410e-8639-ec0d20fef139" providerId="ADAL" clId="{E57B4E7A-59A9-41F6-B8B5-5865926BFF8D}" dt="2023-11-30T15:48:47.431" v="278" actId="13244"/>
          <ac:spMkLst>
            <pc:docMk/>
            <pc:sldMk cId="267497868" sldId="283"/>
            <ac:spMk id="3" creationId="{93CA8860-E1F3-45B5-90ED-551356FBB360}"/>
          </ac:spMkLst>
        </pc:spChg>
        <pc:spChg chg="mod">
          <ac:chgData name="Vanessa Mongey" userId="10ff5935-b405-410e-8639-ec0d20fef139" providerId="ADAL" clId="{E57B4E7A-59A9-41F6-B8B5-5865926BFF8D}" dt="2023-11-30T15:38:35.413" v="214" actId="14100"/>
          <ac:spMkLst>
            <pc:docMk/>
            <pc:sldMk cId="267497868" sldId="283"/>
            <ac:spMk id="13" creationId="{9BEE9CB3-27C4-D384-6330-6A77B1E9A6D0}"/>
          </ac:spMkLst>
        </pc:spChg>
      </pc:sldChg>
    </pc:docChg>
  </pc:docChgLst>
  <pc:docChgLst>
    <pc:chgData name="Vanessa Mongey" userId="10ff5935-b405-410e-8639-ec0d20fef139" providerId="ADAL" clId="{DA335EFF-DA1A-49DC-B472-AEA3F7E4E5D8}"/>
    <pc:docChg chg="custSel modSld">
      <pc:chgData name="Vanessa Mongey" userId="10ff5935-b405-410e-8639-ec0d20fef139" providerId="ADAL" clId="{DA335EFF-DA1A-49DC-B472-AEA3F7E4E5D8}" dt="2022-09-14T14:43:58.175" v="202" actId="6549"/>
      <pc:docMkLst>
        <pc:docMk/>
      </pc:docMkLst>
      <pc:sldChg chg="modSp mod">
        <pc:chgData name="Vanessa Mongey" userId="10ff5935-b405-410e-8639-ec0d20fef139" providerId="ADAL" clId="{DA335EFF-DA1A-49DC-B472-AEA3F7E4E5D8}" dt="2022-09-14T14:29:29.982" v="1" actId="20577"/>
        <pc:sldMkLst>
          <pc:docMk/>
          <pc:sldMk cId="4057773510" sldId="257"/>
        </pc:sldMkLst>
        <pc:spChg chg="mod">
          <ac:chgData name="Vanessa Mongey" userId="10ff5935-b405-410e-8639-ec0d20fef139" providerId="ADAL" clId="{DA335EFF-DA1A-49DC-B472-AEA3F7E4E5D8}" dt="2022-09-14T14:29:29.982" v="1" actId="20577"/>
          <ac:spMkLst>
            <pc:docMk/>
            <pc:sldMk cId="4057773510" sldId="257"/>
            <ac:spMk id="20" creationId="{AE86D235-8557-462C-B5A1-CC87B9FC5F8D}"/>
          </ac:spMkLst>
        </pc:spChg>
      </pc:sldChg>
      <pc:sldChg chg="modSp mod">
        <pc:chgData name="Vanessa Mongey" userId="10ff5935-b405-410e-8639-ec0d20fef139" providerId="ADAL" clId="{DA335EFF-DA1A-49DC-B472-AEA3F7E4E5D8}" dt="2022-09-14T14:32:21.212" v="6" actId="14100"/>
        <pc:sldMkLst>
          <pc:docMk/>
          <pc:sldMk cId="1959493693" sldId="259"/>
        </pc:sldMkLst>
        <pc:spChg chg="mod">
          <ac:chgData name="Vanessa Mongey" userId="10ff5935-b405-410e-8639-ec0d20fef139" providerId="ADAL" clId="{DA335EFF-DA1A-49DC-B472-AEA3F7E4E5D8}" dt="2022-09-14T14:31:17.437" v="2" actId="1076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Vanessa Mongey" userId="10ff5935-b405-410e-8639-ec0d20fef139" providerId="ADAL" clId="{DA335EFF-DA1A-49DC-B472-AEA3F7E4E5D8}" dt="2022-09-14T14:31:33.525" v="5" actId="113"/>
          <ac:spMkLst>
            <pc:docMk/>
            <pc:sldMk cId="1959493693" sldId="259"/>
            <ac:spMk id="23" creationId="{83763FEE-B89F-47C4-88EB-B02BF8FAE9C5}"/>
          </ac:spMkLst>
        </pc:spChg>
        <pc:grpChg chg="mod">
          <ac:chgData name="Vanessa Mongey" userId="10ff5935-b405-410e-8639-ec0d20fef139" providerId="ADAL" clId="{DA335EFF-DA1A-49DC-B472-AEA3F7E4E5D8}" dt="2022-09-14T14:31:21.598" v="3" actId="1076"/>
          <ac:grpSpMkLst>
            <pc:docMk/>
            <pc:sldMk cId="1959493693" sldId="259"/>
            <ac:grpSpMk id="18" creationId="{33EE7DDF-E8AA-4173-81F2-9222BB0E0DEC}"/>
          </ac:grpSpMkLst>
        </pc:grpChg>
        <pc:picChg chg="mod">
          <ac:chgData name="Vanessa Mongey" userId="10ff5935-b405-410e-8639-ec0d20fef139" providerId="ADAL" clId="{DA335EFF-DA1A-49DC-B472-AEA3F7E4E5D8}" dt="2022-09-14T14:32:21.212" v="6" actId="14100"/>
          <ac:picMkLst>
            <pc:docMk/>
            <pc:sldMk cId="1959493693" sldId="259"/>
            <ac:picMk id="24" creationId="{575A95A9-CFAA-458F-8E6F-1CF5D068DAF0}"/>
          </ac:picMkLst>
        </pc:picChg>
      </pc:sldChg>
      <pc:sldChg chg="modSp mod">
        <pc:chgData name="Vanessa Mongey" userId="10ff5935-b405-410e-8639-ec0d20fef139" providerId="ADAL" clId="{DA335EFF-DA1A-49DC-B472-AEA3F7E4E5D8}" dt="2022-09-14T14:33:48.651" v="33" actId="14100"/>
        <pc:sldMkLst>
          <pc:docMk/>
          <pc:sldMk cId="3378825058" sldId="261"/>
        </pc:sldMkLst>
        <pc:spChg chg="mod">
          <ac:chgData name="Vanessa Mongey" userId="10ff5935-b405-410e-8639-ec0d20fef139" providerId="ADAL" clId="{DA335EFF-DA1A-49DC-B472-AEA3F7E4E5D8}" dt="2022-09-14T14:33:48.651" v="3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Vanessa Mongey" userId="10ff5935-b405-410e-8639-ec0d20fef139" providerId="ADAL" clId="{DA335EFF-DA1A-49DC-B472-AEA3F7E4E5D8}" dt="2022-09-14T14:33:46.046" v="32" actId="14100"/>
          <ac:spMkLst>
            <pc:docMk/>
            <pc:sldMk cId="3378825058" sldId="261"/>
            <ac:spMk id="12" creationId="{297CA11F-B52E-4750-85AC-F75CE7933D36}"/>
          </ac:spMkLst>
        </pc:spChg>
        <pc:spChg chg="mod">
          <ac:chgData name="Vanessa Mongey" userId="10ff5935-b405-410e-8639-ec0d20fef139" providerId="ADAL" clId="{DA335EFF-DA1A-49DC-B472-AEA3F7E4E5D8}" dt="2022-09-14T14:33:42.437" v="31" actId="20577"/>
          <ac:spMkLst>
            <pc:docMk/>
            <pc:sldMk cId="3378825058" sldId="261"/>
            <ac:spMk id="13" creationId="{52BCBB53-5DEA-BDD3-4846-974C26543AB4}"/>
          </ac:spMkLst>
        </pc:spChg>
      </pc:sldChg>
      <pc:sldChg chg="modSp mod">
        <pc:chgData name="Vanessa Mongey" userId="10ff5935-b405-410e-8639-ec0d20fef139" providerId="ADAL" clId="{DA335EFF-DA1A-49DC-B472-AEA3F7E4E5D8}" dt="2022-09-14T14:42:41.515" v="201" actId="20577"/>
        <pc:sldMkLst>
          <pc:docMk/>
          <pc:sldMk cId="1674363154" sldId="263"/>
        </pc:sldMkLst>
        <pc:spChg chg="mod">
          <ac:chgData name="Vanessa Mongey" userId="10ff5935-b405-410e-8639-ec0d20fef139" providerId="ADAL" clId="{DA335EFF-DA1A-49DC-B472-AEA3F7E4E5D8}" dt="2022-09-14T14:42:41.515" v="201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NotesTx">
        <pc:chgData name="Vanessa Mongey" userId="10ff5935-b405-410e-8639-ec0d20fef139" providerId="ADAL" clId="{DA335EFF-DA1A-49DC-B472-AEA3F7E4E5D8}" dt="2022-09-14T14:43:58.175" v="202" actId="6549"/>
        <pc:sldMkLst>
          <pc:docMk/>
          <pc:sldMk cId="989488239" sldId="264"/>
        </pc:sldMkLst>
      </pc:sldChg>
      <pc:sldChg chg="modSp mod">
        <pc:chgData name="Vanessa Mongey" userId="10ff5935-b405-410e-8639-ec0d20fef139" providerId="ADAL" clId="{DA335EFF-DA1A-49DC-B472-AEA3F7E4E5D8}" dt="2022-09-14T14:35:22.811" v="135" actId="1076"/>
        <pc:sldMkLst>
          <pc:docMk/>
          <pc:sldMk cId="3224781299" sldId="274"/>
        </pc:sldMkLst>
        <pc:spChg chg="mod">
          <ac:chgData name="Vanessa Mongey" userId="10ff5935-b405-410e-8639-ec0d20fef139" providerId="ADAL" clId="{DA335EFF-DA1A-49DC-B472-AEA3F7E4E5D8}" dt="2022-09-14T14:35:22.811" v="135" actId="1076"/>
          <ac:spMkLst>
            <pc:docMk/>
            <pc:sldMk cId="3224781299" sldId="274"/>
            <ac:spMk id="4" creationId="{AB8C70F7-DC65-45C2-6890-1F08D114799E}"/>
          </ac:spMkLst>
        </pc:spChg>
      </pc:sldChg>
      <pc:sldChg chg="modSp mod">
        <pc:chgData name="Vanessa Mongey" userId="10ff5935-b405-410e-8639-ec0d20fef139" providerId="ADAL" clId="{DA335EFF-DA1A-49DC-B472-AEA3F7E4E5D8}" dt="2022-09-14T14:33:26.692" v="24" actId="14100"/>
        <pc:sldMkLst>
          <pc:docMk/>
          <pc:sldMk cId="1770902312" sldId="275"/>
        </pc:sldMkLst>
        <pc:spChg chg="mod">
          <ac:chgData name="Vanessa Mongey" userId="10ff5935-b405-410e-8639-ec0d20fef139" providerId="ADAL" clId="{DA335EFF-DA1A-49DC-B472-AEA3F7E4E5D8}" dt="2022-09-14T14:33:26.692" v="24" actId="14100"/>
          <ac:spMkLst>
            <pc:docMk/>
            <pc:sldMk cId="1770902312" sldId="275"/>
            <ac:spMk id="11" creationId="{077387FA-A62C-499E-B82E-26CC631F013A}"/>
          </ac:spMkLst>
        </pc:spChg>
        <pc:spChg chg="mod">
          <ac:chgData name="Vanessa Mongey" userId="10ff5935-b405-410e-8639-ec0d20fef139" providerId="ADAL" clId="{DA335EFF-DA1A-49DC-B472-AEA3F7E4E5D8}" dt="2022-09-14T14:32:32.979" v="10" actId="14100"/>
          <ac:spMkLst>
            <pc:docMk/>
            <pc:sldMk cId="1770902312" sldId="275"/>
            <ac:spMk id="21" creationId="{ADA3C782-06D3-4782-AAA2-41CFA4B83DB3}"/>
          </ac:spMkLst>
        </pc:spChg>
        <pc:spChg chg="mod">
          <ac:chgData name="Vanessa Mongey" userId="10ff5935-b405-410e-8639-ec0d20fef139" providerId="ADAL" clId="{DA335EFF-DA1A-49DC-B472-AEA3F7E4E5D8}" dt="2022-09-14T14:32:30.508" v="9" actId="14100"/>
          <ac:spMkLst>
            <pc:docMk/>
            <pc:sldMk cId="1770902312" sldId="275"/>
            <ac:spMk id="23" creationId="{83763FEE-B89F-47C4-88EB-B02BF8FAE9C5}"/>
          </ac:spMkLst>
        </pc:spChg>
      </pc:sldChg>
      <pc:sldChg chg="modSp mod">
        <pc:chgData name="Vanessa Mongey" userId="10ff5935-b405-410e-8639-ec0d20fef139" providerId="ADAL" clId="{DA335EFF-DA1A-49DC-B472-AEA3F7E4E5D8}" dt="2022-09-14T14:35:17.032" v="134" actId="20577"/>
        <pc:sldMkLst>
          <pc:docMk/>
          <pc:sldMk cId="3905987233" sldId="276"/>
        </pc:sldMkLst>
        <pc:spChg chg="mod">
          <ac:chgData name="Vanessa Mongey" userId="10ff5935-b405-410e-8639-ec0d20fef139" providerId="ADAL" clId="{DA335EFF-DA1A-49DC-B472-AEA3F7E4E5D8}" dt="2022-09-14T14:35:17.032" v="134" actId="20577"/>
          <ac:spMkLst>
            <pc:docMk/>
            <pc:sldMk cId="3905987233" sldId="276"/>
            <ac:spMk id="3" creationId="{641D4D2F-B43F-E3A6-9370-E3329AE50EB9}"/>
          </ac:spMkLst>
        </pc:spChg>
      </pc:sldChg>
      <pc:sldChg chg="modSp mod">
        <pc:chgData name="Vanessa Mongey" userId="10ff5935-b405-410e-8639-ec0d20fef139" providerId="ADAL" clId="{DA335EFF-DA1A-49DC-B472-AEA3F7E4E5D8}" dt="2022-09-14T14:36:26.561" v="143" actId="1076"/>
        <pc:sldMkLst>
          <pc:docMk/>
          <pc:sldMk cId="1873420857" sldId="277"/>
        </pc:sldMkLst>
        <pc:spChg chg="mod">
          <ac:chgData name="Vanessa Mongey" userId="10ff5935-b405-410e-8639-ec0d20fef139" providerId="ADAL" clId="{DA335EFF-DA1A-49DC-B472-AEA3F7E4E5D8}" dt="2022-09-14T14:36:25.009" v="142" actId="1076"/>
          <ac:spMkLst>
            <pc:docMk/>
            <pc:sldMk cId="1873420857" sldId="277"/>
            <ac:spMk id="2" creationId="{DD25FA5C-18EE-AB9E-ADF7-FECDDA18F2E5}"/>
          </ac:spMkLst>
        </pc:spChg>
        <pc:spChg chg="mod">
          <ac:chgData name="Vanessa Mongey" userId="10ff5935-b405-410e-8639-ec0d20fef139" providerId="ADAL" clId="{DA335EFF-DA1A-49DC-B472-AEA3F7E4E5D8}" dt="2022-09-14T14:36:26.561" v="143" actId="1076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Vanessa Mongey" userId="10ff5935-b405-410e-8639-ec0d20fef139" providerId="ADAL" clId="{DA335EFF-DA1A-49DC-B472-AEA3F7E4E5D8}" dt="2022-09-14T14:35:59.341" v="141" actId="113"/>
          <ac:spMkLst>
            <pc:docMk/>
            <pc:sldMk cId="1873420857" sldId="277"/>
            <ac:spMk id="6" creationId="{94746BA9-800F-7686-3718-B191F1049A53}"/>
          </ac:spMkLst>
        </pc:spChg>
      </pc:sldChg>
      <pc:sldChg chg="modSp mod modNotesTx">
        <pc:chgData name="Vanessa Mongey" userId="10ff5935-b405-410e-8639-ec0d20fef139" providerId="ADAL" clId="{DA335EFF-DA1A-49DC-B472-AEA3F7E4E5D8}" dt="2022-09-14T14:42:24.286" v="196" actId="20577"/>
        <pc:sldMkLst>
          <pc:docMk/>
          <pc:sldMk cId="741938927" sldId="279"/>
        </pc:sldMkLst>
        <pc:spChg chg="mod">
          <ac:chgData name="Vanessa Mongey" userId="10ff5935-b405-410e-8639-ec0d20fef139" providerId="ADAL" clId="{DA335EFF-DA1A-49DC-B472-AEA3F7E4E5D8}" dt="2022-09-14T14:42:17.751" v="194" actId="1076"/>
          <ac:spMkLst>
            <pc:docMk/>
            <pc:sldMk cId="741938927" sldId="279"/>
            <ac:spMk id="2" creationId="{ACBC01E9-C051-F983-F404-42333C07DE68}"/>
          </ac:spMkLst>
        </pc:spChg>
        <pc:spChg chg="mod">
          <ac:chgData name="Vanessa Mongey" userId="10ff5935-b405-410e-8639-ec0d20fef139" providerId="ADAL" clId="{DA335EFF-DA1A-49DC-B472-AEA3F7E4E5D8}" dt="2022-09-14T14:42:12.585" v="193" actId="20577"/>
          <ac:spMkLst>
            <pc:docMk/>
            <pc:sldMk cId="741938927" sldId="279"/>
            <ac:spMk id="3" creationId="{94B7C675-0806-112D-8C64-72215B466B39}"/>
          </ac:spMkLst>
        </pc:spChg>
        <pc:picChg chg="mod">
          <ac:chgData name="Vanessa Mongey" userId="10ff5935-b405-410e-8639-ec0d20fef139" providerId="ADAL" clId="{DA335EFF-DA1A-49DC-B472-AEA3F7E4E5D8}" dt="2022-09-14T14:42:20.592" v="195" actId="14100"/>
          <ac:picMkLst>
            <pc:docMk/>
            <pc:sldMk cId="741938927" sldId="279"/>
            <ac:picMk id="6" creationId="{CFEBB958-E171-B777-23AE-CBF59A07027F}"/>
          </ac:picMkLst>
        </pc:picChg>
      </pc:sldChg>
      <pc:sldChg chg="modSp mod">
        <pc:chgData name="Vanessa Mongey" userId="10ff5935-b405-410e-8639-ec0d20fef139" providerId="ADAL" clId="{DA335EFF-DA1A-49DC-B472-AEA3F7E4E5D8}" dt="2022-09-14T14:41:52.320" v="184" actId="20577"/>
        <pc:sldMkLst>
          <pc:docMk/>
          <pc:sldMk cId="2719633755" sldId="280"/>
        </pc:sldMkLst>
        <pc:spChg chg="mod">
          <ac:chgData name="Vanessa Mongey" userId="10ff5935-b405-410e-8639-ec0d20fef139" providerId="ADAL" clId="{DA335EFF-DA1A-49DC-B472-AEA3F7E4E5D8}" dt="2022-09-14T14:41:41.296" v="177" actId="1076"/>
          <ac:spMkLst>
            <pc:docMk/>
            <pc:sldMk cId="2719633755" sldId="280"/>
            <ac:spMk id="2" creationId="{DD25FA5C-18EE-AB9E-ADF7-FECDDA18F2E5}"/>
          </ac:spMkLst>
        </pc:spChg>
        <pc:spChg chg="mod">
          <ac:chgData name="Vanessa Mongey" userId="10ff5935-b405-410e-8639-ec0d20fef139" providerId="ADAL" clId="{DA335EFF-DA1A-49DC-B472-AEA3F7E4E5D8}" dt="2022-09-14T14:41:52.320" v="184" actId="20577"/>
          <ac:spMkLst>
            <pc:docMk/>
            <pc:sldMk cId="2719633755" sldId="280"/>
            <ac:spMk id="5" creationId="{16AEE5A9-C33B-CCED-230E-8E1B3337E579}"/>
          </ac:spMkLst>
        </pc:spChg>
      </pc:sldChg>
      <pc:sldChg chg="modSp mod">
        <pc:chgData name="Vanessa Mongey" userId="10ff5935-b405-410e-8639-ec0d20fef139" providerId="ADAL" clId="{DA335EFF-DA1A-49DC-B472-AEA3F7E4E5D8}" dt="2022-09-14T14:36:55.252" v="175" actId="313"/>
        <pc:sldMkLst>
          <pc:docMk/>
          <pc:sldMk cId="2923074771" sldId="281"/>
        </pc:sldMkLst>
        <pc:spChg chg="mod">
          <ac:chgData name="Vanessa Mongey" userId="10ff5935-b405-410e-8639-ec0d20fef139" providerId="ADAL" clId="{DA335EFF-DA1A-49DC-B472-AEA3F7E4E5D8}" dt="2022-09-14T14:36:55.252" v="175" actId="313"/>
          <ac:spMkLst>
            <pc:docMk/>
            <pc:sldMk cId="2923074771" sldId="281"/>
            <ac:spMk id="12" creationId="{297CA11F-B52E-4750-85AC-F75CE7933D36}"/>
          </ac:spMkLst>
        </pc:spChg>
      </pc:sldChg>
      <pc:sldChg chg="modNotesTx">
        <pc:chgData name="Vanessa Mongey" userId="10ff5935-b405-410e-8639-ec0d20fef139" providerId="ADAL" clId="{DA335EFF-DA1A-49DC-B472-AEA3F7E4E5D8}" dt="2022-09-14T14:42:31.180" v="197" actId="20577"/>
        <pc:sldMkLst>
          <pc:docMk/>
          <pc:sldMk cId="291730850" sldId="282"/>
        </pc:sldMkLst>
      </pc:sldChg>
      <pc:sldChg chg="modSp mod">
        <pc:chgData name="Vanessa Mongey" userId="10ff5935-b405-410e-8639-ec0d20fef139" providerId="ADAL" clId="{DA335EFF-DA1A-49DC-B472-AEA3F7E4E5D8}" dt="2022-09-14T14:41:55.984" v="185" actId="1076"/>
        <pc:sldMkLst>
          <pc:docMk/>
          <pc:sldMk cId="267497868" sldId="283"/>
        </pc:sldMkLst>
        <pc:spChg chg="mod">
          <ac:chgData name="Vanessa Mongey" userId="10ff5935-b405-410e-8639-ec0d20fef139" providerId="ADAL" clId="{DA335EFF-DA1A-49DC-B472-AEA3F7E4E5D8}" dt="2022-09-14T14:41:55.984" v="185" actId="1076"/>
          <ac:spMkLst>
            <pc:docMk/>
            <pc:sldMk cId="267497868" sldId="283"/>
            <ac:spMk id="13" creationId="{9BEE9CB3-27C4-D384-6330-6A77B1E9A6D0}"/>
          </ac:spMkLst>
        </pc:spChg>
      </pc:sldChg>
    </pc:docChg>
  </pc:docChgLst>
  <pc:docChgLst>
    <pc:chgData name="Vanessa Mongey" userId="10ff5935-b405-410e-8639-ec0d20fef139" providerId="ADAL" clId="{E2415D07-7022-475E-A9B5-FEC4762EDE1A}"/>
    <pc:docChg chg="custSel modSld">
      <pc:chgData name="Vanessa Mongey" userId="10ff5935-b405-410e-8639-ec0d20fef139" providerId="ADAL" clId="{E2415D07-7022-475E-A9B5-FEC4762EDE1A}" dt="2022-09-26T10:42:41.816" v="57" actId="962"/>
      <pc:docMkLst>
        <pc:docMk/>
      </pc:docMkLst>
      <pc:sldChg chg="addSp delSp modSp mod">
        <pc:chgData name="Vanessa Mongey" userId="10ff5935-b405-410e-8639-ec0d20fef139" providerId="ADAL" clId="{E2415D07-7022-475E-A9B5-FEC4762EDE1A}" dt="2022-09-26T10:42:41.816" v="57" actId="962"/>
        <pc:sldMkLst>
          <pc:docMk/>
          <pc:sldMk cId="741938927" sldId="279"/>
        </pc:sldMkLst>
        <pc:spChg chg="mod">
          <ac:chgData name="Vanessa Mongey" userId="10ff5935-b405-410e-8639-ec0d20fef139" providerId="ADAL" clId="{E2415D07-7022-475E-A9B5-FEC4762EDE1A}" dt="2022-09-26T10:42:29.159" v="14" actId="14100"/>
          <ac:spMkLst>
            <pc:docMk/>
            <pc:sldMk cId="741938927" sldId="279"/>
            <ac:spMk id="3" creationId="{94B7C675-0806-112D-8C64-72215B466B39}"/>
          </ac:spMkLst>
        </pc:spChg>
        <pc:picChg chg="add mod">
          <ac:chgData name="Vanessa Mongey" userId="10ff5935-b405-410e-8639-ec0d20fef139" providerId="ADAL" clId="{E2415D07-7022-475E-A9B5-FEC4762EDE1A}" dt="2022-09-26T10:42:41.816" v="57" actId="962"/>
          <ac:picMkLst>
            <pc:docMk/>
            <pc:sldMk cId="741938927" sldId="279"/>
            <ac:picMk id="5" creationId="{62E621C0-903A-4414-7CA7-B4059FE4ABB6}"/>
          </ac:picMkLst>
        </pc:picChg>
        <pc:picChg chg="del">
          <ac:chgData name="Vanessa Mongey" userId="10ff5935-b405-410e-8639-ec0d20fef139" providerId="ADAL" clId="{E2415D07-7022-475E-A9B5-FEC4762EDE1A}" dt="2022-09-26T10:42:01.896" v="0" actId="478"/>
          <ac:picMkLst>
            <pc:docMk/>
            <pc:sldMk cId="741938927" sldId="279"/>
            <ac:picMk id="6" creationId="{CFEBB958-E171-B777-23AE-CBF59A07027F}"/>
          </ac:picMkLst>
        </pc:picChg>
      </pc:sldChg>
    </pc:docChg>
  </pc:docChgLst>
  <pc:docChgLst>
    <pc:chgData clId="Web-{3DEE030E-59DD-63F0-3C60-EF9A8ACA66C3}"/>
    <pc:docChg chg="modSld">
      <pc:chgData name="" userId="" providerId="" clId="Web-{3DEE030E-59DD-63F0-3C60-EF9A8ACA66C3}" dt="2024-02-14T09:44:03.956" v="1" actId="20577"/>
      <pc:docMkLst>
        <pc:docMk/>
      </pc:docMkLst>
      <pc:sldChg chg="modSp">
        <pc:chgData name="" userId="" providerId="" clId="Web-{3DEE030E-59DD-63F0-3C60-EF9A8ACA66C3}" dt="2024-02-14T09:44:03.956" v="1" actId="20577"/>
        <pc:sldMkLst>
          <pc:docMk/>
          <pc:sldMk cId="3015144728" sldId="256"/>
        </pc:sldMkLst>
        <pc:spChg chg="mod">
          <ac:chgData name="" userId="" providerId="" clId="Web-{3DEE030E-59DD-63F0-3C60-EF9A8ACA66C3}" dt="2024-02-14T09:44:03.956" v="1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Trang Pham" userId="74f8ac01-2515-4145-98b5-f12dce5e2aef" providerId="ADAL" clId="{8E2CF918-0308-4BD5-9CED-47385B121236}"/>
    <pc:docChg chg="modMainMaster">
      <pc:chgData name="Trang Pham" userId="74f8ac01-2515-4145-98b5-f12dce5e2aef" providerId="ADAL" clId="{8E2CF918-0308-4BD5-9CED-47385B121236}" dt="2024-12-16T13:46:31.002" v="6"/>
      <pc:docMkLst>
        <pc:docMk/>
      </pc:docMkLst>
      <pc:sldMasterChg chg="addSp modSp modSldLayout">
        <pc:chgData name="Trang Pham" userId="74f8ac01-2515-4145-98b5-f12dce5e2aef" providerId="ADAL" clId="{8E2CF918-0308-4BD5-9CED-47385B121236}" dt="2024-12-16T13:46:21.288" v="2"/>
        <pc:sldMasterMkLst>
          <pc:docMk/>
          <pc:sldMasterMk cId="1188785011" sldId="2147483648"/>
        </pc:sldMasterMkLst>
        <pc:spChg chg="add mod">
          <ac:chgData name="Trang Pham" userId="74f8ac01-2515-4145-98b5-f12dce5e2aef" providerId="ADAL" clId="{8E2CF918-0308-4BD5-9CED-47385B121236}" dt="2024-12-16T13:46:14.705" v="1"/>
          <ac:spMkLst>
            <pc:docMk/>
            <pc:sldMasterMk cId="1188785011" sldId="2147483648"/>
            <ac:spMk id="2" creationId="{ED1EFF0E-E359-0F24-9E4D-B72DC534BB92}"/>
          </ac:spMkLst>
        </pc:spChg>
        <pc:sldLayoutChg chg="addSp modSp">
          <pc:chgData name="Trang Pham" userId="74f8ac01-2515-4145-98b5-f12dce5e2aef" providerId="ADAL" clId="{8E2CF918-0308-4BD5-9CED-47385B121236}" dt="2024-12-16T13:46:21.288" v="2"/>
          <pc:sldLayoutMkLst>
            <pc:docMk/>
            <pc:sldMasterMk cId="1188785011" sldId="2147483648"/>
            <pc:sldLayoutMk cId="2818874633" sldId="2147483686"/>
          </pc:sldLayoutMkLst>
          <pc:spChg chg="add mod">
            <ac:chgData name="Trang Pham" userId="74f8ac01-2515-4145-98b5-f12dce5e2aef" providerId="ADAL" clId="{8E2CF918-0308-4BD5-9CED-47385B121236}" dt="2024-12-16T13:46:21.288" v="2"/>
            <ac:spMkLst>
              <pc:docMk/>
              <pc:sldMasterMk cId="1188785011" sldId="2147483648"/>
              <pc:sldLayoutMk cId="2818874633" sldId="2147483686"/>
              <ac:spMk id="2" creationId="{FB561A7E-DC0D-EDD1-48B1-6B3E60FE0059}"/>
            </ac:spMkLst>
          </pc:spChg>
        </pc:sldLayoutChg>
      </pc:sldMasterChg>
      <pc:sldMasterChg chg="addSp modSp">
        <pc:chgData name="Trang Pham" userId="74f8ac01-2515-4145-98b5-f12dce5e2aef" providerId="ADAL" clId="{8E2CF918-0308-4BD5-9CED-47385B121236}" dt="2024-12-16T13:46:12.871" v="0"/>
        <pc:sldMasterMkLst>
          <pc:docMk/>
          <pc:sldMasterMk cId="461596073" sldId="2147483673"/>
        </pc:sldMasterMkLst>
        <pc:spChg chg="add mod">
          <ac:chgData name="Trang Pham" userId="74f8ac01-2515-4145-98b5-f12dce5e2aef" providerId="ADAL" clId="{8E2CF918-0308-4BD5-9CED-47385B121236}" dt="2024-12-16T13:46:12.871" v="0"/>
          <ac:spMkLst>
            <pc:docMk/>
            <pc:sldMasterMk cId="461596073" sldId="2147483673"/>
            <ac:spMk id="2" creationId="{CC368CF7-5A90-367E-1A83-600CF021AEB4}"/>
          </ac:spMkLst>
        </pc:spChg>
      </pc:sldMasterChg>
      <pc:sldMasterChg chg="addSp modSp modSldLayout">
        <pc:chgData name="Trang Pham" userId="74f8ac01-2515-4145-98b5-f12dce5e2aef" providerId="ADAL" clId="{8E2CF918-0308-4BD5-9CED-47385B121236}" dt="2024-12-16T13:46:31.002" v="6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8E2CF918-0308-4BD5-9CED-47385B121236}" dt="2024-12-16T13:46:24.099" v="3"/>
          <ac:spMkLst>
            <pc:docMk/>
            <pc:sldMasterMk cId="1035412646" sldId="2147483687"/>
            <ac:spMk id="2" creationId="{78551F6D-BBAC-8116-C819-6A183FF59904}"/>
          </ac:spMkLst>
        </pc:spChg>
        <pc:sldLayoutChg chg="addSp modSp">
          <pc:chgData name="Trang Pham" userId="74f8ac01-2515-4145-98b5-f12dce5e2aef" providerId="ADAL" clId="{8E2CF918-0308-4BD5-9CED-47385B121236}" dt="2024-12-16T13:46:26.323" v="4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Trang Pham" userId="74f8ac01-2515-4145-98b5-f12dce5e2aef" providerId="ADAL" clId="{8E2CF918-0308-4BD5-9CED-47385B121236}" dt="2024-12-16T13:46:26.323" v="4"/>
            <ac:spMkLst>
              <pc:docMk/>
              <pc:sldMasterMk cId="1035412646" sldId="2147483687"/>
              <pc:sldLayoutMk cId="1457850769" sldId="2147483699"/>
              <ac:spMk id="2" creationId="{686AD265-06DD-76ED-A017-094F04870B30}"/>
            </ac:spMkLst>
          </pc:spChg>
        </pc:sldLayoutChg>
        <pc:sldLayoutChg chg="addSp modSp">
          <pc:chgData name="Trang Pham" userId="74f8ac01-2515-4145-98b5-f12dce5e2aef" providerId="ADAL" clId="{8E2CF918-0308-4BD5-9CED-47385B121236}" dt="2024-12-16T13:46:31.002" v="6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8E2CF918-0308-4BD5-9CED-47385B121236}" dt="2024-12-16T13:46:31.002" v="6"/>
            <ac:spMkLst>
              <pc:docMk/>
              <pc:sldMasterMk cId="1035412646" sldId="2147483687"/>
              <pc:sldLayoutMk cId="2546892013" sldId="2147483700"/>
              <ac:spMk id="2" creationId="{958B53E2-781F-1154-47C5-41043EC30C2F}"/>
            </ac:spMkLst>
          </pc:spChg>
        </pc:sldLayoutChg>
        <pc:sldLayoutChg chg="addSp modSp">
          <pc:chgData name="Trang Pham" userId="74f8ac01-2515-4145-98b5-f12dce5e2aef" providerId="ADAL" clId="{8E2CF918-0308-4BD5-9CED-47385B121236}" dt="2024-12-16T13:46:29.138" v="5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8E2CF918-0308-4BD5-9CED-47385B121236}" dt="2024-12-16T13:46:29.138" v="5"/>
            <ac:spMkLst>
              <pc:docMk/>
              <pc:sldMasterMk cId="1035412646" sldId="2147483687"/>
              <pc:sldLayoutMk cId="880073683" sldId="2147483701"/>
              <ac:spMk id="2" creationId="{A855FD6F-A86E-20BE-3068-FD7EF322819D}"/>
            </ac:spMkLst>
          </pc:spChg>
        </pc:sldLayoutChg>
      </pc:sldMasterChg>
    </pc:docChg>
  </pc:docChgLst>
  <pc:docChgLst>
    <pc:chgData name="Vanessa Mongey" userId="S::vanessamongey@ncfe.org.uk::10ff5935-b405-410e-8639-ec0d20fef139" providerId="AD" clId="Web-{798EC570-652B-D060-14AB-468DA7CA40FB}"/>
    <pc:docChg chg="modSld">
      <pc:chgData name="Vanessa Mongey" userId="S::vanessamongey@ncfe.org.uk::10ff5935-b405-410e-8639-ec0d20fef139" providerId="AD" clId="Web-{798EC570-652B-D060-14AB-468DA7CA40FB}" dt="2024-02-14T08:40:47.669" v="17" actId="1076"/>
      <pc:docMkLst>
        <pc:docMk/>
      </pc:docMkLst>
      <pc:sldChg chg="modSp">
        <pc:chgData name="Vanessa Mongey" userId="S::vanessamongey@ncfe.org.uk::10ff5935-b405-410e-8639-ec0d20fef139" providerId="AD" clId="Web-{798EC570-652B-D060-14AB-468DA7CA40FB}" dt="2024-02-14T08:34:58.302" v="7" actId="1076"/>
        <pc:sldMkLst>
          <pc:docMk/>
          <pc:sldMk cId="4057773510" sldId="257"/>
        </pc:sldMkLst>
        <pc:spChg chg="mod">
          <ac:chgData name="Vanessa Mongey" userId="S::vanessamongey@ncfe.org.uk::10ff5935-b405-410e-8639-ec0d20fef139" providerId="AD" clId="Web-{798EC570-652B-D060-14AB-468DA7CA40FB}" dt="2024-02-14T08:34:55.583" v="6" actId="14100"/>
          <ac:spMkLst>
            <pc:docMk/>
            <pc:sldMk cId="4057773510" sldId="257"/>
            <ac:spMk id="19" creationId="{8384FCD6-A524-4B77-BF67-C46CEA16E5B1}"/>
          </ac:spMkLst>
        </pc:spChg>
        <pc:spChg chg="mod">
          <ac:chgData name="Vanessa Mongey" userId="S::vanessamongey@ncfe.org.uk::10ff5935-b405-410e-8639-ec0d20fef139" providerId="AD" clId="Web-{798EC570-652B-D060-14AB-468DA7CA40FB}" dt="2024-02-14T08:34:58.302" v="7" actId="1076"/>
          <ac:spMkLst>
            <pc:docMk/>
            <pc:sldMk cId="4057773510" sldId="257"/>
            <ac:spMk id="20" creationId="{AE86D235-8557-462C-B5A1-CC87B9FC5F8D}"/>
          </ac:spMkLst>
        </pc:spChg>
      </pc:sldChg>
      <pc:sldChg chg="modSp">
        <pc:chgData name="Vanessa Mongey" userId="S::vanessamongey@ncfe.org.uk::10ff5935-b405-410e-8639-ec0d20fef139" providerId="AD" clId="Web-{798EC570-652B-D060-14AB-468DA7CA40FB}" dt="2024-02-14T08:36:16.366" v="10" actId="20577"/>
        <pc:sldMkLst>
          <pc:docMk/>
          <pc:sldMk cId="3420127913" sldId="258"/>
        </pc:sldMkLst>
        <pc:spChg chg="mod">
          <ac:chgData name="Vanessa Mongey" userId="S::vanessamongey@ncfe.org.uk::10ff5935-b405-410e-8639-ec0d20fef139" providerId="AD" clId="Web-{798EC570-652B-D060-14AB-468DA7CA40FB}" dt="2024-02-14T08:36:16.366" v="10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Vanessa Mongey" userId="S::vanessamongey@ncfe.org.uk::10ff5935-b405-410e-8639-ec0d20fef139" providerId="AD" clId="Web-{798EC570-652B-D060-14AB-468DA7CA40FB}" dt="2024-02-14T08:38:25.432" v="14" actId="20577"/>
        <pc:sldMkLst>
          <pc:docMk/>
          <pc:sldMk cId="1959493693" sldId="259"/>
        </pc:sldMkLst>
        <pc:spChg chg="mod">
          <ac:chgData name="Vanessa Mongey" userId="S::vanessamongey@ncfe.org.uk::10ff5935-b405-410e-8639-ec0d20fef139" providerId="AD" clId="Web-{798EC570-652B-D060-14AB-468DA7CA40FB}" dt="2024-02-14T08:38:25.432" v="14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">
        <pc:chgData name="Vanessa Mongey" userId="S::vanessamongey@ncfe.org.uk::10ff5935-b405-410e-8639-ec0d20fef139" providerId="AD" clId="Web-{798EC570-652B-D060-14AB-468DA7CA40FB}" dt="2024-02-14T08:36:29.694" v="12" actId="20577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798EC570-652B-D060-14AB-468DA7CA40FB}" dt="2024-02-14T08:36:29.694" v="12" actId="20577"/>
          <ac:spMkLst>
            <pc:docMk/>
            <pc:sldMk cId="989488239" sldId="264"/>
            <ac:spMk id="7" creationId="{16E25BC8-4797-413D-A7E3-BDF226A40F4F}"/>
          </ac:spMkLst>
        </pc:spChg>
      </pc:sldChg>
      <pc:sldChg chg="modSp">
        <pc:chgData name="Vanessa Mongey" userId="S::vanessamongey@ncfe.org.uk::10ff5935-b405-410e-8639-ec0d20fef139" providerId="AD" clId="Web-{798EC570-652B-D060-14AB-468DA7CA40FB}" dt="2024-02-14T08:38:33.010" v="15" actId="20577"/>
        <pc:sldMkLst>
          <pc:docMk/>
          <pc:sldMk cId="1770902312" sldId="275"/>
        </pc:sldMkLst>
        <pc:spChg chg="mod">
          <ac:chgData name="Vanessa Mongey" userId="S::vanessamongey@ncfe.org.uk::10ff5935-b405-410e-8639-ec0d20fef139" providerId="AD" clId="Web-{798EC570-652B-D060-14AB-468DA7CA40FB}" dt="2024-02-14T08:38:33.010" v="15" actId="20577"/>
          <ac:spMkLst>
            <pc:docMk/>
            <pc:sldMk cId="1770902312" sldId="275"/>
            <ac:spMk id="23" creationId="{83763FEE-B89F-47C4-88EB-B02BF8FAE9C5}"/>
          </ac:spMkLst>
        </pc:spChg>
      </pc:sldChg>
      <pc:sldChg chg="delSp modSp">
        <pc:chgData name="Vanessa Mongey" userId="S::vanessamongey@ncfe.org.uk::10ff5935-b405-410e-8639-ec0d20fef139" providerId="AD" clId="Web-{798EC570-652B-D060-14AB-468DA7CA40FB}" dt="2024-02-14T08:40:47.669" v="17" actId="1076"/>
        <pc:sldMkLst>
          <pc:docMk/>
          <pc:sldMk cId="741938927" sldId="279"/>
        </pc:sldMkLst>
        <pc:spChg chg="del">
          <ac:chgData name="Vanessa Mongey" userId="S::vanessamongey@ncfe.org.uk::10ff5935-b405-410e-8639-ec0d20fef139" providerId="AD" clId="Web-{798EC570-652B-D060-14AB-468DA7CA40FB}" dt="2024-02-14T08:40:44.654" v="16"/>
          <ac:spMkLst>
            <pc:docMk/>
            <pc:sldMk cId="741938927" sldId="279"/>
            <ac:spMk id="3" creationId="{94B7C675-0806-112D-8C64-72215B466B39}"/>
          </ac:spMkLst>
        </pc:spChg>
        <pc:picChg chg="mod">
          <ac:chgData name="Vanessa Mongey" userId="S::vanessamongey@ncfe.org.uk::10ff5935-b405-410e-8639-ec0d20fef139" providerId="AD" clId="Web-{798EC570-652B-D060-14AB-468DA7CA40FB}" dt="2024-02-14T08:40:47.669" v="17" actId="1076"/>
          <ac:picMkLst>
            <pc:docMk/>
            <pc:sldMk cId="741938927" sldId="279"/>
            <ac:picMk id="5" creationId="{62E621C0-903A-4414-7CA7-B4059FE4ABB6}"/>
          </ac:picMkLst>
        </pc:picChg>
      </pc:sldChg>
    </pc:docChg>
  </pc:docChgLst>
  <pc:docChgLst>
    <pc:chgData name="Vanessa Mongey" userId="10ff5935-b405-410e-8639-ec0d20fef139" providerId="ADAL" clId="{286550A8-8B50-4F6A-88EF-AE2E69015EBA}"/>
    <pc:docChg chg="modSld">
      <pc:chgData name="Vanessa Mongey" userId="10ff5935-b405-410e-8639-ec0d20fef139" providerId="ADAL" clId="{286550A8-8B50-4F6A-88EF-AE2E69015EBA}" dt="2024-02-26T08:34:18.729" v="78" actId="962"/>
      <pc:docMkLst>
        <pc:docMk/>
      </pc:docMkLst>
      <pc:sldChg chg="modSp mod">
        <pc:chgData name="Vanessa Mongey" userId="10ff5935-b405-410e-8639-ec0d20fef139" providerId="ADAL" clId="{286550A8-8B50-4F6A-88EF-AE2E69015EBA}" dt="2024-02-26T08:29:22.168" v="3" actId="20577"/>
        <pc:sldMkLst>
          <pc:docMk/>
          <pc:sldMk cId="3015144728" sldId="256"/>
        </pc:sldMkLst>
        <pc:spChg chg="mod">
          <ac:chgData name="Vanessa Mongey" userId="10ff5935-b405-410e-8639-ec0d20fef139" providerId="ADAL" clId="{286550A8-8B50-4F6A-88EF-AE2E69015EBA}" dt="2024-02-26T08:29:22.168" v="3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286550A8-8B50-4F6A-88EF-AE2E69015EBA}" dt="2024-02-26T08:34:13.690" v="77" actId="13244"/>
        <pc:sldMkLst>
          <pc:docMk/>
          <pc:sldMk cId="4057773510" sldId="257"/>
        </pc:sldMkLst>
        <pc:spChg chg="ord">
          <ac:chgData name="Vanessa Mongey" userId="10ff5935-b405-410e-8639-ec0d20fef139" providerId="ADAL" clId="{286550A8-8B50-4F6A-88EF-AE2E69015EBA}" dt="2024-02-26T08:34:13.690" v="77" actId="13244"/>
          <ac:spMkLst>
            <pc:docMk/>
            <pc:sldMk cId="4057773510" sldId="257"/>
            <ac:spMk id="2" creationId="{EF0FBE54-2BFF-458A-A10F-FFED6D650FA9}"/>
          </ac:spMkLst>
        </pc:spChg>
        <pc:spChg chg="mod">
          <ac:chgData name="Vanessa Mongey" userId="10ff5935-b405-410e-8639-ec0d20fef139" providerId="ADAL" clId="{286550A8-8B50-4F6A-88EF-AE2E69015EBA}" dt="2024-02-26T08:29:36.807" v="6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Vanessa Mongey" userId="10ff5935-b405-410e-8639-ec0d20fef139" providerId="ADAL" clId="{286550A8-8B50-4F6A-88EF-AE2E69015EBA}" dt="2024-02-26T08:29:55.344" v="16" actId="14100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Vanessa Mongey" userId="10ff5935-b405-410e-8639-ec0d20fef139" providerId="ADAL" clId="{286550A8-8B50-4F6A-88EF-AE2E69015EBA}" dt="2024-02-26T08:29:57.591" v="17" actId="14100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Vanessa Mongey" userId="10ff5935-b405-410e-8639-ec0d20fef139" providerId="ADAL" clId="{286550A8-8B50-4F6A-88EF-AE2E69015EBA}" dt="2024-02-26T08:30:20.952" v="23" actId="20577"/>
        <pc:sldMkLst>
          <pc:docMk/>
          <pc:sldMk cId="3420127913" sldId="258"/>
        </pc:sldMkLst>
        <pc:spChg chg="mod">
          <ac:chgData name="Vanessa Mongey" userId="10ff5935-b405-410e-8639-ec0d20fef139" providerId="ADAL" clId="{286550A8-8B50-4F6A-88EF-AE2E69015EBA}" dt="2024-02-26T08:30:20.952" v="23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Vanessa Mongey" userId="10ff5935-b405-410e-8639-ec0d20fef139" providerId="ADAL" clId="{286550A8-8B50-4F6A-88EF-AE2E69015EBA}" dt="2024-02-26T08:31:07.049" v="39" actId="1076"/>
        <pc:sldMkLst>
          <pc:docMk/>
          <pc:sldMk cId="3378825058" sldId="261"/>
        </pc:sldMkLst>
        <pc:spChg chg="mod">
          <ac:chgData name="Vanessa Mongey" userId="10ff5935-b405-410e-8639-ec0d20fef139" providerId="ADAL" clId="{286550A8-8B50-4F6A-88EF-AE2E69015EBA}" dt="2024-02-26T08:31:01.881" v="38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Vanessa Mongey" userId="10ff5935-b405-410e-8639-ec0d20fef139" providerId="ADAL" clId="{286550A8-8B50-4F6A-88EF-AE2E69015EBA}" dt="2024-02-26T08:30:52.649" v="37" actId="207"/>
          <ac:spMkLst>
            <pc:docMk/>
            <pc:sldMk cId="3378825058" sldId="261"/>
            <ac:spMk id="13" creationId="{52BCBB53-5DEA-BDD3-4846-974C26543AB4}"/>
          </ac:spMkLst>
        </pc:spChg>
        <pc:grpChg chg="mod">
          <ac:chgData name="Vanessa Mongey" userId="10ff5935-b405-410e-8639-ec0d20fef139" providerId="ADAL" clId="{286550A8-8B50-4F6A-88EF-AE2E69015EBA}" dt="2024-02-26T08:31:07.049" v="39" actId="1076"/>
          <ac:grpSpMkLst>
            <pc:docMk/>
            <pc:sldMk cId="3378825058" sldId="261"/>
            <ac:grpSpMk id="8" creationId="{4D416E7D-86BA-4C1C-A216-F8196EC45FD3}"/>
          </ac:grpSpMkLst>
        </pc:grpChg>
      </pc:sldChg>
      <pc:sldChg chg="modSp mod">
        <pc:chgData name="Vanessa Mongey" userId="10ff5935-b405-410e-8639-ec0d20fef139" providerId="ADAL" clId="{286550A8-8B50-4F6A-88EF-AE2E69015EBA}" dt="2024-02-26T08:33:28.235" v="70" actId="207"/>
        <pc:sldMkLst>
          <pc:docMk/>
          <pc:sldMk cId="1674363154" sldId="263"/>
        </pc:sldMkLst>
        <pc:spChg chg="mod">
          <ac:chgData name="Vanessa Mongey" userId="10ff5935-b405-410e-8639-ec0d20fef139" providerId="ADAL" clId="{286550A8-8B50-4F6A-88EF-AE2E69015EBA}" dt="2024-02-26T08:33:28.235" v="70" actId="20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Vanessa Mongey" userId="10ff5935-b405-410e-8639-ec0d20fef139" providerId="ADAL" clId="{286550A8-8B50-4F6A-88EF-AE2E69015EBA}" dt="2024-02-26T08:33:59.073" v="76" actId="1076"/>
        <pc:sldMkLst>
          <pc:docMk/>
          <pc:sldMk cId="989488239" sldId="264"/>
        </pc:sldMkLst>
        <pc:spChg chg="mod">
          <ac:chgData name="Vanessa Mongey" userId="10ff5935-b405-410e-8639-ec0d20fef139" providerId="ADAL" clId="{286550A8-8B50-4F6A-88EF-AE2E69015EBA}" dt="2024-02-26T08:33:45.001" v="72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Vanessa Mongey" userId="10ff5935-b405-410e-8639-ec0d20fef139" providerId="ADAL" clId="{286550A8-8B50-4F6A-88EF-AE2E69015EBA}" dt="2024-02-26T08:33:55.585" v="75" actId="107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Vanessa Mongey" userId="10ff5935-b405-410e-8639-ec0d20fef139" providerId="ADAL" clId="{286550A8-8B50-4F6A-88EF-AE2E69015EBA}" dt="2024-02-26T08:33:59.073" v="76" actId="1076"/>
          <ac:picMkLst>
            <pc:docMk/>
            <pc:sldMk cId="989488239" sldId="264"/>
            <ac:picMk id="10" creationId="{8CDC63E8-5315-42E4-AC80-A3D86AD0A47D}"/>
          </ac:picMkLst>
        </pc:picChg>
      </pc:sldChg>
      <pc:sldChg chg="modSp mod">
        <pc:chgData name="Vanessa Mongey" userId="10ff5935-b405-410e-8639-ec0d20fef139" providerId="ADAL" clId="{286550A8-8B50-4F6A-88EF-AE2E69015EBA}" dt="2024-02-26T08:34:18.729" v="78" actId="962"/>
        <pc:sldMkLst>
          <pc:docMk/>
          <pc:sldMk cId="904752013" sldId="267"/>
        </pc:sldMkLst>
        <pc:picChg chg="mod">
          <ac:chgData name="Vanessa Mongey" userId="10ff5935-b405-410e-8639-ec0d20fef139" providerId="ADAL" clId="{286550A8-8B50-4F6A-88EF-AE2E69015EBA}" dt="2024-02-26T08:34:18.729" v="78" actId="962"/>
          <ac:picMkLst>
            <pc:docMk/>
            <pc:sldMk cId="904752013" sldId="267"/>
            <ac:picMk id="5" creationId="{2F024DB7-D17E-4BA4-9244-23BF0060B897}"/>
          </ac:picMkLst>
        </pc:picChg>
      </pc:sldChg>
      <pc:sldChg chg="modSp mod">
        <pc:chgData name="Vanessa Mongey" userId="10ff5935-b405-410e-8639-ec0d20fef139" providerId="ADAL" clId="{286550A8-8B50-4F6A-88EF-AE2E69015EBA}" dt="2024-02-26T08:31:53.729" v="42" actId="20577"/>
        <pc:sldMkLst>
          <pc:docMk/>
          <pc:sldMk cId="3224781299" sldId="274"/>
        </pc:sldMkLst>
        <pc:spChg chg="mod">
          <ac:chgData name="Vanessa Mongey" userId="10ff5935-b405-410e-8639-ec0d20fef139" providerId="ADAL" clId="{286550A8-8B50-4F6A-88EF-AE2E69015EBA}" dt="2024-02-26T08:31:53.729" v="42" actId="20577"/>
          <ac:spMkLst>
            <pc:docMk/>
            <pc:sldMk cId="3224781299" sldId="274"/>
            <ac:spMk id="4" creationId="{AB8C70F7-DC65-45C2-6890-1F08D114799E}"/>
          </ac:spMkLst>
        </pc:spChg>
      </pc:sldChg>
      <pc:sldChg chg="modSp mod">
        <pc:chgData name="Vanessa Mongey" userId="10ff5935-b405-410e-8639-ec0d20fef139" providerId="ADAL" clId="{286550A8-8B50-4F6A-88EF-AE2E69015EBA}" dt="2024-02-26T08:30:43.488" v="36" actId="20577"/>
        <pc:sldMkLst>
          <pc:docMk/>
          <pc:sldMk cId="1770902312" sldId="275"/>
        </pc:sldMkLst>
        <pc:spChg chg="mod">
          <ac:chgData name="Vanessa Mongey" userId="10ff5935-b405-410e-8639-ec0d20fef139" providerId="ADAL" clId="{286550A8-8B50-4F6A-88EF-AE2E69015EBA}" dt="2024-02-26T08:30:40.264" v="33" actId="20577"/>
          <ac:spMkLst>
            <pc:docMk/>
            <pc:sldMk cId="1770902312" sldId="275"/>
            <ac:spMk id="11" creationId="{077387FA-A62C-499E-B82E-26CC631F013A}"/>
          </ac:spMkLst>
        </pc:spChg>
        <pc:spChg chg="mod">
          <ac:chgData name="Vanessa Mongey" userId="10ff5935-b405-410e-8639-ec0d20fef139" providerId="ADAL" clId="{286550A8-8B50-4F6A-88EF-AE2E69015EBA}" dt="2024-02-26T08:30:43.488" v="36" actId="20577"/>
          <ac:spMkLst>
            <pc:docMk/>
            <pc:sldMk cId="1770902312" sldId="275"/>
            <ac:spMk id="23" creationId="{83763FEE-B89F-47C4-88EB-B02BF8FAE9C5}"/>
          </ac:spMkLst>
        </pc:spChg>
      </pc:sldChg>
      <pc:sldChg chg="modSp mod">
        <pc:chgData name="Vanessa Mongey" userId="10ff5935-b405-410e-8639-ec0d20fef139" providerId="ADAL" clId="{286550A8-8B50-4F6A-88EF-AE2E69015EBA}" dt="2024-02-26T08:32:49.329" v="56" actId="1076"/>
        <pc:sldMkLst>
          <pc:docMk/>
          <pc:sldMk cId="1873420857" sldId="277"/>
        </pc:sldMkLst>
        <pc:spChg chg="mod">
          <ac:chgData name="Vanessa Mongey" userId="10ff5935-b405-410e-8639-ec0d20fef139" providerId="ADAL" clId="{286550A8-8B50-4F6A-88EF-AE2E69015EBA}" dt="2024-02-26T08:32:05.852" v="43" actId="207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Vanessa Mongey" userId="10ff5935-b405-410e-8639-ec0d20fef139" providerId="ADAL" clId="{286550A8-8B50-4F6A-88EF-AE2E69015EBA}" dt="2024-02-26T08:32:47.425" v="55" actId="14100"/>
          <ac:spMkLst>
            <pc:docMk/>
            <pc:sldMk cId="1873420857" sldId="277"/>
            <ac:spMk id="5" creationId="{5901517B-24A9-C645-0DDA-CA3E40A2523F}"/>
          </ac:spMkLst>
        </pc:spChg>
        <pc:spChg chg="mod">
          <ac:chgData name="Vanessa Mongey" userId="10ff5935-b405-410e-8639-ec0d20fef139" providerId="ADAL" clId="{286550A8-8B50-4F6A-88EF-AE2E69015EBA}" dt="2024-02-26T08:32:45.121" v="54" actId="1076"/>
          <ac:spMkLst>
            <pc:docMk/>
            <pc:sldMk cId="1873420857" sldId="277"/>
            <ac:spMk id="6" creationId="{94746BA9-800F-7686-3718-B191F1049A53}"/>
          </ac:spMkLst>
        </pc:spChg>
        <pc:grpChg chg="mod">
          <ac:chgData name="Vanessa Mongey" userId="10ff5935-b405-410e-8639-ec0d20fef139" providerId="ADAL" clId="{286550A8-8B50-4F6A-88EF-AE2E69015EBA}" dt="2024-02-26T08:32:49.329" v="56" actId="1076"/>
          <ac:grpSpMkLst>
            <pc:docMk/>
            <pc:sldMk cId="1873420857" sldId="277"/>
            <ac:grpSpMk id="8" creationId="{457A3836-E28D-FE4F-9B6B-3C88293B3C81}"/>
          </ac:grpSpMkLst>
        </pc:grpChg>
      </pc:sldChg>
      <pc:sldChg chg="modSp mod">
        <pc:chgData name="Vanessa Mongey" userId="10ff5935-b405-410e-8639-ec0d20fef139" providerId="ADAL" clId="{286550A8-8B50-4F6A-88EF-AE2E69015EBA}" dt="2024-02-26T08:33:11.323" v="68" actId="20577"/>
        <pc:sldMkLst>
          <pc:docMk/>
          <pc:sldMk cId="2719633755" sldId="280"/>
        </pc:sldMkLst>
        <pc:spChg chg="mod">
          <ac:chgData name="Vanessa Mongey" userId="10ff5935-b405-410e-8639-ec0d20fef139" providerId="ADAL" clId="{286550A8-8B50-4F6A-88EF-AE2E69015EBA}" dt="2024-02-26T08:33:11.323" v="68" actId="20577"/>
          <ac:spMkLst>
            <pc:docMk/>
            <pc:sldMk cId="2719633755" sldId="280"/>
            <ac:spMk id="3" creationId="{FD0B89F4-5706-CE14-6280-D514AF56E4DF}"/>
          </ac:spMkLst>
        </pc:spChg>
        <pc:spChg chg="mod">
          <ac:chgData name="Vanessa Mongey" userId="10ff5935-b405-410e-8639-ec0d20fef139" providerId="ADAL" clId="{286550A8-8B50-4F6A-88EF-AE2E69015EBA}" dt="2024-02-26T08:33:08.948" v="64" actId="20577"/>
          <ac:spMkLst>
            <pc:docMk/>
            <pc:sldMk cId="2719633755" sldId="280"/>
            <ac:spMk id="5" creationId="{16AEE5A9-C33B-CCED-230E-8E1B3337E579}"/>
          </ac:spMkLst>
        </pc:spChg>
      </pc:sldChg>
      <pc:sldChg chg="modSp mod">
        <pc:chgData name="Vanessa Mongey" userId="10ff5935-b405-410e-8639-ec0d20fef139" providerId="ADAL" clId="{286550A8-8B50-4F6A-88EF-AE2E69015EBA}" dt="2024-02-26T08:32:56.474" v="57" actId="1076"/>
        <pc:sldMkLst>
          <pc:docMk/>
          <pc:sldMk cId="2923074771" sldId="281"/>
        </pc:sldMkLst>
        <pc:grpChg chg="mod">
          <ac:chgData name="Vanessa Mongey" userId="10ff5935-b405-410e-8639-ec0d20fef139" providerId="ADAL" clId="{286550A8-8B50-4F6A-88EF-AE2E69015EBA}" dt="2024-02-26T08:32:56.474" v="57" actId="1076"/>
          <ac:grpSpMkLst>
            <pc:docMk/>
            <pc:sldMk cId="2923074771" sldId="281"/>
            <ac:grpSpMk id="8" creationId="{4D416E7D-86BA-4C1C-A216-F8196EC45FD3}"/>
          </ac:grpSpMkLst>
        </pc:grpChg>
      </pc:sldChg>
    </pc:docChg>
  </pc:docChgLst>
  <pc:docChgLst>
    <pc:chgData name="whitelaurenlock@gmail.com" userId="S::urn:spo:guest#whitelaurenlock@gmail.com::" providerId="AD" clId="Web-{804B8AE0-9BA0-3E94-1866-FB8DAB10D376}"/>
    <pc:docChg chg="modSld">
      <pc:chgData name="whitelaurenlock@gmail.com" userId="S::urn:spo:guest#whitelaurenlock@gmail.com::" providerId="AD" clId="Web-{804B8AE0-9BA0-3E94-1866-FB8DAB10D376}" dt="2024-01-25T23:49:29.943" v="0" actId="14100"/>
      <pc:docMkLst>
        <pc:docMk/>
      </pc:docMkLst>
      <pc:sldChg chg="modSp">
        <pc:chgData name="whitelaurenlock@gmail.com" userId="S::urn:spo:guest#whitelaurenlock@gmail.com::" providerId="AD" clId="Web-{804B8AE0-9BA0-3E94-1866-FB8DAB10D376}" dt="2024-01-25T23:49:29.943" v="0" actId="14100"/>
        <pc:sldMkLst>
          <pc:docMk/>
          <pc:sldMk cId="741938927" sldId="279"/>
        </pc:sldMkLst>
        <pc:picChg chg="mod">
          <ac:chgData name="whitelaurenlock@gmail.com" userId="S::urn:spo:guest#whitelaurenlock@gmail.com::" providerId="AD" clId="Web-{804B8AE0-9BA0-3E94-1866-FB8DAB10D376}" dt="2024-01-25T23:49:29.943" v="0" actId="14100"/>
          <ac:picMkLst>
            <pc:docMk/>
            <pc:sldMk cId="741938927" sldId="279"/>
            <ac:picMk id="5" creationId="{62E621C0-903A-4414-7CA7-B4059FE4ABB6}"/>
          </ac:picMkLst>
        </pc:picChg>
      </pc:sldChg>
    </pc:docChg>
  </pc:docChgLst>
  <pc:docChgLst>
    <pc:chgData name="Vanessa Mongey" userId="S::vanessamongey@ncfe.org.uk::10ff5935-b405-410e-8639-ec0d20fef139" providerId="AD" clId="Web-{56422BAB-D143-2F2F-99ED-F96DC7D6873B}"/>
    <pc:docChg chg="modSld">
      <pc:chgData name="Vanessa Mongey" userId="S::vanessamongey@ncfe.org.uk::10ff5935-b405-410e-8639-ec0d20fef139" providerId="AD" clId="Web-{56422BAB-D143-2F2F-99ED-F96DC7D6873B}" dt="2023-11-30T17:00:18.486" v="3" actId="14100"/>
      <pc:docMkLst>
        <pc:docMk/>
      </pc:docMkLst>
      <pc:sldChg chg="modSp">
        <pc:chgData name="Vanessa Mongey" userId="S::vanessamongey@ncfe.org.uk::10ff5935-b405-410e-8639-ec0d20fef139" providerId="AD" clId="Web-{56422BAB-D143-2F2F-99ED-F96DC7D6873B}" dt="2023-11-30T17:00:18.486" v="3" actId="14100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56422BAB-D143-2F2F-99ED-F96DC7D6873B}" dt="2023-11-30T17:00:18.486" v="3" actId="14100"/>
          <ac:spMkLst>
            <pc:docMk/>
            <pc:sldMk cId="1674363154" sldId="263"/>
            <ac:spMk id="5" creationId="{99E6705A-EEA9-4642-AE9A-1E150D5FE3E8}"/>
          </ac:spMkLst>
        </pc:spChg>
      </pc:sldChg>
    </pc:docChg>
  </pc:docChgLst>
  <pc:docChgLst>
    <pc:chgData name="Vanessa Mongey" userId="S::vanessamongey@ncfe.org.uk::10ff5935-b405-410e-8639-ec0d20fef139" providerId="AD" clId="Web-{C02FD709-10AC-649C-522C-D9EF0C6C71DB}"/>
    <pc:docChg chg="modSld">
      <pc:chgData name="Vanessa Mongey" userId="S::vanessamongey@ncfe.org.uk::10ff5935-b405-410e-8639-ec0d20fef139" providerId="AD" clId="Web-{C02FD709-10AC-649C-522C-D9EF0C6C71DB}" dt="2023-12-06T11:06:08.962" v="4" actId="20577"/>
      <pc:docMkLst>
        <pc:docMk/>
      </pc:docMkLst>
      <pc:sldChg chg="modSp">
        <pc:chgData name="Vanessa Mongey" userId="S::vanessamongey@ncfe.org.uk::10ff5935-b405-410e-8639-ec0d20fef139" providerId="AD" clId="Web-{C02FD709-10AC-649C-522C-D9EF0C6C71DB}" dt="2023-12-06T11:06:08.962" v="4" actId="20577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C02FD709-10AC-649C-522C-D9EF0C6C71DB}" dt="2023-12-06T11:06:08.962" v="4" actId="20577"/>
          <ac:spMkLst>
            <pc:docMk/>
            <pc:sldMk cId="989488239" sldId="264"/>
            <ac:spMk id="7" creationId="{16E25BC8-4797-413D-A7E3-BDF226A40F4F}"/>
          </ac:spMkLst>
        </pc:spChg>
      </pc:sldChg>
    </pc:docChg>
  </pc:docChgLst>
  <pc:docChgLst>
    <pc:chgData name="Vanessa Mongey" userId="S::vanessamongey@ncfe.org.uk::10ff5935-b405-410e-8639-ec0d20fef139" providerId="AD" clId="Web-{94973987-C30D-469D-A1E6-9537AB2CD37E}"/>
    <pc:docChg chg="modSld">
      <pc:chgData name="Vanessa Mongey" userId="S::vanessamongey@ncfe.org.uk::10ff5935-b405-410e-8639-ec0d20fef139" providerId="AD" clId="Web-{94973987-C30D-469D-A1E6-9537AB2CD37E}" dt="2024-01-17T08:44:44.144" v="30" actId="20577"/>
      <pc:docMkLst>
        <pc:docMk/>
      </pc:docMkLst>
      <pc:sldChg chg="modSp">
        <pc:chgData name="Vanessa Mongey" userId="S::vanessamongey@ncfe.org.uk::10ff5935-b405-410e-8639-ec0d20fef139" providerId="AD" clId="Web-{94973987-C30D-469D-A1E6-9537AB2CD37E}" dt="2024-01-17T08:44:44.144" v="30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94973987-C30D-469D-A1E6-9537AB2CD37E}" dt="2024-01-17T08:44:44.144" v="30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94973987-C30D-469D-A1E6-9537AB2CD37E}" dt="2024-01-17T08:43:51.377" v="6" actId="20577"/>
        <pc:sldMkLst>
          <pc:docMk/>
          <pc:sldMk cId="3224781299" sldId="274"/>
        </pc:sldMkLst>
        <pc:spChg chg="mod">
          <ac:chgData name="Vanessa Mongey" userId="S::vanessamongey@ncfe.org.uk::10ff5935-b405-410e-8639-ec0d20fef139" providerId="AD" clId="Web-{94973987-C30D-469D-A1E6-9537AB2CD37E}" dt="2024-01-17T08:43:51.377" v="6" actId="20577"/>
          <ac:spMkLst>
            <pc:docMk/>
            <pc:sldMk cId="3224781299" sldId="274"/>
            <ac:spMk id="4" creationId="{AB8C70F7-DC65-45C2-6890-1F08D114799E}"/>
          </ac:spMkLst>
        </pc:spChg>
      </pc:sldChg>
      <pc:sldChg chg="modSp">
        <pc:chgData name="Vanessa Mongey" userId="S::vanessamongey@ncfe.org.uk::10ff5935-b405-410e-8639-ec0d20fef139" providerId="AD" clId="Web-{94973987-C30D-469D-A1E6-9537AB2CD37E}" dt="2024-01-17T08:43:39.846" v="2" actId="20577"/>
        <pc:sldMkLst>
          <pc:docMk/>
          <pc:sldMk cId="1770902312" sldId="275"/>
        </pc:sldMkLst>
        <pc:spChg chg="mod">
          <ac:chgData name="Vanessa Mongey" userId="S::vanessamongey@ncfe.org.uk::10ff5935-b405-410e-8639-ec0d20fef139" providerId="AD" clId="Web-{94973987-C30D-469D-A1E6-9537AB2CD37E}" dt="2024-01-17T08:43:39.846" v="2" actId="20577"/>
          <ac:spMkLst>
            <pc:docMk/>
            <pc:sldMk cId="1770902312" sldId="275"/>
            <ac:spMk id="23" creationId="{83763FEE-B89F-47C4-88EB-B02BF8FAE9C5}"/>
          </ac:spMkLst>
        </pc:spChg>
      </pc:sldChg>
      <pc:sldChg chg="modSp">
        <pc:chgData name="Vanessa Mongey" userId="S::vanessamongey@ncfe.org.uk::10ff5935-b405-410e-8639-ec0d20fef139" providerId="AD" clId="Web-{94973987-C30D-469D-A1E6-9537AB2CD37E}" dt="2024-01-17T08:44:25.909" v="16" actId="1076"/>
        <pc:sldMkLst>
          <pc:docMk/>
          <pc:sldMk cId="741938927" sldId="279"/>
        </pc:sldMkLst>
        <pc:spChg chg="mod">
          <ac:chgData name="Vanessa Mongey" userId="S::vanessamongey@ncfe.org.uk::10ff5935-b405-410e-8639-ec0d20fef139" providerId="AD" clId="Web-{94973987-C30D-469D-A1E6-9537AB2CD37E}" dt="2024-01-17T08:44:25.909" v="16" actId="1076"/>
          <ac:spMkLst>
            <pc:docMk/>
            <pc:sldMk cId="741938927" sldId="279"/>
            <ac:spMk id="3" creationId="{94B7C675-0806-112D-8C64-72215B466B39}"/>
          </ac:spMkLst>
        </pc:spChg>
      </pc:sldChg>
    </pc:docChg>
  </pc:docChgLst>
  <pc:docChgLst>
    <pc:chgData name="Vanessa Mongey" userId="10ff5935-b405-410e-8639-ec0d20fef139" providerId="ADAL" clId="{D5AD27BC-270A-4086-B3B9-F251A3127213}"/>
    <pc:docChg chg="modSld">
      <pc:chgData name="Vanessa Mongey" userId="10ff5935-b405-410e-8639-ec0d20fef139" providerId="ADAL" clId="{D5AD27BC-270A-4086-B3B9-F251A3127213}" dt="2024-02-07T10:07:40.552" v="28" actId="14100"/>
      <pc:docMkLst>
        <pc:docMk/>
      </pc:docMkLst>
      <pc:sldChg chg="modSp mod">
        <pc:chgData name="Vanessa Mongey" userId="10ff5935-b405-410e-8639-ec0d20fef139" providerId="ADAL" clId="{D5AD27BC-270A-4086-B3B9-F251A3127213}" dt="2024-02-07T10:07:40.552" v="28" actId="14100"/>
        <pc:sldMkLst>
          <pc:docMk/>
          <pc:sldMk cId="4057773510" sldId="257"/>
        </pc:sldMkLst>
        <pc:spChg chg="mod">
          <ac:chgData name="Vanessa Mongey" userId="10ff5935-b405-410e-8639-ec0d20fef139" providerId="ADAL" clId="{D5AD27BC-270A-4086-B3B9-F251A3127213}" dt="2024-02-07T10:07:40.552" v="28" actId="14100"/>
          <ac:spMkLst>
            <pc:docMk/>
            <pc:sldMk cId="4057773510" sldId="257"/>
            <ac:spMk id="19" creationId="{8384FCD6-A524-4B77-BF67-C46CEA16E5B1}"/>
          </ac:spMkLst>
        </pc:spChg>
        <pc:spChg chg="mod">
          <ac:chgData name="Vanessa Mongey" userId="10ff5935-b405-410e-8639-ec0d20fef139" providerId="ADAL" clId="{D5AD27BC-270A-4086-B3B9-F251A3127213}" dt="2024-02-07T10:07:32.731" v="27" actId="14100"/>
          <ac:spMkLst>
            <pc:docMk/>
            <pc:sldMk cId="4057773510" sldId="257"/>
            <ac:spMk id="20" creationId="{AE86D235-8557-462C-B5A1-CC87B9FC5F8D}"/>
          </ac:spMkLst>
        </pc:spChg>
      </pc:sldChg>
      <pc:sldChg chg="modSp mod">
        <pc:chgData name="Vanessa Mongey" userId="10ff5935-b405-410e-8639-ec0d20fef139" providerId="ADAL" clId="{D5AD27BC-270A-4086-B3B9-F251A3127213}" dt="2024-02-07T10:05:33.257" v="1" actId="1076"/>
        <pc:sldMkLst>
          <pc:docMk/>
          <pc:sldMk cId="3378825058" sldId="261"/>
        </pc:sldMkLst>
        <pc:grpChg chg="mod">
          <ac:chgData name="Vanessa Mongey" userId="10ff5935-b405-410e-8639-ec0d20fef139" providerId="ADAL" clId="{D5AD27BC-270A-4086-B3B9-F251A3127213}" dt="2024-02-07T10:05:30.853" v="0" actId="1076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Vanessa Mongey" userId="10ff5935-b405-410e-8639-ec0d20fef139" providerId="ADAL" clId="{D5AD27BC-270A-4086-B3B9-F251A3127213}" dt="2024-02-07T10:05:33.257" v="1" actId="1076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Vanessa Mongey" userId="10ff5935-b405-410e-8639-ec0d20fef139" providerId="ADAL" clId="{D5AD27BC-270A-4086-B3B9-F251A3127213}" dt="2024-02-07T10:05:43.785" v="3" actId="1076"/>
        <pc:sldMkLst>
          <pc:docMk/>
          <pc:sldMk cId="1873420857" sldId="277"/>
        </pc:sldMkLst>
        <pc:spChg chg="mod">
          <ac:chgData name="Vanessa Mongey" userId="10ff5935-b405-410e-8639-ec0d20fef139" providerId="ADAL" clId="{D5AD27BC-270A-4086-B3B9-F251A3127213}" dt="2024-02-07T10:05:40.385" v="2" actId="1076"/>
          <ac:spMkLst>
            <pc:docMk/>
            <pc:sldMk cId="1873420857" sldId="277"/>
            <ac:spMk id="6" creationId="{94746BA9-800F-7686-3718-B191F1049A53}"/>
          </ac:spMkLst>
        </pc:spChg>
        <pc:grpChg chg="mod">
          <ac:chgData name="Vanessa Mongey" userId="10ff5935-b405-410e-8639-ec0d20fef139" providerId="ADAL" clId="{D5AD27BC-270A-4086-B3B9-F251A3127213}" dt="2024-02-07T10:05:43.785" v="3" actId="1076"/>
          <ac:grpSpMkLst>
            <pc:docMk/>
            <pc:sldMk cId="1873420857" sldId="277"/>
            <ac:grpSpMk id="8" creationId="{457A3836-E28D-FE4F-9B6B-3C88293B3C81}"/>
          </ac:grpSpMkLst>
        </pc:grpChg>
      </pc:sldChg>
      <pc:sldChg chg="addSp modSp mod">
        <pc:chgData name="Vanessa Mongey" userId="10ff5935-b405-410e-8639-ec0d20fef139" providerId="ADAL" clId="{D5AD27BC-270A-4086-B3B9-F251A3127213}" dt="2024-02-07T10:06:36.474" v="22" actId="113"/>
        <pc:sldMkLst>
          <pc:docMk/>
          <pc:sldMk cId="2719633755" sldId="280"/>
        </pc:sldMkLst>
        <pc:spChg chg="add mod">
          <ac:chgData name="Vanessa Mongey" userId="10ff5935-b405-410e-8639-ec0d20fef139" providerId="ADAL" clId="{D5AD27BC-270A-4086-B3B9-F251A3127213}" dt="2024-02-07T10:06:36.474" v="22" actId="113"/>
          <ac:spMkLst>
            <pc:docMk/>
            <pc:sldMk cId="2719633755" sldId="280"/>
            <ac:spMk id="3" creationId="{FD0B89F4-5706-CE14-6280-D514AF56E4DF}"/>
          </ac:spMkLst>
        </pc:spChg>
        <pc:spChg chg="mod">
          <ac:chgData name="Vanessa Mongey" userId="10ff5935-b405-410e-8639-ec0d20fef139" providerId="ADAL" clId="{D5AD27BC-270A-4086-B3B9-F251A3127213}" dt="2024-02-07T10:06:25.172" v="18" actId="113"/>
          <ac:spMkLst>
            <pc:docMk/>
            <pc:sldMk cId="2719633755" sldId="280"/>
            <ac:spMk id="5" creationId="{16AEE5A9-C33B-CCED-230E-8E1B3337E579}"/>
          </ac:spMkLst>
        </pc:spChg>
      </pc:sldChg>
      <pc:sldChg chg="modSp mod">
        <pc:chgData name="Vanessa Mongey" userId="10ff5935-b405-410e-8639-ec0d20fef139" providerId="ADAL" clId="{D5AD27BC-270A-4086-B3B9-F251A3127213}" dt="2024-02-07T10:05:58.128" v="8" actId="1076"/>
        <pc:sldMkLst>
          <pc:docMk/>
          <pc:sldMk cId="2923074771" sldId="281"/>
        </pc:sldMkLst>
        <pc:spChg chg="mod">
          <ac:chgData name="Vanessa Mongey" userId="10ff5935-b405-410e-8639-ec0d20fef139" providerId="ADAL" clId="{D5AD27BC-270A-4086-B3B9-F251A3127213}" dt="2024-02-07T10:05:52.937" v="6" actId="14100"/>
          <ac:spMkLst>
            <pc:docMk/>
            <pc:sldMk cId="2923074771" sldId="281"/>
            <ac:spMk id="11" creationId="{2492C60D-D498-4F0E-B78E-580BE9333EB8}"/>
          </ac:spMkLst>
        </pc:spChg>
        <pc:spChg chg="mod">
          <ac:chgData name="Vanessa Mongey" userId="10ff5935-b405-410e-8639-ec0d20fef139" providerId="ADAL" clId="{D5AD27BC-270A-4086-B3B9-F251A3127213}" dt="2024-02-07T10:05:58.128" v="8" actId="1076"/>
          <ac:spMkLst>
            <pc:docMk/>
            <pc:sldMk cId="2923074771" sldId="281"/>
            <ac:spMk id="12" creationId="{297CA11F-B52E-4750-85AC-F75CE7933D36}"/>
          </ac:spMkLst>
        </pc:spChg>
        <pc:grpChg chg="mod">
          <ac:chgData name="Vanessa Mongey" userId="10ff5935-b405-410e-8639-ec0d20fef139" providerId="ADAL" clId="{D5AD27BC-270A-4086-B3B9-F251A3127213}" dt="2024-02-07T10:05:55.120" v="7" actId="1076"/>
          <ac:grpSpMkLst>
            <pc:docMk/>
            <pc:sldMk cId="2923074771" sldId="281"/>
            <ac:grpSpMk id="8" creationId="{4D416E7D-86BA-4C1C-A216-F8196EC45FD3}"/>
          </ac:grpSpMkLst>
        </pc:grpChg>
      </pc:sldChg>
    </pc:docChg>
  </pc:docChgLst>
  <pc:docChgLst>
    <pc:chgData name="Vanessa Mongey" userId="S::vanessamongey@ncfe.org.uk::10ff5935-b405-410e-8639-ec0d20fef139" providerId="AD" clId="Web-{8CB5ED8D-8B20-5766-930E-A3520C8CF0E4}"/>
    <pc:docChg chg="modSld">
      <pc:chgData name="Vanessa Mongey" userId="S::vanessamongey@ncfe.org.uk::10ff5935-b405-410e-8639-ec0d20fef139" providerId="AD" clId="Web-{8CB5ED8D-8B20-5766-930E-A3520C8CF0E4}" dt="2024-07-02T07:23:31.295" v="14" actId="20577"/>
      <pc:docMkLst>
        <pc:docMk/>
      </pc:docMkLst>
      <pc:sldChg chg="modSp">
        <pc:chgData name="Vanessa Mongey" userId="S::vanessamongey@ncfe.org.uk::10ff5935-b405-410e-8639-ec0d20fef139" providerId="AD" clId="Web-{8CB5ED8D-8B20-5766-930E-A3520C8CF0E4}" dt="2024-07-02T07:23:21.872" v="10" actId="20577"/>
        <pc:sldMkLst>
          <pc:docMk/>
          <pc:sldMk cId="3420127913" sldId="258"/>
        </pc:sldMkLst>
        <pc:spChg chg="mod">
          <ac:chgData name="Vanessa Mongey" userId="S::vanessamongey@ncfe.org.uk::10ff5935-b405-410e-8639-ec0d20fef139" providerId="AD" clId="Web-{8CB5ED8D-8B20-5766-930E-A3520C8CF0E4}" dt="2024-07-02T07:23:21.872" v="10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Vanessa Mongey" userId="S::vanessamongey@ncfe.org.uk::10ff5935-b405-410e-8639-ec0d20fef139" providerId="AD" clId="Web-{8CB5ED8D-8B20-5766-930E-A3520C8CF0E4}" dt="2024-07-02T07:23:31.295" v="14" actId="20577"/>
        <pc:sldMkLst>
          <pc:docMk/>
          <pc:sldMk cId="989488239" sldId="264"/>
        </pc:sldMkLst>
        <pc:spChg chg="mod">
          <ac:chgData name="Vanessa Mongey" userId="S::vanessamongey@ncfe.org.uk::10ff5935-b405-410e-8639-ec0d20fef139" providerId="AD" clId="Web-{8CB5ED8D-8B20-5766-930E-A3520C8CF0E4}" dt="2024-07-02T07:23:31.295" v="14" actId="20577"/>
          <ac:spMkLst>
            <pc:docMk/>
            <pc:sldMk cId="989488239" sldId="264"/>
            <ac:spMk id="7" creationId="{16E25BC8-4797-413D-A7E3-BDF226A40F4F}"/>
          </ac:spMkLst>
        </pc:spChg>
      </pc:sldChg>
    </pc:docChg>
  </pc:docChgLst>
  <pc:docChgLst>
    <pc:chgData name="Vanessa Mongey" userId="10ff5935-b405-410e-8639-ec0d20fef139" providerId="ADAL" clId="{BC0F6343-7693-4C76-A6D3-9D1B359E01BC}"/>
    <pc:docChg chg="modSld">
      <pc:chgData name="Vanessa Mongey" userId="10ff5935-b405-410e-8639-ec0d20fef139" providerId="ADAL" clId="{BC0F6343-7693-4C76-A6D3-9D1B359E01BC}" dt="2022-09-23T11:14:34.840" v="3" actId="20577"/>
      <pc:docMkLst>
        <pc:docMk/>
      </pc:docMkLst>
      <pc:sldChg chg="modSp mod">
        <pc:chgData name="Vanessa Mongey" userId="10ff5935-b405-410e-8639-ec0d20fef139" providerId="ADAL" clId="{BC0F6343-7693-4C76-A6D3-9D1B359E01BC}" dt="2022-09-23T11:12:20.819" v="0" actId="20577"/>
        <pc:sldMkLst>
          <pc:docMk/>
          <pc:sldMk cId="4057773510" sldId="257"/>
        </pc:sldMkLst>
        <pc:spChg chg="mod">
          <ac:chgData name="Vanessa Mongey" userId="10ff5935-b405-410e-8639-ec0d20fef139" providerId="ADAL" clId="{BC0F6343-7693-4C76-A6D3-9D1B359E01BC}" dt="2022-09-23T11:12:20.819" v="0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Vanessa Mongey" userId="10ff5935-b405-410e-8639-ec0d20fef139" providerId="ADAL" clId="{BC0F6343-7693-4C76-A6D3-9D1B359E01BC}" dt="2022-09-23T11:12:48.419" v="1" actId="20577"/>
        <pc:sldMkLst>
          <pc:docMk/>
          <pc:sldMk cId="3378825058" sldId="261"/>
        </pc:sldMkLst>
        <pc:spChg chg="mod">
          <ac:chgData name="Vanessa Mongey" userId="10ff5935-b405-410e-8639-ec0d20fef139" providerId="ADAL" clId="{BC0F6343-7693-4C76-A6D3-9D1B359E01BC}" dt="2022-09-23T11:12:48.419" v="1" actId="20577"/>
          <ac:spMkLst>
            <pc:docMk/>
            <pc:sldMk cId="3378825058" sldId="261"/>
            <ac:spMk id="12" creationId="{297CA11F-B52E-4750-85AC-F75CE7933D36}"/>
          </ac:spMkLst>
        </pc:spChg>
      </pc:sldChg>
      <pc:sldChg chg="modSp mod">
        <pc:chgData name="Vanessa Mongey" userId="10ff5935-b405-410e-8639-ec0d20fef139" providerId="ADAL" clId="{BC0F6343-7693-4C76-A6D3-9D1B359E01BC}" dt="2022-09-23T11:14:34.840" v="3" actId="20577"/>
        <pc:sldMkLst>
          <pc:docMk/>
          <pc:sldMk cId="1674363154" sldId="263"/>
        </pc:sldMkLst>
        <pc:spChg chg="mod">
          <ac:chgData name="Vanessa Mongey" userId="10ff5935-b405-410e-8639-ec0d20fef139" providerId="ADAL" clId="{BC0F6343-7693-4C76-A6D3-9D1B359E01BC}" dt="2022-09-23T11:14:34.840" v="3" actId="20577"/>
          <ac:spMkLst>
            <pc:docMk/>
            <pc:sldMk cId="1674363154" sldId="263"/>
            <ac:spMk id="5" creationId="{99E6705A-EEA9-4642-AE9A-1E150D5FE3E8}"/>
          </ac:spMkLst>
        </pc:spChg>
      </pc:sldChg>
    </pc:docChg>
  </pc:docChgLst>
  <pc:docChgLst>
    <pc:chgData name="Vanessa Mongey" userId="S::vanessamongey@ncfe.org.uk::10ff5935-b405-410e-8639-ec0d20fef139" providerId="AD" clId="Web-{2F33D612-08ED-5F2E-6660-5F236CE08B43}"/>
    <pc:docChg chg="modSld">
      <pc:chgData name="Vanessa Mongey" userId="S::vanessamongey@ncfe.org.uk::10ff5935-b405-410e-8639-ec0d20fef139" providerId="AD" clId="Web-{2F33D612-08ED-5F2E-6660-5F236CE08B43}" dt="2024-02-07T10:04:48.306" v="39" actId="20577"/>
      <pc:docMkLst>
        <pc:docMk/>
      </pc:docMkLst>
      <pc:sldChg chg="modSp">
        <pc:chgData name="Vanessa Mongey" userId="S::vanessamongey@ncfe.org.uk::10ff5935-b405-410e-8639-ec0d20fef139" providerId="AD" clId="Web-{2F33D612-08ED-5F2E-6660-5F236CE08B43}" dt="2024-02-07T09:59:20.092" v="8" actId="20577"/>
        <pc:sldMkLst>
          <pc:docMk/>
          <pc:sldMk cId="3378825058" sldId="261"/>
        </pc:sldMkLst>
        <pc:spChg chg="mod">
          <ac:chgData name="Vanessa Mongey" userId="S::vanessamongey@ncfe.org.uk::10ff5935-b405-410e-8639-ec0d20fef139" providerId="AD" clId="Web-{2F33D612-08ED-5F2E-6660-5F236CE08B43}" dt="2024-02-07T09:59:17.436" v="7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Vanessa Mongey" userId="S::vanessamongey@ncfe.org.uk::10ff5935-b405-410e-8639-ec0d20fef139" providerId="AD" clId="Web-{2F33D612-08ED-5F2E-6660-5F236CE08B43}" dt="2024-02-07T09:59:12.357" v="6" actId="14100"/>
          <ac:spMkLst>
            <pc:docMk/>
            <pc:sldMk cId="3378825058" sldId="261"/>
            <ac:spMk id="12" creationId="{297CA11F-B52E-4750-85AC-F75CE7933D36}"/>
          </ac:spMkLst>
        </pc:spChg>
        <pc:spChg chg="mod">
          <ac:chgData name="Vanessa Mongey" userId="S::vanessamongey@ncfe.org.uk::10ff5935-b405-410e-8639-ec0d20fef139" providerId="AD" clId="Web-{2F33D612-08ED-5F2E-6660-5F236CE08B43}" dt="2024-02-07T09:59:20.092" v="8" actId="20577"/>
          <ac:spMkLst>
            <pc:docMk/>
            <pc:sldMk cId="3378825058" sldId="261"/>
            <ac:spMk id="13" creationId="{52BCBB53-5DEA-BDD3-4846-974C26543AB4}"/>
          </ac:spMkLst>
        </pc:spChg>
      </pc:sldChg>
      <pc:sldChg chg="modSp">
        <pc:chgData name="Vanessa Mongey" userId="S::vanessamongey@ncfe.org.uk::10ff5935-b405-410e-8639-ec0d20fef139" providerId="AD" clId="Web-{2F33D612-08ED-5F2E-6660-5F236CE08B43}" dt="2024-02-07T10:04:48.306" v="39" actId="20577"/>
        <pc:sldMkLst>
          <pc:docMk/>
          <pc:sldMk cId="1873420857" sldId="277"/>
        </pc:sldMkLst>
        <pc:spChg chg="mod">
          <ac:chgData name="Vanessa Mongey" userId="S::vanessamongey@ncfe.org.uk::10ff5935-b405-410e-8639-ec0d20fef139" providerId="AD" clId="Web-{2F33D612-08ED-5F2E-6660-5F236CE08B43}" dt="2024-02-07T10:01:49.182" v="29" actId="20577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Vanessa Mongey" userId="S::vanessamongey@ncfe.org.uk::10ff5935-b405-410e-8639-ec0d20fef139" providerId="AD" clId="Web-{2F33D612-08ED-5F2E-6660-5F236CE08B43}" dt="2024-02-07T10:00:59.194" v="13" actId="14100"/>
          <ac:spMkLst>
            <pc:docMk/>
            <pc:sldMk cId="1873420857" sldId="277"/>
            <ac:spMk id="5" creationId="{5901517B-24A9-C645-0DDA-CA3E40A2523F}"/>
          </ac:spMkLst>
        </pc:spChg>
        <pc:spChg chg="mod">
          <ac:chgData name="Vanessa Mongey" userId="S::vanessamongey@ncfe.org.uk::10ff5935-b405-410e-8639-ec0d20fef139" providerId="AD" clId="Web-{2F33D612-08ED-5F2E-6660-5F236CE08B43}" dt="2024-02-07T10:04:48.306" v="39" actId="20577"/>
          <ac:spMkLst>
            <pc:docMk/>
            <pc:sldMk cId="1873420857" sldId="277"/>
            <ac:spMk id="6" creationId="{94746BA9-800F-7686-3718-B191F1049A53}"/>
          </ac:spMkLst>
        </pc:spChg>
        <pc:grpChg chg="mod">
          <ac:chgData name="Vanessa Mongey" userId="S::vanessamongey@ncfe.org.uk::10ff5935-b405-410e-8639-ec0d20fef139" providerId="AD" clId="Web-{2F33D612-08ED-5F2E-6660-5F236CE08B43}" dt="2024-02-07T10:00:34.723" v="10" actId="1076"/>
          <ac:grpSpMkLst>
            <pc:docMk/>
            <pc:sldMk cId="1873420857" sldId="277"/>
            <ac:grpSpMk id="8" creationId="{457A3836-E28D-FE4F-9B6B-3C88293B3C81}"/>
          </ac:grpSpMkLst>
        </pc:grpChg>
        <pc:picChg chg="mod">
          <ac:chgData name="Vanessa Mongey" userId="S::vanessamongey@ncfe.org.uk::10ff5935-b405-410e-8639-ec0d20fef139" providerId="AD" clId="Web-{2F33D612-08ED-5F2E-6660-5F236CE08B43}" dt="2024-02-07T10:00:53.287" v="12" actId="14100"/>
          <ac:picMkLst>
            <pc:docMk/>
            <pc:sldMk cId="1873420857" sldId="277"/>
            <ac:picMk id="7" creationId="{FD28D00C-02ED-7413-BF6B-F92D8A48F57E}"/>
          </ac:picMkLst>
        </pc:picChg>
      </pc:sldChg>
    </pc:docChg>
  </pc:docChgLst>
  <pc:docChgLst>
    <pc:chgData name="Vanessa Mongey" userId="S::vanessamongey@ncfe.org.uk::10ff5935-b405-410e-8639-ec0d20fef139" providerId="AD" clId="Web-{E7C9D402-FFC8-1696-E045-AC3A1E3442B9}"/>
    <pc:docChg chg="modSld">
      <pc:chgData name="Vanessa Mongey" userId="S::vanessamongey@ncfe.org.uk::10ff5935-b405-410e-8639-ec0d20fef139" providerId="AD" clId="Web-{E7C9D402-FFC8-1696-E045-AC3A1E3442B9}" dt="2024-02-13T14:38:02.138" v="4" actId="20577"/>
      <pc:docMkLst>
        <pc:docMk/>
      </pc:docMkLst>
      <pc:sldChg chg="modSp">
        <pc:chgData name="Vanessa Mongey" userId="S::vanessamongey@ncfe.org.uk::10ff5935-b405-410e-8639-ec0d20fef139" providerId="AD" clId="Web-{E7C9D402-FFC8-1696-E045-AC3A1E3442B9}" dt="2024-02-13T14:38:02.138" v="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E7C9D402-FFC8-1696-E045-AC3A1E3442B9}" dt="2024-02-13T14:38:02.138" v="4" actId="20577"/>
          <ac:spMkLst>
            <pc:docMk/>
            <pc:sldMk cId="1674363154" sldId="263"/>
            <ac:spMk id="5" creationId="{99E6705A-EEA9-4642-AE9A-1E150D5FE3E8}"/>
          </ac:spMkLst>
        </pc:spChg>
      </pc:sldChg>
    </pc:docChg>
  </pc:docChgLst>
  <pc:docChgLst>
    <pc:chgData name="s.chester@southmooracademy.com" userId="S::urn:spo:guest#s.chester@southmooracademy.com::" providerId="AD" clId="Web-{F88C99A8-B271-B58B-F79F-4CC40174323E}"/>
    <pc:docChg chg="modSld">
      <pc:chgData name="s.chester@southmooracademy.com" userId="S::urn:spo:guest#s.chester@southmooracademy.com::" providerId="AD" clId="Web-{F88C99A8-B271-B58B-F79F-4CC40174323E}" dt="2022-09-10T11:06:00.756" v="53" actId="20577"/>
      <pc:docMkLst>
        <pc:docMk/>
      </pc:docMkLst>
      <pc:sldChg chg="modSp">
        <pc:chgData name="s.chester@southmooracademy.com" userId="S::urn:spo:guest#s.chester@southmooracademy.com::" providerId="AD" clId="Web-{F88C99A8-B271-B58B-F79F-4CC40174323E}" dt="2022-09-10T11:06:00.756" v="53" actId="20577"/>
        <pc:sldMkLst>
          <pc:docMk/>
          <pc:sldMk cId="2664076803" sldId="265"/>
        </pc:sldMkLst>
        <pc:spChg chg="mod">
          <ac:chgData name="s.chester@southmooracademy.com" userId="S::urn:spo:guest#s.chester@southmooracademy.com::" providerId="AD" clId="Web-{F88C99A8-B271-B58B-F79F-4CC40174323E}" dt="2022-09-10T11:06:00.756" v="53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modSp">
        <pc:chgData name="s.chester@southmooracademy.com" userId="S::urn:spo:guest#s.chester@southmooracademy.com::" providerId="AD" clId="Web-{F88C99A8-B271-B58B-F79F-4CC40174323E}" dt="2022-09-10T10:42:00.709" v="51" actId="20577"/>
        <pc:sldMkLst>
          <pc:docMk/>
          <pc:sldMk cId="1873420857" sldId="277"/>
        </pc:sldMkLst>
        <pc:spChg chg="mod">
          <ac:chgData name="s.chester@southmooracademy.com" userId="S::urn:spo:guest#s.chester@southmooracademy.com::" providerId="AD" clId="Web-{F88C99A8-B271-B58B-F79F-4CC40174323E}" dt="2022-09-10T10:39:29.471" v="1" actId="20577"/>
          <ac:spMkLst>
            <pc:docMk/>
            <pc:sldMk cId="1873420857" sldId="277"/>
            <ac:spMk id="3" creationId="{1E2ABB3A-F664-57A3-F963-AC16D3643781}"/>
          </ac:spMkLst>
        </pc:spChg>
        <pc:spChg chg="mod">
          <ac:chgData name="s.chester@southmooracademy.com" userId="S::urn:spo:guest#s.chester@southmooracademy.com::" providerId="AD" clId="Web-{F88C99A8-B271-B58B-F79F-4CC40174323E}" dt="2022-09-10T10:41:47.724" v="42" actId="14100"/>
          <ac:spMkLst>
            <pc:docMk/>
            <pc:sldMk cId="1873420857" sldId="277"/>
            <ac:spMk id="5" creationId="{5901517B-24A9-C645-0DDA-CA3E40A2523F}"/>
          </ac:spMkLst>
        </pc:spChg>
        <pc:spChg chg="mod">
          <ac:chgData name="s.chester@southmooracademy.com" userId="S::urn:spo:guest#s.chester@southmooracademy.com::" providerId="AD" clId="Web-{F88C99A8-B271-B58B-F79F-4CC40174323E}" dt="2022-09-10T10:42:00.709" v="51" actId="20577"/>
          <ac:spMkLst>
            <pc:docMk/>
            <pc:sldMk cId="1873420857" sldId="277"/>
            <ac:spMk id="6" creationId="{94746BA9-800F-7686-3718-B191F1049A53}"/>
          </ac:spMkLst>
        </pc:spChg>
        <pc:grpChg chg="add mod">
          <ac:chgData name="s.chester@southmooracademy.com" userId="S::urn:spo:guest#s.chester@southmooracademy.com::" providerId="AD" clId="Web-{F88C99A8-B271-B58B-F79F-4CC40174323E}" dt="2022-09-10T10:41:36.662" v="40" actId="1076"/>
          <ac:grpSpMkLst>
            <pc:docMk/>
            <pc:sldMk cId="1873420857" sldId="277"/>
            <ac:grpSpMk id="8" creationId="{457A3836-E28D-FE4F-9B6B-3C88293B3C81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9CFB-C6F8-437B-BA87-B1D2398F65DF}" type="datetimeFigureOut">
              <a:rPr lang="en-GB" smtClean="0"/>
              <a:t>16/12/2024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B6B25-49D9-4D79-83B8-A4FEB0C91F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853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for examples from each group with a justification for how it has improved our daily lives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3B6B25-49D9-4D79-83B8-A4FEB0C91F5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29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3B6B25-49D9-4D79-83B8-A4FEB0C91F5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80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3B6B25-49D9-4D79-83B8-A4FEB0C91F5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45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3B6B25-49D9-4D79-83B8-A4FEB0C91F5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515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6AD265-06DD-76ED-A017-094F04870B30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55FD6F-A86E-20BE-3068-FD7EF322819D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8B53E2-781F-1154-47C5-41043EC30C2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561A7E-DC0D-EDD1-48B1-6B3E60FE0059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tags" Target="../tags/tag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368CF7-5A90-367E-1A83-600CF021AEB4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1EFF0E-E359-0F24-9E4D-B72DC534BB9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551F6D-BBAC-8116-C819-6A183FF59904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 </a:t>
            </a:r>
            <a:endParaRPr lang="en-US"/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Engineering disciplines</a:t>
            </a:r>
            <a:endParaRPr lang="en-GB"/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442913" y="5504453"/>
            <a:ext cx="7175500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200"/>
              </a:spcBef>
            </a:pPr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Electrical engineering (1.1.1)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 Engineering (603/7006/3)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27906"/>
            <a:ext cx="7010806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2: AC/DC and household appliances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2" y="5141122"/>
            <a:ext cx="7383915" cy="1096166"/>
            <a:chOff x="6775266" y="3164005"/>
            <a:chExt cx="7383915" cy="109616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5"/>
              <a:ext cx="7383915" cy="1096166"/>
              <a:chOff x="5752009" y="4927490"/>
              <a:chExt cx="7383915" cy="109616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90"/>
                <a:ext cx="7383915" cy="1096166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649324" y="5032135"/>
                <a:ext cx="6400855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Which of these appliances had the greatest impact on the modern world? Explain why.</a:t>
                </a:r>
                <a:endParaRPr lang="en-GB" sz="240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BEE9CB3-27C4-D384-6330-6A77B1E9A6D0}"/>
              </a:ext>
            </a:extLst>
          </p:cNvPr>
          <p:cNvSpPr txBox="1"/>
          <p:nvPr/>
        </p:nvSpPr>
        <p:spPr>
          <a:xfrm>
            <a:off x="442913" y="2305124"/>
            <a:ext cx="91038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Research two appliances that use AC and two appliances that use DC.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10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074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30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25FA5C-18EE-AB9E-ADF7-FECDDA18F2E5}"/>
              </a:ext>
            </a:extLst>
          </p:cNvPr>
          <p:cNvSpPr txBox="1"/>
          <p:nvPr/>
        </p:nvSpPr>
        <p:spPr>
          <a:xfrm>
            <a:off x="448775" y="1244062"/>
            <a:ext cx="8348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</a:rPr>
              <a:t>AC and DC in relation to household appliances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AEE5A9-C33B-CCED-230E-8E1B3337E579}"/>
              </a:ext>
            </a:extLst>
          </p:cNvPr>
          <p:cNvSpPr txBox="1"/>
          <p:nvPr/>
        </p:nvSpPr>
        <p:spPr>
          <a:xfrm>
            <a:off x="445306" y="2249971"/>
            <a:ext cx="4507694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Household appliances on DC:</a:t>
            </a:r>
          </a:p>
          <a:p>
            <a:r>
              <a:rPr lang="en-US" sz="2400" dirty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mobile phones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laptops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microwaves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batteries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lamps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0B89F4-5706-CE14-6280-D514AF56E4DF}"/>
              </a:ext>
            </a:extLst>
          </p:cNvPr>
          <p:cNvSpPr txBox="1"/>
          <p:nvPr/>
        </p:nvSpPr>
        <p:spPr>
          <a:xfrm>
            <a:off x="5180592" y="2274838"/>
            <a:ext cx="4507694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Household appliances on AC:</a:t>
            </a:r>
          </a:p>
          <a:p>
            <a:r>
              <a:rPr lang="en-US" sz="2400" dirty="0">
                <a:latin typeface="Arial"/>
                <a:cs typeface="Arial"/>
              </a:rPr>
              <a:t> </a:t>
            </a:r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fridges</a:t>
            </a:r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televisions</a:t>
            </a:r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radio signals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fans</a:t>
            </a:r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9633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3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: AC/DC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diagrams</a:t>
            </a:r>
            <a:endParaRPr lang="en-GB" sz="32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EE9CB3-27C4-D384-6330-6A77B1E9A6D0}"/>
              </a:ext>
            </a:extLst>
          </p:cNvPr>
          <p:cNvSpPr txBox="1"/>
          <p:nvPr/>
        </p:nvSpPr>
        <p:spPr>
          <a:xfrm>
            <a:off x="442913" y="1844675"/>
            <a:ext cx="90712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Draw diagrams of an AC current and a DC current.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Calibri" panose="020F0502020204030204"/>
              </a:rPr>
              <a:t>10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7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C01E9-C051-F983-F404-42333C07DE68}"/>
              </a:ext>
            </a:extLst>
          </p:cNvPr>
          <p:cNvSpPr txBox="1"/>
          <p:nvPr/>
        </p:nvSpPr>
        <p:spPr>
          <a:xfrm>
            <a:off x="442913" y="1251433"/>
            <a:ext cx="461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Verdana" panose="020B0604030504040204" pitchFamily="34" charset="0"/>
                <a:ea typeface="Verdana" panose="020B0604030504040204" pitchFamily="34" charset="0"/>
              </a:rPr>
              <a:t>Activity feedback</a:t>
            </a:r>
            <a:endParaRPr lang="en-GB" sz="3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 descr="Diagrams of AC and DC currents">
            <a:extLst>
              <a:ext uri="{FF2B5EF4-FFF2-40B4-BE49-F238E27FC236}">
                <a16:creationId xmlns:a16="http://schemas.microsoft.com/office/drawing/2014/main" id="{62E621C0-903A-4414-7CA7-B4059FE4AB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7" b="14578"/>
          <a:stretch/>
        </p:blipFill>
        <p:spPr>
          <a:xfrm>
            <a:off x="439031" y="1897925"/>
            <a:ext cx="6029596" cy="393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38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622" y="1853384"/>
            <a:ext cx="9166511" cy="480131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ea typeface="+mn-lt"/>
                <a:cs typeface="Arial"/>
              </a:rPr>
              <a:t>Complete this quiz:</a:t>
            </a:r>
            <a:endParaRPr lang="en-US" dirty="0"/>
          </a:p>
          <a:p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True or false? AC current moves in one direction.</a:t>
            </a:r>
            <a:endParaRPr lang="en-GB" dirty="0"/>
          </a:p>
          <a:p>
            <a:pPr marL="457200" indent="-457200" fontAlgn="base">
              <a:buAutoNum type="arabicPeriod"/>
            </a:pPr>
            <a:endParaRPr lang="en-US" dirty="0"/>
          </a:p>
          <a:p>
            <a:pPr marL="457200" indent="-457200" fontAlgn="base">
              <a:buAutoNum type="arabicPeriod"/>
            </a:pP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Which of th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 following household appliance uses AC current?</a:t>
            </a:r>
          </a:p>
          <a:p>
            <a:pPr fontAlgn="base"/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a. Television.</a:t>
            </a:r>
          </a:p>
          <a:p>
            <a:pPr fontAlgn="base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b. </a:t>
            </a:r>
            <a:r>
              <a:rPr lang="en-GB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Laptop.</a:t>
            </a: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  c. Mobile phone.</a:t>
            </a: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fontAlgn="base"/>
            <a:r>
              <a:rPr lang="en-GB" sz="2400" dirty="0">
                <a:latin typeface="Arial"/>
                <a:cs typeface="Arial"/>
              </a:rPr>
              <a:t>3.  Which of the following are fields within electrical engineering</a:t>
            </a:r>
            <a:r>
              <a:rPr lang="en-GB" sz="2400" b="0" i="0" u="none" strike="noStrike" dirty="0">
                <a:effectLst/>
                <a:latin typeface="Arial"/>
                <a:cs typeface="Arial"/>
              </a:rPr>
              <a:t>?</a:t>
            </a:r>
            <a:r>
              <a:rPr lang="en-US" sz="2400" b="0" i="0" dirty="0">
                <a:effectLst/>
                <a:latin typeface="Arial"/>
                <a:cs typeface="Arial"/>
              </a:rPr>
              <a:t>​</a:t>
            </a:r>
          </a:p>
          <a:p>
            <a:pPr marL="914400" lvl="1" indent="-457200" fontAlgn="base">
              <a:buAutoNum type="alphaLcPeriod"/>
            </a:pPr>
            <a:r>
              <a:rPr lang="en-GB" sz="2400" dirty="0">
                <a:latin typeface="Arial"/>
                <a:cs typeface="Arial"/>
              </a:rPr>
              <a:t>Structural.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fontAlgn="base">
              <a:buAutoNum type="alphaLcPeriod"/>
            </a:pPr>
            <a:r>
              <a:rPr lang="en-GB" sz="2400" dirty="0">
                <a:latin typeface="Arial"/>
                <a:cs typeface="Arial"/>
              </a:rPr>
              <a:t>Prosthetics</a:t>
            </a:r>
            <a:r>
              <a:rPr lang="en-GB" sz="2400" b="0" i="0" dirty="0">
                <a:effectLst/>
                <a:latin typeface="Arial"/>
                <a:cs typeface="Arial"/>
              </a:rPr>
              <a:t>.</a:t>
            </a:r>
          </a:p>
          <a:p>
            <a:pPr marL="914400" lvl="1" indent="-457200" fontAlgn="base">
              <a:buAutoNum type="alphaLcPeriod"/>
            </a:pPr>
            <a:r>
              <a:rPr lang="en-GB" sz="2400" b="0" i="0" dirty="0">
                <a:effectLst/>
                <a:latin typeface="Arial"/>
                <a:cs typeface="Arial"/>
              </a:rPr>
              <a:t>​</a:t>
            </a:r>
            <a:r>
              <a:rPr lang="en-GB" sz="2400" dirty="0">
                <a:latin typeface="Arial"/>
                <a:cs typeface="Arial"/>
              </a:rPr>
              <a:t>Optics.</a:t>
            </a:r>
            <a:endParaRPr lang="en-US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A4C2E-9823-4E32-BDDA-125421455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520550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81832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define </a:t>
            </a:r>
            <a:r>
              <a:rPr lang="en-GB" sz="2400" dirty="0">
                <a:latin typeface="Arial"/>
                <a:cs typeface="Arial"/>
              </a:rPr>
              <a:t>electrical engineering?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/>
                <a:cs typeface="Arial"/>
              </a:rPr>
              <a:t>discuss </a:t>
            </a:r>
            <a:r>
              <a:rPr lang="en-GB" sz="2400" dirty="0">
                <a:latin typeface="Arial"/>
                <a:cs typeface="Arial"/>
              </a:rPr>
              <a:t>the ways in which electrical engineering has improved our daily lives, including household appliances?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/>
                <a:cs typeface="Arial"/>
              </a:rPr>
              <a:t>identify </a:t>
            </a:r>
            <a:r>
              <a:rPr lang="en-GB" sz="2400">
                <a:latin typeface="Arial"/>
                <a:cs typeface="Arial"/>
              </a:rPr>
              <a:t>AC and DC in relation to power stations?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b="1" dirty="0">
                <a:latin typeface="Arial"/>
                <a:cs typeface="Arial"/>
              </a:rPr>
              <a:t>identify </a:t>
            </a:r>
            <a:r>
              <a:rPr lang="en-GB" sz="2400" dirty="0">
                <a:latin typeface="Arial"/>
                <a:cs typeface="Arial"/>
              </a:rPr>
              <a:t>different fields of electrical engineering?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C56ED-364E-4D96-AE89-D7CD1A011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D47D80-078D-4E1D-AB93-7422561FE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81" y="5068943"/>
            <a:ext cx="360000" cy="36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DC63E8-5315-42E4-AC80-A3D86AD0A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32511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50167" y="1853142"/>
            <a:ext cx="8995001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How has electrical engineering impacted the environment both in a positive and negative way?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Give examples of your findings in a brief report and use images where possible.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024DB7-D17E-4BA4-9244-23BF0060B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55061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Think of at least 10 words that are associated with electrical engineering.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60F5084-DD51-4CE9-A8A1-5CBCA497B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5" y="5264577"/>
            <a:ext cx="6502172" cy="983344"/>
            <a:chOff x="888272" y="3805645"/>
            <a:chExt cx="7145537" cy="98334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5791F1F-9DDC-47A9-B4BD-31C967B58108}"/>
                </a:ext>
              </a:extLst>
            </p:cNvPr>
            <p:cNvGrpSpPr/>
            <p:nvPr/>
          </p:nvGrpSpPr>
          <p:grpSpPr>
            <a:xfrm>
              <a:off x="888272" y="3805645"/>
              <a:ext cx="7145537" cy="983344"/>
              <a:chOff x="5752010" y="5290456"/>
              <a:chExt cx="7145537" cy="9833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384FCD6-A524-4B77-BF67-C46CEA16E5B1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7145537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E86D235-8557-462C-B5A1-CC87B9FC5F8D}"/>
                  </a:ext>
                </a:extLst>
              </p:cNvPr>
              <p:cNvSpPr txBox="1"/>
              <p:nvPr/>
            </p:nvSpPr>
            <p:spPr>
              <a:xfrm>
                <a:off x="6641569" y="5560358"/>
                <a:ext cx="5567437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r>
                  <a:rPr lang="en-GB" sz="2400" b="0" i="0" u="none" dirty="0">
                    <a:solidFill>
                      <a:srgbClr val="333333"/>
                    </a:solidFill>
                    <a:effectLst/>
                    <a:latin typeface="Arial"/>
                    <a:cs typeface="Arial"/>
                  </a:rPr>
                  <a:t>Think about things you use daily</a:t>
                </a:r>
                <a:r>
                  <a:rPr lang="en-GB" sz="2400" b="0" i="0" u="none" strike="noStrike" dirty="0">
                    <a:solidFill>
                      <a:srgbClr val="333333"/>
                    </a:solidFill>
                    <a:effectLst/>
                    <a:latin typeface="Arial"/>
                    <a:cs typeface="Arial"/>
                  </a:rPr>
                  <a:t>.</a:t>
                </a: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 </a:t>
                </a:r>
                <a:endParaRPr lang="en-GB" sz="2400" dirty="0">
                  <a:solidFill>
                    <a:srgbClr val="FF0000"/>
                  </a:solidFill>
                  <a:latin typeface="Arial"/>
                  <a:cs typeface="Arial"/>
                </a:endParaRPr>
              </a:p>
            </p:txBody>
          </p:sp>
        </p:grpSp>
        <p:pic>
          <p:nvPicPr>
            <p:cNvPr id="18" name="Picture 17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51CB57B6-9F04-4D96-B9F0-6F73AEADC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</p:spPr>
        </p:pic>
      </p:grpSp>
      <p:pic>
        <p:nvPicPr>
          <p:cNvPr id="4" name="Picture 3" descr="Engineer hand holding AC multimeter checking electric current voltage at circuit breaker terminal and cable wiring main power distribution board.">
            <a:extLst>
              <a:ext uri="{FF2B5EF4-FFF2-40B4-BE49-F238E27FC236}">
                <a16:creationId xmlns:a16="http://schemas.microsoft.com/office/drawing/2014/main" id="{093BF612-D56F-0A64-64FE-FD7ECAC572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068" y="2366372"/>
            <a:ext cx="4118666" cy="27457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9084264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lesson, 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define </a:t>
            </a:r>
            <a:r>
              <a:rPr lang="en-GB" sz="2400" dirty="0">
                <a:latin typeface="Arial"/>
                <a:cs typeface="Arial"/>
              </a:rPr>
              <a:t>electrical engineering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discuss </a:t>
            </a:r>
            <a:r>
              <a:rPr lang="en-GB" sz="2400" dirty="0">
                <a:latin typeface="Arial"/>
                <a:cs typeface="Arial"/>
              </a:rPr>
              <a:t>the ways in which electrical engineering has improved our daily lives, including household appliances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identify </a:t>
            </a:r>
            <a:r>
              <a:rPr lang="en-GB" sz="2400" dirty="0">
                <a:latin typeface="Arial"/>
                <a:cs typeface="Arial"/>
              </a:rPr>
              <a:t>AC and DC in relation to power stations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different fields of electrical engineering</a:t>
            </a: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30163" y="126181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is electrical engineering?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7096" y="1858074"/>
            <a:ext cx="979152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Electrical engineering is a discipline that studies the design and application of equipment, devices, and systems that use electricity, electronics, and electromagnetism.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475361-C787-64A1-9F54-1A345096F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51380" y="5298445"/>
            <a:ext cx="7503658" cy="983344"/>
            <a:chOff x="888272" y="3805645"/>
            <a:chExt cx="7503658" cy="98334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1C860FA-3501-1B3A-EA80-447AF04EBE1D}"/>
                </a:ext>
              </a:extLst>
            </p:cNvPr>
            <p:cNvGrpSpPr/>
            <p:nvPr/>
          </p:nvGrpSpPr>
          <p:grpSpPr>
            <a:xfrm>
              <a:off x="888272" y="3805645"/>
              <a:ext cx="7503658" cy="983344"/>
              <a:chOff x="5752010" y="5290456"/>
              <a:chExt cx="7503658" cy="983344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5ACC8CD-2BB7-5C5F-3981-1DE6AE6EB139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7503658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6E931B7-00C5-3A8A-A0FB-F6A6E786EF1E}"/>
                  </a:ext>
                </a:extLst>
              </p:cNvPr>
              <p:cNvSpPr txBox="1"/>
              <p:nvPr/>
            </p:nvSpPr>
            <p:spPr>
              <a:xfrm>
                <a:off x="6641567" y="5366629"/>
                <a:ext cx="648347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400" b="0" i="0" u="none" strike="noStrike" dirty="0">
                    <a:solidFill>
                      <a:srgbClr val="333333"/>
                    </a:solidFill>
                    <a:effectLst/>
                    <a:latin typeface="Arial" panose="020B0604020202020204" pitchFamily="34" charset="0"/>
                  </a:rPr>
                  <a:t>The word ‘bulb’ is incorrect when referring to lights. The correct term is lamp.</a:t>
                </a:r>
              </a:p>
            </p:txBody>
          </p:sp>
        </p:grpSp>
        <p:pic>
          <p:nvPicPr>
            <p:cNvPr id="4" name="Picture 3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319A1CFD-FB74-6644-D691-E8EC4FF92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1380" y="1250422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Fields of electrical engineering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2913" y="1844675"/>
            <a:ext cx="79107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different fields of electrical engineering: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radio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signal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instrumentation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electronic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optics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EE7DDF-E8AA-4173-81F2-9222BB0E0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138710" y="4351852"/>
            <a:ext cx="6610378" cy="1921948"/>
            <a:chOff x="5752010" y="3742661"/>
            <a:chExt cx="6610378" cy="2366810"/>
          </a:xfrm>
          <a:solidFill>
            <a:srgbClr val="A098FA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5752010" y="3742661"/>
              <a:ext cx="6610378" cy="23668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731725" y="3914674"/>
              <a:ext cx="5537454" cy="193298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400" b="1" i="0" u="none" strike="noStrike" dirty="0">
                  <a:effectLst/>
                  <a:latin typeface="Arial"/>
                  <a:cs typeface="Arial"/>
                </a:rPr>
                <a:t>PAT (</a:t>
              </a:r>
              <a:r>
                <a:rPr lang="en-GB" sz="2400" dirty="0">
                  <a:latin typeface="Arial"/>
                  <a:cs typeface="Arial"/>
                </a:rPr>
                <a:t>portable appliance testing)</a:t>
              </a:r>
              <a:endParaRPr lang="en-GB" sz="2400" b="0" i="0" u="none" strike="noStrike" dirty="0">
                <a:effectLst/>
                <a:latin typeface="Arial"/>
                <a:cs typeface="Arial"/>
              </a:endParaRPr>
            </a:p>
            <a:p>
              <a:r>
                <a:rPr lang="en-GB" sz="240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I</a:t>
              </a:r>
              <a:r>
                <a:rPr lang="en-GB" sz="2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nspection or examination of electrical equipment and electrical appliances to ensure their safety. </a:t>
              </a:r>
              <a:endParaRPr lang="en-GB" sz="2400" dirty="0">
                <a:solidFill>
                  <a:srgbClr val="333333"/>
                </a:solidFill>
              </a:endParaRPr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575A95A9-CFAA-458F-8E6F-1CF5D068D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5817" y="3914674"/>
              <a:ext cx="647140" cy="773827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770902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Shaping the modern world ​</a:t>
            </a:r>
            <a:endParaRPr lang="en-US" sz="1400" dirty="0">
              <a:solidFill>
                <a:srgbClr val="333333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5007569"/>
            <a:ext cx="8673185" cy="1200330"/>
            <a:chOff x="6775266" y="3164005"/>
            <a:chExt cx="8673185" cy="120033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5"/>
              <a:ext cx="8673185" cy="1200330"/>
              <a:chOff x="5752009" y="4927490"/>
              <a:chExt cx="8673185" cy="120033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90"/>
                <a:ext cx="8673185" cy="1200330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768382" y="5034463"/>
                <a:ext cx="7569612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Rank the ways electrical</a:t>
                </a:r>
                <a:r>
                  <a:rPr lang="en-GB" sz="2400" b="0" i="0" u="none" strike="noStrike" dirty="0">
                    <a:solidFill>
                      <a:srgbClr val="333333"/>
                    </a:solidFill>
                    <a:effectLst/>
                    <a:latin typeface="Arial"/>
                    <a:cs typeface="Arial"/>
                  </a:rPr>
                  <a:t> engineering has improved modern lives</a:t>
                </a: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, from biggest impact to lowest impact. </a:t>
                </a:r>
                <a:endParaRPr lang="en-GB" sz="2400" b="1" dirty="0">
                  <a:solidFill>
                    <a:srgbClr val="333333"/>
                  </a:solidFill>
                  <a:latin typeface="Arial"/>
                  <a:cs typeface="Arial"/>
                </a:endParaRP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3412" y="3366435"/>
              <a:ext cx="640081" cy="64008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2BCBB53-5DEA-BDD3-4846-974C26543AB4}"/>
              </a:ext>
            </a:extLst>
          </p:cNvPr>
          <p:cNvSpPr txBox="1"/>
          <p:nvPr/>
        </p:nvSpPr>
        <p:spPr>
          <a:xfrm>
            <a:off x="442912" y="1862273"/>
            <a:ext cx="8598346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solidFill>
                  <a:srgbClr val="333333"/>
                </a:solidFill>
                <a:latin typeface="Arial"/>
                <a:ea typeface="Verdana"/>
                <a:cs typeface="Arial"/>
              </a:rPr>
              <a:t>Discuss how electrical engineering has improved modern lives. </a:t>
            </a:r>
            <a:r>
              <a:rPr lang="en-GB" sz="2400" dirty="0">
                <a:latin typeface="Arial"/>
                <a:ea typeface="Verdana"/>
                <a:cs typeface="Arial"/>
              </a:rPr>
              <a:t>Include at least five specific improvements in your response and a short conclusion.</a:t>
            </a:r>
            <a:endParaRPr lang="en-GB" sz="2400" dirty="0"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51480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 and DC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CF81F8-5D3C-CCEB-22CB-AAC8385CF1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25864" y="2997724"/>
            <a:ext cx="7409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8C70F7-DC65-45C2-6890-1F08D114799E}"/>
              </a:ext>
            </a:extLst>
          </p:cNvPr>
          <p:cNvSpPr txBox="1"/>
          <p:nvPr/>
        </p:nvSpPr>
        <p:spPr>
          <a:xfrm>
            <a:off x="442913" y="1844675"/>
            <a:ext cx="9238268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Alternating current (AC) </a:t>
            </a:r>
            <a:r>
              <a:rPr lang="en-GB" sz="2400" dirty="0">
                <a:latin typeface="Arial"/>
                <a:cs typeface="Arial"/>
              </a:rPr>
              <a:t>is a type of electrical current in which the direction of the flow of the electrons changes back and forth at regular intervals.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/>
                <a:cs typeface="Arial"/>
              </a:rPr>
              <a:t>With </a:t>
            </a:r>
            <a:r>
              <a:rPr lang="en-US" sz="2400" b="1" dirty="0">
                <a:latin typeface="Arial"/>
                <a:cs typeface="Arial"/>
              </a:rPr>
              <a:t>direct current (DC)</a:t>
            </a:r>
            <a:r>
              <a:rPr lang="en-GB" sz="2400" dirty="0">
                <a:latin typeface="Arial"/>
                <a:cs typeface="Arial"/>
              </a:rPr>
              <a:t>, the current only flows in one direction.</a:t>
            </a:r>
          </a:p>
        </p:txBody>
      </p:sp>
      <p:pic>
        <p:nvPicPr>
          <p:cNvPr id="6" name="Picture 5" descr="A diagram of direct current and alternating current. Direct current – voltage is constant. Alternating current – voltage periodically changes">
            <a:extLst>
              <a:ext uri="{FF2B5EF4-FFF2-40B4-BE49-F238E27FC236}">
                <a16:creationId xmlns:a16="http://schemas.microsoft.com/office/drawing/2014/main" id="{67C3451F-F4E6-5FF3-AAEE-6733D12D4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" y="3800554"/>
            <a:ext cx="7831591" cy="247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81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25FA5C-18EE-AB9E-ADF7-FECDDA18F2E5}"/>
              </a:ext>
            </a:extLst>
          </p:cNvPr>
          <p:cNvSpPr txBox="1"/>
          <p:nvPr/>
        </p:nvSpPr>
        <p:spPr>
          <a:xfrm>
            <a:off x="447311" y="1244525"/>
            <a:ext cx="7239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</a:rPr>
              <a:t>AC and DC in relation to power stations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2ABB3A-F664-57A3-F963-AC16D3643781}"/>
              </a:ext>
            </a:extLst>
          </p:cNvPr>
          <p:cNvSpPr txBox="1"/>
          <p:nvPr/>
        </p:nvSpPr>
        <p:spPr>
          <a:xfrm>
            <a:off x="445946" y="2253298"/>
            <a:ext cx="957778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Power stations generate AC current and not DC current. This is because the transmission of alternating current is easier to set up </a:t>
            </a:r>
            <a:r>
              <a:rPr lang="en-GB" sz="2400">
                <a:latin typeface="Arial"/>
                <a:cs typeface="Arial"/>
              </a:rPr>
              <a:t>and is more efficient, as energy loss is lower. The transformers in the </a:t>
            </a:r>
            <a:r>
              <a:rPr lang="en-GB" sz="2400" dirty="0">
                <a:latin typeface="Arial"/>
                <a:cs typeface="Arial"/>
              </a:rPr>
              <a:t>power station can step up and step down the voltage of the alternating current.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7A3836-E28D-FE4F-9B6B-3C88293B3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4626820"/>
            <a:ext cx="8378727" cy="1646980"/>
            <a:chOff x="5202084" y="3666779"/>
            <a:chExt cx="8378727" cy="1910411"/>
          </a:xfrm>
          <a:solidFill>
            <a:srgbClr val="A098FA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901517B-24A9-C645-0DDA-CA3E40A2523F}"/>
                </a:ext>
              </a:extLst>
            </p:cNvPr>
            <p:cNvSpPr/>
            <p:nvPr/>
          </p:nvSpPr>
          <p:spPr>
            <a:xfrm>
              <a:off x="5202084" y="3666779"/>
              <a:ext cx="8378727" cy="19104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4746BA9-800F-7686-3718-B191F1049A53}"/>
                </a:ext>
              </a:extLst>
            </p:cNvPr>
            <p:cNvSpPr txBox="1"/>
            <p:nvPr/>
          </p:nvSpPr>
          <p:spPr>
            <a:xfrm>
              <a:off x="6228857" y="3756466"/>
              <a:ext cx="7184154" cy="182072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2400" b="1" dirty="0">
                  <a:latin typeface="Arial"/>
                  <a:cs typeface="Arial"/>
                </a:rPr>
                <a:t>Transformer</a:t>
              </a:r>
            </a:p>
            <a:p>
              <a:r>
                <a:rPr lang="en-US" sz="2400" dirty="0">
                  <a:latin typeface="Arial"/>
                  <a:cs typeface="Arial"/>
                </a:rPr>
                <a:t>An electrical device that changes the voltage of an AC supply. It can change low voltage to high voltage or vice versa.  </a:t>
              </a:r>
              <a:endParaRPr lang="en-GB" sz="2400" dirty="0">
                <a:latin typeface="Arial"/>
                <a:cs typeface="Arial"/>
              </a:endParaRP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FD28D00C-02ED-7413-BF6B-F92D8A48F5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3156" y="3933006"/>
              <a:ext cx="617901" cy="733823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873420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8"/>
  <p:tag name="ARTICULATE_PROJECT_OPEN" val="0"/>
  <p:tag name="ARTICULATE_DESIGN_ID_TITLE SCREEN" val="MFRpNV29"/>
  <p:tag name="ARTICULATE_DESIGN_ID_FEATURE SCREENS" val="wTQLyp82"/>
  <p:tag name="ARTICULATE_DESIGN_ID_CONTENT SCREENS" val="D4kSoDm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TaxCatchAll xmlns="23a673d0-6c97-4602-af76-52d498a4d789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www.w3.org/XML/1998/namespace"/>
    <ds:schemaRef ds:uri="http://schemas.microsoft.com/office/2006/documentManagement/types"/>
    <ds:schemaRef ds:uri="http://schemas.microsoft.com/sharepoint/v3"/>
    <ds:schemaRef ds:uri="http://schemas.microsoft.com/office/infopath/2007/PartnerControls"/>
    <ds:schemaRef ds:uri="23a673d0-6c97-4602-af76-52d498a4d789"/>
    <ds:schemaRef ds:uri="http://purl.org/dc/terms/"/>
    <ds:schemaRef ds:uri="http://purl.org/dc/elements/1.1/"/>
    <ds:schemaRef ds:uri="http://schemas.openxmlformats.org/package/2006/metadata/core-properties"/>
    <ds:schemaRef ds:uri="8a220d04-cd4c-4a42-a0ef-10d364ba1cb5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19D72F7-E70E-443A-8E39-5C9934DDD4FA}"/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627</Words>
  <Application>Microsoft Office PowerPoint</Application>
  <PresentationFormat>Widescreen</PresentationFormat>
  <Paragraphs>99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NCFE</dc:creator>
  <cp:lastModifiedBy>Trang Pham</cp:lastModifiedBy>
  <cp:revision>1</cp:revision>
  <dcterms:created xsi:type="dcterms:W3CDTF">2021-11-10T12:13:40Z</dcterms:created>
  <dcterms:modified xsi:type="dcterms:W3CDTF">2024-12-16T13:46:42Z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23B08D5F-03B4-4AB1-BCCC-D9A48376F6B0</vt:lpwstr>
  </property>
  <property fmtid="{D5CDD505-2E9C-101B-9397-08002B2CF9AE}" pid="11" name="ArticulatePath">
    <vt:lpwstr>https://ncfeorguk.sharepoint.com/sites/Axis_LTR/PROJECTS/029. V Certs/07. TEMPLATES/04. Development stage templates/Resource templates and icons/PPT Template NCFE V1.0</vt:lpwstr>
  </property>
  <property fmtid="{D5CDD505-2E9C-101B-9397-08002B2CF9AE}" pid="12" name="MediaServiceImageTags">
    <vt:lpwstr/>
  </property>
  <property fmtid="{D5CDD505-2E9C-101B-9397-08002B2CF9AE}" pid="13" name="Checked">
    <vt:bool>true</vt:bool>
  </property>
</Properties>
</file>