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4.xml" ContentType="application/vnd.openxmlformats-officedocument.them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xml" ContentType="application/vnd.openxmlformats-officedocument.presentationml.notesSlide+xml"/>
  <Override PartName="/ppt/tags/tag1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4"/>
    <p:sldMasterId id="2147483648" r:id="rId5"/>
    <p:sldMasterId id="2147483687" r:id="rId6"/>
  </p:sldMasterIdLst>
  <p:notesMasterIdLst>
    <p:notesMasterId r:id="rId26"/>
  </p:notesMasterIdLst>
  <p:sldIdLst>
    <p:sldId id="256" r:id="rId7"/>
    <p:sldId id="257" r:id="rId8"/>
    <p:sldId id="258" r:id="rId9"/>
    <p:sldId id="259" r:id="rId10"/>
    <p:sldId id="275" r:id="rId11"/>
    <p:sldId id="261" r:id="rId12"/>
    <p:sldId id="262" r:id="rId13"/>
    <p:sldId id="274" r:id="rId14"/>
    <p:sldId id="283" r:id="rId15"/>
    <p:sldId id="277" r:id="rId16"/>
    <p:sldId id="281" r:id="rId17"/>
    <p:sldId id="284" r:id="rId18"/>
    <p:sldId id="279" r:id="rId19"/>
    <p:sldId id="282" r:id="rId20"/>
    <p:sldId id="263" r:id="rId21"/>
    <p:sldId id="285" r:id="rId22"/>
    <p:sldId id="264" r:id="rId23"/>
    <p:sldId id="265" r:id="rId24"/>
    <p:sldId id="267" r:id="rId25"/>
  </p:sldIdLst>
  <p:sldSz cx="12192000" cy="6858000"/>
  <p:notesSz cx="6858000" cy="9144000"/>
  <p:custDataLst>
    <p:tags r:id="rId2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46C7AB0-3150-B0B1-A4AB-4DBF61D1D2BF}" name="whitelaurenlock@gmail.com" initials="wh" userId="S::urn:spo:guest#whitelaurenlock@gmail.com::"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Vanessa Mongey" initials="VM" lastIdx="1" clrIdx="0">
    <p:extLst>
      <p:ext uri="{19B8F6BF-5375-455C-9EA6-DF929625EA0E}">
        <p15:presenceInfo xmlns:p15="http://schemas.microsoft.com/office/powerpoint/2012/main" userId="S::VanessaMongey@ncfe.org.uk::10ff5935-b405-410e-8639-ec0d20fef13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F9D4"/>
    <a:srgbClr val="A098FA"/>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155B3F-DA5F-4134-A8C0-0102E149F99F}" v="7" dt="2024-12-16T13:45:12.2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8" autoAdjust="0"/>
    <p:restoredTop sz="94660"/>
  </p:normalViewPr>
  <p:slideViewPr>
    <p:cSldViewPr snapToGrid="0">
      <p:cViewPr varScale="1">
        <p:scale>
          <a:sx n="70" d="100"/>
          <a:sy n="70" d="100"/>
        </p:scale>
        <p:origin x="77" y="269"/>
      </p:cViewPr>
      <p:guideLst/>
    </p:cSldViewPr>
  </p:slideViewPr>
  <p:notesTextViewPr>
    <p:cViewPr>
      <p:scale>
        <a:sx n="1" d="1"/>
        <a:sy n="1" d="1"/>
      </p:scale>
      <p:origin x="0" y="0"/>
    </p:cViewPr>
  </p:notesTextViewPr>
  <p:gridSpacing cx="45000" cy="450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ags" Target="tags/tag1.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nessa Mongey" userId="S::vanessamongey@ncfe.org.uk::10ff5935-b405-410e-8639-ec0d20fef139" providerId="AD" clId="Web-{5B8E46E6-6291-E33A-A9AE-1B3786AF24A5}"/>
    <pc:docChg chg="modSld">
      <pc:chgData name="Vanessa Mongey" userId="S::vanessamongey@ncfe.org.uk::10ff5935-b405-410e-8639-ec0d20fef139" providerId="AD" clId="Web-{5B8E46E6-6291-E33A-A9AE-1B3786AF24A5}" dt="2024-02-14T09:44:15.272" v="1" actId="20577"/>
      <pc:docMkLst>
        <pc:docMk/>
      </pc:docMkLst>
      <pc:sldChg chg="modSp">
        <pc:chgData name="Vanessa Mongey" userId="S::vanessamongey@ncfe.org.uk::10ff5935-b405-410e-8639-ec0d20fef139" providerId="AD" clId="Web-{5B8E46E6-6291-E33A-A9AE-1B3786AF24A5}" dt="2024-02-14T09:44:15.272" v="1" actId="20577"/>
        <pc:sldMkLst>
          <pc:docMk/>
          <pc:sldMk cId="3015144728" sldId="256"/>
        </pc:sldMkLst>
        <pc:spChg chg="mod">
          <ac:chgData name="Vanessa Mongey" userId="S::vanessamongey@ncfe.org.uk::10ff5935-b405-410e-8639-ec0d20fef139" providerId="AD" clId="Web-{5B8E46E6-6291-E33A-A9AE-1B3786AF24A5}" dt="2024-02-14T09:44:15.272" v="1" actId="20577"/>
          <ac:spMkLst>
            <pc:docMk/>
            <pc:sldMk cId="3015144728" sldId="256"/>
            <ac:spMk id="4" creationId="{5165BC95-29B2-439F-8B7C-5863CEED1CCD}"/>
          </ac:spMkLst>
        </pc:spChg>
      </pc:sldChg>
    </pc:docChg>
  </pc:docChgLst>
  <pc:docChgLst>
    <pc:chgData name="Vanessa Mongey" userId="10ff5935-b405-410e-8639-ec0d20fef139" providerId="ADAL" clId="{F2BB12FD-A614-4EDF-A0D9-354460047AF3}"/>
    <pc:docChg chg="undo custSel addSld delSld modSld">
      <pc:chgData name="Vanessa Mongey" userId="10ff5935-b405-410e-8639-ec0d20fef139" providerId="ADAL" clId="{F2BB12FD-A614-4EDF-A0D9-354460047AF3}" dt="2023-12-06T15:17:52.043" v="355" actId="1076"/>
      <pc:docMkLst>
        <pc:docMk/>
      </pc:docMkLst>
      <pc:sldChg chg="modSp mod">
        <pc:chgData name="Vanessa Mongey" userId="10ff5935-b405-410e-8639-ec0d20fef139" providerId="ADAL" clId="{F2BB12FD-A614-4EDF-A0D9-354460047AF3}" dt="2023-12-06T15:16:46.660" v="341" actId="20577"/>
        <pc:sldMkLst>
          <pc:docMk/>
          <pc:sldMk cId="3015144728" sldId="256"/>
        </pc:sldMkLst>
        <pc:spChg chg="mod">
          <ac:chgData name="Vanessa Mongey" userId="10ff5935-b405-410e-8639-ec0d20fef139" providerId="ADAL" clId="{F2BB12FD-A614-4EDF-A0D9-354460047AF3}" dt="2023-12-06T15:16:46.660" v="341" actId="20577"/>
          <ac:spMkLst>
            <pc:docMk/>
            <pc:sldMk cId="3015144728" sldId="256"/>
            <ac:spMk id="4" creationId="{5165BC95-29B2-439F-8B7C-5863CEED1CCD}"/>
          </ac:spMkLst>
        </pc:spChg>
      </pc:sldChg>
      <pc:sldChg chg="addSp modSp mod">
        <pc:chgData name="Vanessa Mongey" userId="10ff5935-b405-410e-8639-ec0d20fef139" providerId="ADAL" clId="{F2BB12FD-A614-4EDF-A0D9-354460047AF3}" dt="2023-12-06T15:17:52.043" v="355" actId="1076"/>
        <pc:sldMkLst>
          <pc:docMk/>
          <pc:sldMk cId="4057773510" sldId="257"/>
        </pc:sldMkLst>
        <pc:spChg chg="mod ord">
          <ac:chgData name="Vanessa Mongey" userId="10ff5935-b405-410e-8639-ec0d20fef139" providerId="ADAL" clId="{F2BB12FD-A614-4EDF-A0D9-354460047AF3}" dt="2023-11-30T14:38:17.437" v="330"/>
          <ac:spMkLst>
            <pc:docMk/>
            <pc:sldMk cId="4057773510" sldId="257"/>
            <ac:spMk id="3" creationId="{30E4D5F6-185A-43D8-A5E1-37F6707BAC2D}"/>
          </ac:spMkLst>
        </pc:spChg>
        <pc:spChg chg="mod">
          <ac:chgData name="Vanessa Mongey" userId="10ff5935-b405-410e-8639-ec0d20fef139" providerId="ADAL" clId="{F2BB12FD-A614-4EDF-A0D9-354460047AF3}" dt="2023-12-06T15:16:58.684" v="343" actId="6549"/>
          <ac:spMkLst>
            <pc:docMk/>
            <pc:sldMk cId="4057773510" sldId="257"/>
            <ac:spMk id="20" creationId="{AE86D235-8557-462C-B5A1-CC87B9FC5F8D}"/>
          </ac:spMkLst>
        </pc:spChg>
        <pc:grpChg chg="mod">
          <ac:chgData name="Vanessa Mongey" userId="10ff5935-b405-410e-8639-ec0d20fef139" providerId="ADAL" clId="{F2BB12FD-A614-4EDF-A0D9-354460047AF3}" dt="2023-11-30T14:37:57.368" v="324" actId="962"/>
          <ac:grpSpMkLst>
            <pc:docMk/>
            <pc:sldMk cId="4057773510" sldId="257"/>
            <ac:grpSpMk id="16" creationId="{E60F5084-DD51-4CE9-A8A1-5CBCA497B273}"/>
          </ac:grpSpMkLst>
        </pc:grpChg>
        <pc:picChg chg="add mod">
          <ac:chgData name="Vanessa Mongey" userId="10ff5935-b405-410e-8639-ec0d20fef139" providerId="ADAL" clId="{F2BB12FD-A614-4EDF-A0D9-354460047AF3}" dt="2023-12-06T15:17:44.731" v="350" actId="14100"/>
          <ac:picMkLst>
            <pc:docMk/>
            <pc:sldMk cId="4057773510" sldId="257"/>
            <ac:picMk id="4" creationId="{9D8C1BED-07F5-17FB-C4E8-14E7FED50683}"/>
          </ac:picMkLst>
        </pc:picChg>
        <pc:picChg chg="add mod">
          <ac:chgData name="Vanessa Mongey" userId="10ff5935-b405-410e-8639-ec0d20fef139" providerId="ADAL" clId="{F2BB12FD-A614-4EDF-A0D9-354460047AF3}" dt="2023-12-06T15:17:47.811" v="352" actId="1076"/>
          <ac:picMkLst>
            <pc:docMk/>
            <pc:sldMk cId="4057773510" sldId="257"/>
            <ac:picMk id="5" creationId="{87C4066D-BB6A-E89F-08AD-34EF3068DB68}"/>
          </ac:picMkLst>
        </pc:picChg>
        <pc:picChg chg="add mod">
          <ac:chgData name="Vanessa Mongey" userId="10ff5935-b405-410e-8639-ec0d20fef139" providerId="ADAL" clId="{F2BB12FD-A614-4EDF-A0D9-354460047AF3}" dt="2023-12-06T15:17:52.043" v="355" actId="1076"/>
          <ac:picMkLst>
            <pc:docMk/>
            <pc:sldMk cId="4057773510" sldId="257"/>
            <ac:picMk id="6" creationId="{BA9F9C88-F25E-DB30-E381-94DB877B80E6}"/>
          </ac:picMkLst>
        </pc:picChg>
      </pc:sldChg>
      <pc:sldChg chg="modSp mod">
        <pc:chgData name="Vanessa Mongey" userId="10ff5935-b405-410e-8639-ec0d20fef139" providerId="ADAL" clId="{F2BB12FD-A614-4EDF-A0D9-354460047AF3}" dt="2023-11-30T14:37:15.377" v="319" actId="6549"/>
        <pc:sldMkLst>
          <pc:docMk/>
          <pc:sldMk cId="3420127913" sldId="258"/>
        </pc:sldMkLst>
        <pc:spChg chg="mod">
          <ac:chgData name="Vanessa Mongey" userId="10ff5935-b405-410e-8639-ec0d20fef139" providerId="ADAL" clId="{F2BB12FD-A614-4EDF-A0D9-354460047AF3}" dt="2023-11-30T14:37:15.377" v="319" actId="6549"/>
          <ac:spMkLst>
            <pc:docMk/>
            <pc:sldMk cId="3420127913" sldId="258"/>
            <ac:spMk id="3" creationId="{A80B7833-9BE4-4EDE-9736-AB0640C620E9}"/>
          </ac:spMkLst>
        </pc:spChg>
      </pc:sldChg>
      <pc:sldChg chg="modSp mod">
        <pc:chgData name="Vanessa Mongey" userId="10ff5935-b405-410e-8639-ec0d20fef139" providerId="ADAL" clId="{F2BB12FD-A614-4EDF-A0D9-354460047AF3}" dt="2023-11-30T14:23:50.478" v="166" actId="1076"/>
        <pc:sldMkLst>
          <pc:docMk/>
          <pc:sldMk cId="1959493693" sldId="259"/>
        </pc:sldMkLst>
        <pc:spChg chg="mod">
          <ac:chgData name="Vanessa Mongey" userId="10ff5935-b405-410e-8639-ec0d20fef139" providerId="ADAL" clId="{F2BB12FD-A614-4EDF-A0D9-354460047AF3}" dt="2023-11-30T14:23:46.323" v="164" actId="20577"/>
          <ac:spMkLst>
            <pc:docMk/>
            <pc:sldMk cId="1959493693" sldId="259"/>
            <ac:spMk id="10" creationId="{436F387C-57B8-45F5-B773-C38CD909376F}"/>
          </ac:spMkLst>
        </pc:spChg>
        <pc:spChg chg="mod">
          <ac:chgData name="Vanessa Mongey" userId="10ff5935-b405-410e-8639-ec0d20fef139" providerId="ADAL" clId="{F2BB12FD-A614-4EDF-A0D9-354460047AF3}" dt="2023-11-30T14:23:50.478" v="166" actId="1076"/>
          <ac:spMkLst>
            <pc:docMk/>
            <pc:sldMk cId="1959493693" sldId="259"/>
            <ac:spMk id="11" creationId="{077387FA-A62C-499E-B82E-26CC631F013A}"/>
          </ac:spMkLst>
        </pc:spChg>
      </pc:sldChg>
      <pc:sldChg chg="modSp mod">
        <pc:chgData name="Vanessa Mongey" userId="10ff5935-b405-410e-8639-ec0d20fef139" providerId="ADAL" clId="{F2BB12FD-A614-4EDF-A0D9-354460047AF3}" dt="2023-11-30T14:38:35.174" v="331" actId="13244"/>
        <pc:sldMkLst>
          <pc:docMk/>
          <pc:sldMk cId="3378825058" sldId="261"/>
        </pc:sldMkLst>
        <pc:spChg chg="ord">
          <ac:chgData name="Vanessa Mongey" userId="10ff5935-b405-410e-8639-ec0d20fef139" providerId="ADAL" clId="{F2BB12FD-A614-4EDF-A0D9-354460047AF3}" dt="2023-11-30T14:38:35.174" v="331" actId="13244"/>
          <ac:spMkLst>
            <pc:docMk/>
            <pc:sldMk cId="3378825058" sldId="261"/>
            <ac:spMk id="3" creationId="{93CA8860-E1F3-45B5-90ED-551356FBB360}"/>
          </ac:spMkLst>
        </pc:spChg>
        <pc:spChg chg="mod">
          <ac:chgData name="Vanessa Mongey" userId="10ff5935-b405-410e-8639-ec0d20fef139" providerId="ADAL" clId="{F2BB12FD-A614-4EDF-A0D9-354460047AF3}" dt="2023-11-30T14:24:55.342" v="178" actId="1076"/>
          <ac:spMkLst>
            <pc:docMk/>
            <pc:sldMk cId="3378825058" sldId="261"/>
            <ac:spMk id="4" creationId="{F532B1B3-BC68-4B85-AAE6-756A04FC6AAF}"/>
          </ac:spMkLst>
        </pc:spChg>
        <pc:spChg chg="mod">
          <ac:chgData name="Vanessa Mongey" userId="10ff5935-b405-410e-8639-ec0d20fef139" providerId="ADAL" clId="{F2BB12FD-A614-4EDF-A0D9-354460047AF3}" dt="2023-11-30T14:25:05.342" v="182" actId="1076"/>
          <ac:spMkLst>
            <pc:docMk/>
            <pc:sldMk cId="3378825058" sldId="261"/>
            <ac:spMk id="11" creationId="{2492C60D-D498-4F0E-B78E-580BE9333EB8}"/>
          </ac:spMkLst>
        </pc:spChg>
        <pc:spChg chg="mod">
          <ac:chgData name="Vanessa Mongey" userId="10ff5935-b405-410e-8639-ec0d20fef139" providerId="ADAL" clId="{F2BB12FD-A614-4EDF-A0D9-354460047AF3}" dt="2023-11-30T14:26:14.006" v="197" actId="1076"/>
          <ac:spMkLst>
            <pc:docMk/>
            <pc:sldMk cId="3378825058" sldId="261"/>
            <ac:spMk id="12" creationId="{297CA11F-B52E-4750-85AC-F75CE7933D36}"/>
          </ac:spMkLst>
        </pc:spChg>
        <pc:grpChg chg="mod">
          <ac:chgData name="Vanessa Mongey" userId="10ff5935-b405-410e-8639-ec0d20fef139" providerId="ADAL" clId="{F2BB12FD-A614-4EDF-A0D9-354460047AF3}" dt="2023-11-30T14:37:58.999" v="325" actId="962"/>
          <ac:grpSpMkLst>
            <pc:docMk/>
            <pc:sldMk cId="3378825058" sldId="261"/>
            <ac:grpSpMk id="8" creationId="{4D416E7D-86BA-4C1C-A216-F8196EC45FD3}"/>
          </ac:grpSpMkLst>
        </pc:grpChg>
      </pc:sldChg>
      <pc:sldChg chg="modSp mod">
        <pc:chgData name="Vanessa Mongey" userId="10ff5935-b405-410e-8639-ec0d20fef139" providerId="ADAL" clId="{F2BB12FD-A614-4EDF-A0D9-354460047AF3}" dt="2023-11-30T14:35:31.518" v="309" actId="20577"/>
        <pc:sldMkLst>
          <pc:docMk/>
          <pc:sldMk cId="1674363154" sldId="263"/>
        </pc:sldMkLst>
        <pc:spChg chg="mod">
          <ac:chgData name="Vanessa Mongey" userId="10ff5935-b405-410e-8639-ec0d20fef139" providerId="ADAL" clId="{F2BB12FD-A614-4EDF-A0D9-354460047AF3}" dt="2023-11-30T14:35:31.518" v="309" actId="20577"/>
          <ac:spMkLst>
            <pc:docMk/>
            <pc:sldMk cId="1674363154" sldId="263"/>
            <ac:spMk id="5" creationId="{99E6705A-EEA9-4642-AE9A-1E150D5FE3E8}"/>
          </ac:spMkLst>
        </pc:spChg>
      </pc:sldChg>
      <pc:sldChg chg="modSp mod">
        <pc:chgData name="Vanessa Mongey" userId="10ff5935-b405-410e-8639-ec0d20fef139" providerId="ADAL" clId="{F2BB12FD-A614-4EDF-A0D9-354460047AF3}" dt="2023-11-30T14:39:04.613" v="338" actId="962"/>
        <pc:sldMkLst>
          <pc:docMk/>
          <pc:sldMk cId="989488239" sldId="264"/>
        </pc:sldMkLst>
        <pc:spChg chg="mod">
          <ac:chgData name="Vanessa Mongey" userId="10ff5935-b405-410e-8639-ec0d20fef139" providerId="ADAL" clId="{F2BB12FD-A614-4EDF-A0D9-354460047AF3}" dt="2023-11-30T14:37:05.736" v="316" actId="6549"/>
          <ac:spMkLst>
            <pc:docMk/>
            <pc:sldMk cId="989488239" sldId="264"/>
            <ac:spMk id="7" creationId="{16E25BC8-4797-413D-A7E3-BDF226A40F4F}"/>
          </ac:spMkLst>
        </pc:spChg>
        <pc:picChg chg="mod">
          <ac:chgData name="Vanessa Mongey" userId="10ff5935-b405-410e-8639-ec0d20fef139" providerId="ADAL" clId="{F2BB12FD-A614-4EDF-A0D9-354460047AF3}" dt="2023-11-30T14:39:01.268" v="334" actId="962"/>
          <ac:picMkLst>
            <pc:docMk/>
            <pc:sldMk cId="989488239" sldId="264"/>
            <ac:picMk id="4" creationId="{7BDA4C2E-9823-4E32-BDDA-125421455B48}"/>
          </ac:picMkLst>
        </pc:picChg>
        <pc:picChg chg="mod">
          <ac:chgData name="Vanessa Mongey" userId="10ff5935-b405-410e-8639-ec0d20fef139" providerId="ADAL" clId="{F2BB12FD-A614-4EDF-A0D9-354460047AF3}" dt="2023-11-30T14:39:02.053" v="335" actId="962"/>
          <ac:picMkLst>
            <pc:docMk/>
            <pc:sldMk cId="989488239" sldId="264"/>
            <ac:picMk id="8" creationId="{F83C56ED-364E-4D96-AE89-D7CD1A0119BE}"/>
          </ac:picMkLst>
        </pc:picChg>
        <pc:picChg chg="mod">
          <ac:chgData name="Vanessa Mongey" userId="10ff5935-b405-410e-8639-ec0d20fef139" providerId="ADAL" clId="{F2BB12FD-A614-4EDF-A0D9-354460047AF3}" dt="2023-11-30T14:39:02.917" v="336" actId="962"/>
          <ac:picMkLst>
            <pc:docMk/>
            <pc:sldMk cId="989488239" sldId="264"/>
            <ac:picMk id="9" creationId="{53D47D80-078D-4E1D-AB93-7422561FEC42}"/>
          </ac:picMkLst>
        </pc:picChg>
        <pc:picChg chg="mod">
          <ac:chgData name="Vanessa Mongey" userId="10ff5935-b405-410e-8639-ec0d20fef139" providerId="ADAL" clId="{F2BB12FD-A614-4EDF-A0D9-354460047AF3}" dt="2023-11-30T14:39:04.062" v="337" actId="962"/>
          <ac:picMkLst>
            <pc:docMk/>
            <pc:sldMk cId="989488239" sldId="264"/>
            <ac:picMk id="10" creationId="{8CDC63E8-5315-42E4-AC80-A3D86AD0A47D}"/>
          </ac:picMkLst>
        </pc:picChg>
        <pc:picChg chg="mod">
          <ac:chgData name="Vanessa Mongey" userId="10ff5935-b405-410e-8639-ec0d20fef139" providerId="ADAL" clId="{F2BB12FD-A614-4EDF-A0D9-354460047AF3}" dt="2023-11-30T14:39:04.613" v="338" actId="962"/>
          <ac:picMkLst>
            <pc:docMk/>
            <pc:sldMk cId="989488239" sldId="264"/>
            <ac:picMk id="11" creationId="{CD843033-445C-44AE-B591-32F816588AF5}"/>
          </ac:picMkLst>
        </pc:picChg>
      </pc:sldChg>
      <pc:sldChg chg="modSp mod">
        <pc:chgData name="Vanessa Mongey" userId="10ff5935-b405-410e-8639-ec0d20fef139" providerId="ADAL" clId="{F2BB12FD-A614-4EDF-A0D9-354460047AF3}" dt="2023-11-30T14:37:48.525" v="323" actId="14100"/>
        <pc:sldMkLst>
          <pc:docMk/>
          <pc:sldMk cId="2664076803" sldId="265"/>
        </pc:sldMkLst>
        <pc:spChg chg="mod">
          <ac:chgData name="Vanessa Mongey" userId="10ff5935-b405-410e-8639-ec0d20fef139" providerId="ADAL" clId="{F2BB12FD-A614-4EDF-A0D9-354460047AF3}" dt="2023-11-30T14:37:48.525" v="323" actId="14100"/>
          <ac:spMkLst>
            <pc:docMk/>
            <pc:sldMk cId="2664076803" sldId="265"/>
            <ac:spMk id="2" creationId="{FA6340C2-F404-446E-906C-F0A4D395ABB9}"/>
          </ac:spMkLst>
        </pc:spChg>
      </pc:sldChg>
      <pc:sldChg chg="modSp mod">
        <pc:chgData name="Vanessa Mongey" userId="10ff5935-b405-410e-8639-ec0d20fef139" providerId="ADAL" clId="{F2BB12FD-A614-4EDF-A0D9-354460047AF3}" dt="2023-11-30T14:38:02.481" v="327" actId="962"/>
        <pc:sldMkLst>
          <pc:docMk/>
          <pc:sldMk cId="904752013" sldId="267"/>
        </pc:sldMkLst>
        <pc:spChg chg="mod">
          <ac:chgData name="Vanessa Mongey" userId="10ff5935-b405-410e-8639-ec0d20fef139" providerId="ADAL" clId="{F2BB12FD-A614-4EDF-A0D9-354460047AF3}" dt="2023-11-30T14:38:02.481" v="327" actId="962"/>
          <ac:spMkLst>
            <pc:docMk/>
            <pc:sldMk cId="904752013" sldId="267"/>
            <ac:spMk id="7" creationId="{EF000CE3-F63C-41C5-A75C-684F21D4201E}"/>
          </ac:spMkLst>
        </pc:spChg>
      </pc:sldChg>
      <pc:sldChg chg="delSp modSp mod">
        <pc:chgData name="Vanessa Mongey" userId="10ff5935-b405-410e-8639-ec0d20fef139" providerId="ADAL" clId="{F2BB12FD-A614-4EDF-A0D9-354460047AF3}" dt="2023-11-30T14:27:15.822" v="212" actId="20577"/>
        <pc:sldMkLst>
          <pc:docMk/>
          <pc:sldMk cId="3224781299" sldId="274"/>
        </pc:sldMkLst>
        <pc:spChg chg="mod">
          <ac:chgData name="Vanessa Mongey" userId="10ff5935-b405-410e-8639-ec0d20fef139" providerId="ADAL" clId="{F2BB12FD-A614-4EDF-A0D9-354460047AF3}" dt="2023-11-30T14:27:15.822" v="212" actId="20577"/>
          <ac:spMkLst>
            <pc:docMk/>
            <pc:sldMk cId="3224781299" sldId="274"/>
            <ac:spMk id="2" creationId="{64CF81F8-5D3C-CCEB-22CB-AAC8385CF196}"/>
          </ac:spMkLst>
        </pc:spChg>
        <pc:spChg chg="del mod">
          <ac:chgData name="Vanessa Mongey" userId="10ff5935-b405-410e-8639-ec0d20fef139" providerId="ADAL" clId="{F2BB12FD-A614-4EDF-A0D9-354460047AF3}" dt="2023-11-30T14:26:33.434" v="201" actId="478"/>
          <ac:spMkLst>
            <pc:docMk/>
            <pc:sldMk cId="3224781299" sldId="274"/>
            <ac:spMk id="6" creationId="{70550858-FC14-0F81-86ED-A433C7F18B03}"/>
          </ac:spMkLst>
        </pc:spChg>
      </pc:sldChg>
      <pc:sldChg chg="modSp mod">
        <pc:chgData name="Vanessa Mongey" userId="10ff5935-b405-410e-8639-ec0d20fef139" providerId="ADAL" clId="{F2BB12FD-A614-4EDF-A0D9-354460047AF3}" dt="2023-11-30T14:24:41.992" v="175" actId="20577"/>
        <pc:sldMkLst>
          <pc:docMk/>
          <pc:sldMk cId="1770902312" sldId="275"/>
        </pc:sldMkLst>
        <pc:spChg chg="mod">
          <ac:chgData name="Vanessa Mongey" userId="10ff5935-b405-410e-8639-ec0d20fef139" providerId="ADAL" clId="{F2BB12FD-A614-4EDF-A0D9-354460047AF3}" dt="2023-11-30T14:24:17.983" v="169" actId="20577"/>
          <ac:spMkLst>
            <pc:docMk/>
            <pc:sldMk cId="1770902312" sldId="275"/>
            <ac:spMk id="10" creationId="{436F387C-57B8-45F5-B773-C38CD909376F}"/>
          </ac:spMkLst>
        </pc:spChg>
        <pc:spChg chg="mod">
          <ac:chgData name="Vanessa Mongey" userId="10ff5935-b405-410e-8639-ec0d20fef139" providerId="ADAL" clId="{F2BB12FD-A614-4EDF-A0D9-354460047AF3}" dt="2023-11-30T14:24:41.992" v="175" actId="20577"/>
          <ac:spMkLst>
            <pc:docMk/>
            <pc:sldMk cId="1770902312" sldId="275"/>
            <ac:spMk id="11" creationId="{077387FA-A62C-499E-B82E-26CC631F013A}"/>
          </ac:spMkLst>
        </pc:spChg>
      </pc:sldChg>
      <pc:sldChg chg="del">
        <pc:chgData name="Vanessa Mongey" userId="10ff5935-b405-410e-8639-ec0d20fef139" providerId="ADAL" clId="{F2BB12FD-A614-4EDF-A0D9-354460047AF3}" dt="2023-11-30T14:26:21.309" v="198" actId="47"/>
        <pc:sldMkLst>
          <pc:docMk/>
          <pc:sldMk cId="3905987233" sldId="276"/>
        </pc:sldMkLst>
      </pc:sldChg>
      <pc:sldChg chg="modSp mod">
        <pc:chgData name="Vanessa Mongey" userId="10ff5935-b405-410e-8639-ec0d20fef139" providerId="ADAL" clId="{F2BB12FD-A614-4EDF-A0D9-354460047AF3}" dt="2023-11-30T14:28:03.884" v="217" actId="1076"/>
        <pc:sldMkLst>
          <pc:docMk/>
          <pc:sldMk cId="1873420857" sldId="277"/>
        </pc:sldMkLst>
        <pc:spChg chg="mod">
          <ac:chgData name="Vanessa Mongey" userId="10ff5935-b405-410e-8639-ec0d20fef139" providerId="ADAL" clId="{F2BB12FD-A614-4EDF-A0D9-354460047AF3}" dt="2023-11-30T14:28:03.884" v="217" actId="1076"/>
          <ac:spMkLst>
            <pc:docMk/>
            <pc:sldMk cId="1873420857" sldId="277"/>
            <ac:spMk id="2" creationId="{DD25FA5C-18EE-AB9E-ADF7-FECDDA18F2E5}"/>
          </ac:spMkLst>
        </pc:spChg>
        <pc:spChg chg="mod">
          <ac:chgData name="Vanessa Mongey" userId="10ff5935-b405-410e-8639-ec0d20fef139" providerId="ADAL" clId="{F2BB12FD-A614-4EDF-A0D9-354460047AF3}" dt="2023-11-30T14:27:45.679" v="216" actId="6549"/>
          <ac:spMkLst>
            <pc:docMk/>
            <pc:sldMk cId="1873420857" sldId="277"/>
            <ac:spMk id="3" creationId="{1E2ABB3A-F664-57A3-F963-AC16D3643781}"/>
          </ac:spMkLst>
        </pc:spChg>
      </pc:sldChg>
      <pc:sldChg chg="addSp delSp modSp mod">
        <pc:chgData name="Vanessa Mongey" userId="10ff5935-b405-410e-8639-ec0d20fef139" providerId="ADAL" clId="{F2BB12FD-A614-4EDF-A0D9-354460047AF3}" dt="2023-11-30T14:38:51.334" v="333" actId="13244"/>
        <pc:sldMkLst>
          <pc:docMk/>
          <pc:sldMk cId="741938927" sldId="279"/>
        </pc:sldMkLst>
        <pc:spChg chg="mod">
          <ac:chgData name="Vanessa Mongey" userId="10ff5935-b405-410e-8639-ec0d20fef139" providerId="ADAL" clId="{F2BB12FD-A614-4EDF-A0D9-354460047AF3}" dt="2023-11-30T14:29:49.064" v="223" actId="1076"/>
          <ac:spMkLst>
            <pc:docMk/>
            <pc:sldMk cId="741938927" sldId="279"/>
            <ac:spMk id="2" creationId="{ACBC01E9-C051-F983-F404-42333C07DE68}"/>
          </ac:spMkLst>
        </pc:spChg>
        <pc:spChg chg="del mod">
          <ac:chgData name="Vanessa Mongey" userId="10ff5935-b405-410e-8639-ec0d20fef139" providerId="ADAL" clId="{F2BB12FD-A614-4EDF-A0D9-354460047AF3}" dt="2023-11-30T14:30:02.887" v="226" actId="478"/>
          <ac:spMkLst>
            <pc:docMk/>
            <pc:sldMk cId="741938927" sldId="279"/>
            <ac:spMk id="3" creationId="{94B7C675-0806-112D-8C64-72215B466B39}"/>
          </ac:spMkLst>
        </pc:spChg>
        <pc:spChg chg="add mod">
          <ac:chgData name="Vanessa Mongey" userId="10ff5935-b405-410e-8639-ec0d20fef139" providerId="ADAL" clId="{F2BB12FD-A614-4EDF-A0D9-354460047AF3}" dt="2023-11-30T14:31:26.883" v="298" actId="1076"/>
          <ac:spMkLst>
            <pc:docMk/>
            <pc:sldMk cId="741938927" sldId="279"/>
            <ac:spMk id="4" creationId="{6FFAD67A-B821-FECE-2B42-2BEF358D6582}"/>
          </ac:spMkLst>
        </pc:spChg>
        <pc:picChg chg="del">
          <ac:chgData name="Vanessa Mongey" userId="10ff5935-b405-410e-8639-ec0d20fef139" providerId="ADAL" clId="{F2BB12FD-A614-4EDF-A0D9-354460047AF3}" dt="2022-09-26T10:55:40.519" v="0" actId="478"/>
          <ac:picMkLst>
            <pc:docMk/>
            <pc:sldMk cId="741938927" sldId="279"/>
            <ac:picMk id="4" creationId="{618C522D-15C8-83D0-65E8-12847D931C8D}"/>
          </ac:picMkLst>
        </pc:picChg>
        <pc:picChg chg="del">
          <ac:chgData name="Vanessa Mongey" userId="10ff5935-b405-410e-8639-ec0d20fef139" providerId="ADAL" clId="{F2BB12FD-A614-4EDF-A0D9-354460047AF3}" dt="2022-09-27T09:59:26.112" v="89" actId="478"/>
          <ac:picMkLst>
            <pc:docMk/>
            <pc:sldMk cId="741938927" sldId="279"/>
            <ac:picMk id="5" creationId="{2DAFFE22-33F5-1D58-1367-4EF30AA2FA74}"/>
          </ac:picMkLst>
        </pc:picChg>
        <pc:picChg chg="add mod ord modCrop">
          <ac:chgData name="Vanessa Mongey" userId="10ff5935-b405-410e-8639-ec0d20fef139" providerId="ADAL" clId="{F2BB12FD-A614-4EDF-A0D9-354460047AF3}" dt="2023-11-30T14:38:51.334" v="333" actId="13244"/>
          <ac:picMkLst>
            <pc:docMk/>
            <pc:sldMk cId="741938927" sldId="279"/>
            <ac:picMk id="6" creationId="{42BB70C1-B2AC-2400-6C00-656ECE155B02}"/>
          </ac:picMkLst>
        </pc:picChg>
        <pc:picChg chg="add del mod">
          <ac:chgData name="Vanessa Mongey" userId="10ff5935-b405-410e-8639-ec0d20fef139" providerId="ADAL" clId="{F2BB12FD-A614-4EDF-A0D9-354460047AF3}" dt="2022-09-26T10:55:54.490" v="4" actId="21"/>
          <ac:picMkLst>
            <pc:docMk/>
            <pc:sldMk cId="741938927" sldId="279"/>
            <ac:picMk id="7" creationId="{27E6B030-67C3-81E5-6255-2EEE306523E7}"/>
          </ac:picMkLst>
        </pc:picChg>
      </pc:sldChg>
      <pc:sldChg chg="modSp mod">
        <pc:chgData name="Vanessa Mongey" userId="10ff5935-b405-410e-8639-ec0d20fef139" providerId="ADAL" clId="{F2BB12FD-A614-4EDF-A0D9-354460047AF3}" dt="2023-11-30T14:38:46.173" v="332" actId="13244"/>
        <pc:sldMkLst>
          <pc:docMk/>
          <pc:sldMk cId="412399481" sldId="281"/>
        </pc:sldMkLst>
        <pc:spChg chg="mod">
          <ac:chgData name="Vanessa Mongey" userId="10ff5935-b405-410e-8639-ec0d20fef139" providerId="ADAL" clId="{F2BB12FD-A614-4EDF-A0D9-354460047AF3}" dt="2023-11-30T14:28:09.801" v="218" actId="20577"/>
          <ac:spMkLst>
            <pc:docMk/>
            <pc:sldMk cId="412399481" sldId="281"/>
            <ac:spMk id="2" creationId="{8BA4BD46-1E74-49B3-8020-99427BE95990}"/>
          </ac:spMkLst>
        </pc:spChg>
        <pc:spChg chg="ord">
          <ac:chgData name="Vanessa Mongey" userId="10ff5935-b405-410e-8639-ec0d20fef139" providerId="ADAL" clId="{F2BB12FD-A614-4EDF-A0D9-354460047AF3}" dt="2023-11-30T14:38:46.173" v="332" actId="13244"/>
          <ac:spMkLst>
            <pc:docMk/>
            <pc:sldMk cId="412399481" sldId="281"/>
            <ac:spMk id="3" creationId="{93CA8860-E1F3-45B5-90ED-551356FBB360}"/>
          </ac:spMkLst>
        </pc:spChg>
        <pc:spChg chg="mod">
          <ac:chgData name="Vanessa Mongey" userId="10ff5935-b405-410e-8639-ec0d20fef139" providerId="ADAL" clId="{F2BB12FD-A614-4EDF-A0D9-354460047AF3}" dt="2023-11-30T14:28:14.556" v="219" actId="1076"/>
          <ac:spMkLst>
            <pc:docMk/>
            <pc:sldMk cId="412399481" sldId="281"/>
            <ac:spMk id="4" creationId="{F532B1B3-BC68-4B85-AAE6-756A04FC6AAF}"/>
          </ac:spMkLst>
        </pc:spChg>
        <pc:spChg chg="mod">
          <ac:chgData name="Vanessa Mongey" userId="10ff5935-b405-410e-8639-ec0d20fef139" providerId="ADAL" clId="{F2BB12FD-A614-4EDF-A0D9-354460047AF3}" dt="2023-11-30T14:28:51.908" v="222" actId="255"/>
          <ac:spMkLst>
            <pc:docMk/>
            <pc:sldMk cId="412399481" sldId="281"/>
            <ac:spMk id="12" creationId="{297CA11F-B52E-4750-85AC-F75CE7933D36}"/>
          </ac:spMkLst>
        </pc:spChg>
        <pc:grpChg chg="mod">
          <ac:chgData name="Vanessa Mongey" userId="10ff5935-b405-410e-8639-ec0d20fef139" providerId="ADAL" clId="{F2BB12FD-A614-4EDF-A0D9-354460047AF3}" dt="2023-11-30T14:38:00.858" v="326" actId="962"/>
          <ac:grpSpMkLst>
            <pc:docMk/>
            <pc:sldMk cId="412399481" sldId="281"/>
            <ac:grpSpMk id="8" creationId="{4D416E7D-86BA-4C1C-A216-F8196EC45FD3}"/>
          </ac:grpSpMkLst>
        </pc:grpChg>
      </pc:sldChg>
      <pc:sldChg chg="addSp delSp modSp add mod">
        <pc:chgData name="Vanessa Mongey" userId="10ff5935-b405-410e-8639-ec0d20fef139" providerId="ADAL" clId="{F2BB12FD-A614-4EDF-A0D9-354460047AF3}" dt="2023-11-30T14:32:01.402" v="303" actId="14100"/>
        <pc:sldMkLst>
          <pc:docMk/>
          <pc:sldMk cId="1864347152" sldId="282"/>
        </pc:sldMkLst>
        <pc:spChg chg="mod">
          <ac:chgData name="Vanessa Mongey" userId="10ff5935-b405-410e-8639-ec0d20fef139" providerId="ADAL" clId="{F2BB12FD-A614-4EDF-A0D9-354460047AF3}" dt="2023-11-30T14:30:11.910" v="228" actId="1076"/>
          <ac:spMkLst>
            <pc:docMk/>
            <pc:sldMk cId="1864347152" sldId="282"/>
            <ac:spMk id="2" creationId="{ACBC01E9-C051-F983-F404-42333C07DE68}"/>
          </ac:spMkLst>
        </pc:spChg>
        <pc:spChg chg="del mod">
          <ac:chgData name="Vanessa Mongey" userId="10ff5935-b405-410e-8639-ec0d20fef139" providerId="ADAL" clId="{F2BB12FD-A614-4EDF-A0D9-354460047AF3}" dt="2023-11-30T14:30:06.689" v="227" actId="478"/>
          <ac:spMkLst>
            <pc:docMk/>
            <pc:sldMk cId="1864347152" sldId="282"/>
            <ac:spMk id="3" creationId="{94B7C675-0806-112D-8C64-72215B466B39}"/>
          </ac:spMkLst>
        </pc:spChg>
        <pc:picChg chg="add mod">
          <ac:chgData name="Vanessa Mongey" userId="10ff5935-b405-410e-8639-ec0d20fef139" providerId="ADAL" clId="{F2BB12FD-A614-4EDF-A0D9-354460047AF3}" dt="2023-11-30T14:32:01.402" v="303" actId="14100"/>
          <ac:picMkLst>
            <pc:docMk/>
            <pc:sldMk cId="1864347152" sldId="282"/>
            <ac:picMk id="4" creationId="{A908C825-C344-E5EA-F2AD-9B8AFA63EEB5}"/>
          </ac:picMkLst>
        </pc:picChg>
        <pc:picChg chg="del">
          <ac:chgData name="Vanessa Mongey" userId="10ff5935-b405-410e-8639-ec0d20fef139" providerId="ADAL" clId="{F2BB12FD-A614-4EDF-A0D9-354460047AF3}" dt="2022-09-26T10:56:10.853" v="6" actId="478"/>
          <ac:picMkLst>
            <pc:docMk/>
            <pc:sldMk cId="1864347152" sldId="282"/>
            <ac:picMk id="5" creationId="{2DAFFE22-33F5-1D58-1367-4EF30AA2FA74}"/>
          </ac:picMkLst>
        </pc:picChg>
      </pc:sldChg>
    </pc:docChg>
  </pc:docChgLst>
  <pc:docChgLst>
    <pc:chgData name="Vanessa Mongey" userId="S::vanessamongey@ncfe.org.uk::10ff5935-b405-410e-8639-ec0d20fef139" providerId="AD" clId="Web-{350F4E33-16FD-BCC8-2DF4-9848272B8A11}"/>
    <pc:docChg chg="modSld">
      <pc:chgData name="Vanessa Mongey" userId="S::vanessamongey@ncfe.org.uk::10ff5935-b405-410e-8639-ec0d20fef139" providerId="AD" clId="Web-{350F4E33-16FD-BCC8-2DF4-9848272B8A11}" dt="2023-11-30T17:00:05.288" v="0" actId="20577"/>
      <pc:docMkLst>
        <pc:docMk/>
      </pc:docMkLst>
      <pc:sldChg chg="modSp">
        <pc:chgData name="Vanessa Mongey" userId="S::vanessamongey@ncfe.org.uk::10ff5935-b405-410e-8639-ec0d20fef139" providerId="AD" clId="Web-{350F4E33-16FD-BCC8-2DF4-9848272B8A11}" dt="2023-11-30T17:00:05.288" v="0" actId="20577"/>
        <pc:sldMkLst>
          <pc:docMk/>
          <pc:sldMk cId="1674363154" sldId="263"/>
        </pc:sldMkLst>
        <pc:spChg chg="mod">
          <ac:chgData name="Vanessa Mongey" userId="S::vanessamongey@ncfe.org.uk::10ff5935-b405-410e-8639-ec0d20fef139" providerId="AD" clId="Web-{350F4E33-16FD-BCC8-2DF4-9848272B8A11}" dt="2023-11-30T17:00:05.288" v="0" actId="20577"/>
          <ac:spMkLst>
            <pc:docMk/>
            <pc:sldMk cId="1674363154" sldId="263"/>
            <ac:spMk id="5" creationId="{99E6705A-EEA9-4642-AE9A-1E150D5FE3E8}"/>
          </ac:spMkLst>
        </pc:spChg>
      </pc:sldChg>
    </pc:docChg>
  </pc:docChgLst>
  <pc:docChgLst>
    <pc:chgData name="Vanessa Mongey" userId="10ff5935-b405-410e-8639-ec0d20fef139" providerId="ADAL" clId="{68676A9A-2117-4722-8723-F62937775CFE}"/>
    <pc:docChg chg="custSel modSld">
      <pc:chgData name="Vanessa Mongey" userId="10ff5935-b405-410e-8639-ec0d20fef139" providerId="ADAL" clId="{68676A9A-2117-4722-8723-F62937775CFE}" dt="2022-08-24T12:20:37.389" v="68" actId="313"/>
      <pc:docMkLst>
        <pc:docMk/>
      </pc:docMkLst>
      <pc:sldChg chg="modSp mod">
        <pc:chgData name="Vanessa Mongey" userId="10ff5935-b405-410e-8639-ec0d20fef139" providerId="ADAL" clId="{68676A9A-2117-4722-8723-F62937775CFE}" dt="2022-08-24T12:19:43.953" v="43" actId="20577"/>
        <pc:sldMkLst>
          <pc:docMk/>
          <pc:sldMk cId="3015144728" sldId="256"/>
        </pc:sldMkLst>
        <pc:spChg chg="mod">
          <ac:chgData name="Vanessa Mongey" userId="10ff5935-b405-410e-8639-ec0d20fef139" providerId="ADAL" clId="{68676A9A-2117-4722-8723-F62937775CFE}" dt="2022-08-24T12:18:37.847" v="1" actId="20577"/>
          <ac:spMkLst>
            <pc:docMk/>
            <pc:sldMk cId="3015144728" sldId="256"/>
            <ac:spMk id="2" creationId="{C8FDA571-6C94-441F-9983-D2E6861FD27A}"/>
          </ac:spMkLst>
        </pc:spChg>
        <pc:spChg chg="mod">
          <ac:chgData name="Vanessa Mongey" userId="10ff5935-b405-410e-8639-ec0d20fef139" providerId="ADAL" clId="{68676A9A-2117-4722-8723-F62937775CFE}" dt="2022-08-24T12:19:43.953" v="43" actId="20577"/>
          <ac:spMkLst>
            <pc:docMk/>
            <pc:sldMk cId="3015144728" sldId="256"/>
            <ac:spMk id="4" creationId="{5165BC95-29B2-439F-8B7C-5863CEED1CCD}"/>
          </ac:spMkLst>
        </pc:spChg>
      </pc:sldChg>
      <pc:sldChg chg="modSp mod">
        <pc:chgData name="Vanessa Mongey" userId="10ff5935-b405-410e-8639-ec0d20fef139" providerId="ADAL" clId="{68676A9A-2117-4722-8723-F62937775CFE}" dt="2022-08-24T12:19:33.134" v="35" actId="1076"/>
        <pc:sldMkLst>
          <pc:docMk/>
          <pc:sldMk cId="3378825058" sldId="261"/>
        </pc:sldMkLst>
        <pc:spChg chg="mod">
          <ac:chgData name="Vanessa Mongey" userId="10ff5935-b405-410e-8639-ec0d20fef139" providerId="ADAL" clId="{68676A9A-2117-4722-8723-F62937775CFE}" dt="2022-08-24T12:19:30.062" v="34" actId="20577"/>
          <ac:spMkLst>
            <pc:docMk/>
            <pc:sldMk cId="3378825058" sldId="261"/>
            <ac:spMk id="2" creationId="{8BA4BD46-1E74-49B3-8020-99427BE95990}"/>
          </ac:spMkLst>
        </pc:spChg>
        <pc:spChg chg="mod">
          <ac:chgData name="Vanessa Mongey" userId="10ff5935-b405-410e-8639-ec0d20fef139" providerId="ADAL" clId="{68676A9A-2117-4722-8723-F62937775CFE}" dt="2022-08-24T12:19:33.134" v="35" actId="1076"/>
          <ac:spMkLst>
            <pc:docMk/>
            <pc:sldMk cId="3378825058" sldId="261"/>
            <ac:spMk id="4" creationId="{F532B1B3-BC68-4B85-AAE6-756A04FC6AAF}"/>
          </ac:spMkLst>
        </pc:spChg>
      </pc:sldChg>
      <pc:sldChg chg="modSp mod">
        <pc:chgData name="Vanessa Mongey" userId="10ff5935-b405-410e-8639-ec0d20fef139" providerId="ADAL" clId="{68676A9A-2117-4722-8723-F62937775CFE}" dt="2022-08-24T12:19:56.607" v="45" actId="20577"/>
        <pc:sldMkLst>
          <pc:docMk/>
          <pc:sldMk cId="1230125668" sldId="280"/>
        </pc:sldMkLst>
        <pc:spChg chg="mod">
          <ac:chgData name="Vanessa Mongey" userId="10ff5935-b405-410e-8639-ec0d20fef139" providerId="ADAL" clId="{68676A9A-2117-4722-8723-F62937775CFE}" dt="2022-08-24T12:19:56.607" v="45" actId="20577"/>
          <ac:spMkLst>
            <pc:docMk/>
            <pc:sldMk cId="1230125668" sldId="280"/>
            <ac:spMk id="5" creationId="{3AE259DB-85E3-A725-8A2B-CAD5458860A7}"/>
          </ac:spMkLst>
        </pc:spChg>
      </pc:sldChg>
      <pc:sldChg chg="modSp mod">
        <pc:chgData name="Vanessa Mongey" userId="10ff5935-b405-410e-8639-ec0d20fef139" providerId="ADAL" clId="{68676A9A-2117-4722-8723-F62937775CFE}" dt="2022-08-24T12:20:37.389" v="68" actId="313"/>
        <pc:sldMkLst>
          <pc:docMk/>
          <pc:sldMk cId="412399481" sldId="281"/>
        </pc:sldMkLst>
        <pc:spChg chg="mod">
          <ac:chgData name="Vanessa Mongey" userId="10ff5935-b405-410e-8639-ec0d20fef139" providerId="ADAL" clId="{68676A9A-2117-4722-8723-F62937775CFE}" dt="2022-08-24T12:20:37.389" v="68" actId="313"/>
          <ac:spMkLst>
            <pc:docMk/>
            <pc:sldMk cId="412399481" sldId="281"/>
            <ac:spMk id="2" creationId="{8BA4BD46-1E74-49B3-8020-99427BE95990}"/>
          </ac:spMkLst>
        </pc:spChg>
        <pc:spChg chg="mod">
          <ac:chgData name="Vanessa Mongey" userId="10ff5935-b405-410e-8639-ec0d20fef139" providerId="ADAL" clId="{68676A9A-2117-4722-8723-F62937775CFE}" dt="2022-08-24T12:20:25.920" v="50" actId="2711"/>
          <ac:spMkLst>
            <pc:docMk/>
            <pc:sldMk cId="412399481" sldId="281"/>
            <ac:spMk id="4" creationId="{F532B1B3-BC68-4B85-AAE6-756A04FC6AAF}"/>
          </ac:spMkLst>
        </pc:spChg>
      </pc:sldChg>
    </pc:docChg>
  </pc:docChgLst>
  <pc:docChgLst>
    <pc:chgData name="Vanessa Mongey" userId="S::vanessamongey@ncfe.org.uk::10ff5935-b405-410e-8639-ec0d20fef139" providerId="AD" clId="Web-{ADC13A6E-DFBF-74F1-BC5F-F2BAFC0DDAC7}"/>
    <pc:docChg chg="modSld">
      <pc:chgData name="Vanessa Mongey" userId="S::vanessamongey@ncfe.org.uk::10ff5935-b405-410e-8639-ec0d20fef139" providerId="AD" clId="Web-{ADC13A6E-DFBF-74F1-BC5F-F2BAFC0DDAC7}" dt="2022-09-22T07:45:50.949" v="1" actId="20577"/>
      <pc:docMkLst>
        <pc:docMk/>
      </pc:docMkLst>
      <pc:sldChg chg="modSp">
        <pc:chgData name="Vanessa Mongey" userId="S::vanessamongey@ncfe.org.uk::10ff5935-b405-410e-8639-ec0d20fef139" providerId="AD" clId="Web-{ADC13A6E-DFBF-74F1-BC5F-F2BAFC0DDAC7}" dt="2022-09-22T07:45:50.949" v="1" actId="20577"/>
        <pc:sldMkLst>
          <pc:docMk/>
          <pc:sldMk cId="3378825058" sldId="261"/>
        </pc:sldMkLst>
        <pc:spChg chg="mod">
          <ac:chgData name="Vanessa Mongey" userId="S::vanessamongey@ncfe.org.uk::10ff5935-b405-410e-8639-ec0d20fef139" providerId="AD" clId="Web-{ADC13A6E-DFBF-74F1-BC5F-F2BAFC0DDAC7}" dt="2022-09-22T07:45:50.949" v="1" actId="20577"/>
          <ac:spMkLst>
            <pc:docMk/>
            <pc:sldMk cId="3378825058" sldId="261"/>
            <ac:spMk id="12" creationId="{297CA11F-B52E-4750-85AC-F75CE7933D36}"/>
          </ac:spMkLst>
        </pc:spChg>
      </pc:sldChg>
    </pc:docChg>
  </pc:docChgLst>
  <pc:docChgLst>
    <pc:chgData name="Vanessa Mongey" userId="S::vanessamongey@ncfe.org.uk::10ff5935-b405-410e-8639-ec0d20fef139" providerId="AD" clId="Web-{2DCB68AB-F693-A8C3-D9E2-0874781D657E}"/>
    <pc:docChg chg="modSld">
      <pc:chgData name="Vanessa Mongey" userId="S::vanessamongey@ncfe.org.uk::10ff5935-b405-410e-8639-ec0d20fef139" providerId="AD" clId="Web-{2DCB68AB-F693-A8C3-D9E2-0874781D657E}" dt="2024-02-08T08:14:51.184" v="30" actId="20577"/>
      <pc:docMkLst>
        <pc:docMk/>
      </pc:docMkLst>
      <pc:sldChg chg="modSp">
        <pc:chgData name="Vanessa Mongey" userId="S::vanessamongey@ncfe.org.uk::10ff5935-b405-410e-8639-ec0d20fef139" providerId="AD" clId="Web-{2DCB68AB-F693-A8C3-D9E2-0874781D657E}" dt="2024-02-08T08:14:51.184" v="30" actId="20577"/>
        <pc:sldMkLst>
          <pc:docMk/>
          <pc:sldMk cId="1674363154" sldId="263"/>
        </pc:sldMkLst>
        <pc:spChg chg="mod">
          <ac:chgData name="Vanessa Mongey" userId="S::vanessamongey@ncfe.org.uk::10ff5935-b405-410e-8639-ec0d20fef139" providerId="AD" clId="Web-{2DCB68AB-F693-A8C3-D9E2-0874781D657E}" dt="2024-02-08T08:14:51.184" v="30" actId="20577"/>
          <ac:spMkLst>
            <pc:docMk/>
            <pc:sldMk cId="1674363154" sldId="263"/>
            <ac:spMk id="5" creationId="{99E6705A-EEA9-4642-AE9A-1E150D5FE3E8}"/>
          </ac:spMkLst>
        </pc:spChg>
      </pc:sldChg>
      <pc:sldChg chg="modSp">
        <pc:chgData name="Vanessa Mongey" userId="S::vanessamongey@ncfe.org.uk::10ff5935-b405-410e-8639-ec0d20fef139" providerId="AD" clId="Web-{2DCB68AB-F693-A8C3-D9E2-0874781D657E}" dt="2024-02-08T08:14:31.621" v="24" actId="20577"/>
        <pc:sldMkLst>
          <pc:docMk/>
          <pc:sldMk cId="1873420857" sldId="277"/>
        </pc:sldMkLst>
        <pc:spChg chg="mod">
          <ac:chgData name="Vanessa Mongey" userId="S::vanessamongey@ncfe.org.uk::10ff5935-b405-410e-8639-ec0d20fef139" providerId="AD" clId="Web-{2DCB68AB-F693-A8C3-D9E2-0874781D657E}" dt="2024-02-08T08:14:31.621" v="24" actId="20577"/>
          <ac:spMkLst>
            <pc:docMk/>
            <pc:sldMk cId="1873420857" sldId="277"/>
            <ac:spMk id="3" creationId="{1E2ABB3A-F664-57A3-F963-AC16D3643781}"/>
          </ac:spMkLst>
        </pc:spChg>
      </pc:sldChg>
    </pc:docChg>
  </pc:docChgLst>
  <pc:docChgLst>
    <pc:chgData name="Vanessa Mongey" userId="S::vanessamongey@ncfe.org.uk::10ff5935-b405-410e-8639-ec0d20fef139" providerId="AD" clId="Web-{BB3A2103-6B6E-7903-F477-C2BFC3632721}"/>
    <pc:docChg chg="modSld">
      <pc:chgData name="Vanessa Mongey" userId="S::vanessamongey@ncfe.org.uk::10ff5935-b405-410e-8639-ec0d20fef139" providerId="AD" clId="Web-{BB3A2103-6B6E-7903-F477-C2BFC3632721}" dt="2022-09-12T08:04:28.749" v="6" actId="20577"/>
      <pc:docMkLst>
        <pc:docMk/>
      </pc:docMkLst>
      <pc:sldChg chg="modSp">
        <pc:chgData name="Vanessa Mongey" userId="S::vanessamongey@ncfe.org.uk::10ff5935-b405-410e-8639-ec0d20fef139" providerId="AD" clId="Web-{BB3A2103-6B6E-7903-F477-C2BFC3632721}" dt="2022-09-12T08:01:23.477" v="4" actId="20577"/>
        <pc:sldMkLst>
          <pc:docMk/>
          <pc:sldMk cId="4057773510" sldId="257"/>
        </pc:sldMkLst>
        <pc:spChg chg="mod">
          <ac:chgData name="Vanessa Mongey" userId="S::vanessamongey@ncfe.org.uk::10ff5935-b405-410e-8639-ec0d20fef139" providerId="AD" clId="Web-{BB3A2103-6B6E-7903-F477-C2BFC3632721}" dt="2022-09-12T08:01:23.477" v="4" actId="20577"/>
          <ac:spMkLst>
            <pc:docMk/>
            <pc:sldMk cId="4057773510" sldId="257"/>
            <ac:spMk id="20" creationId="{AE86D235-8557-462C-B5A1-CC87B9FC5F8D}"/>
          </ac:spMkLst>
        </pc:spChg>
      </pc:sldChg>
      <pc:sldChg chg="modSp">
        <pc:chgData name="Vanessa Mongey" userId="S::vanessamongey@ncfe.org.uk::10ff5935-b405-410e-8639-ec0d20fef139" providerId="AD" clId="Web-{BB3A2103-6B6E-7903-F477-C2BFC3632721}" dt="2022-09-12T08:04:28.749" v="6" actId="20577"/>
        <pc:sldMkLst>
          <pc:docMk/>
          <pc:sldMk cId="3378825058" sldId="261"/>
        </pc:sldMkLst>
        <pc:spChg chg="mod">
          <ac:chgData name="Vanessa Mongey" userId="S::vanessamongey@ncfe.org.uk::10ff5935-b405-410e-8639-ec0d20fef139" providerId="AD" clId="Web-{BB3A2103-6B6E-7903-F477-C2BFC3632721}" dt="2022-09-12T08:04:28.749" v="6" actId="20577"/>
          <ac:spMkLst>
            <pc:docMk/>
            <pc:sldMk cId="3378825058" sldId="261"/>
            <ac:spMk id="12" creationId="{297CA11F-B52E-4750-85AC-F75CE7933D36}"/>
          </ac:spMkLst>
        </pc:spChg>
      </pc:sldChg>
    </pc:docChg>
  </pc:docChgLst>
  <pc:docChgLst>
    <pc:chgData name="s.chester@southmooracademy.com" userId="S::urn:spo:guest#s.chester@southmooracademy.com::" providerId="AD" clId="Web-{D1AAF7DC-CEB4-4064-801A-14702E47AA68}"/>
    <pc:docChg chg="modSld">
      <pc:chgData name="s.chester@southmooracademy.com" userId="S::urn:spo:guest#s.chester@southmooracademy.com::" providerId="AD" clId="Web-{D1AAF7DC-CEB4-4064-801A-14702E47AA68}" dt="2022-09-10T11:05:49.914" v="1" actId="20577"/>
      <pc:docMkLst>
        <pc:docMk/>
      </pc:docMkLst>
      <pc:sldChg chg="modSp">
        <pc:chgData name="s.chester@southmooracademy.com" userId="S::urn:spo:guest#s.chester@southmooracademy.com::" providerId="AD" clId="Web-{D1AAF7DC-CEB4-4064-801A-14702E47AA68}" dt="2022-09-10T11:05:49.914" v="1" actId="20577"/>
        <pc:sldMkLst>
          <pc:docMk/>
          <pc:sldMk cId="2664076803" sldId="265"/>
        </pc:sldMkLst>
        <pc:spChg chg="mod">
          <ac:chgData name="s.chester@southmooracademy.com" userId="S::urn:spo:guest#s.chester@southmooracademy.com::" providerId="AD" clId="Web-{D1AAF7DC-CEB4-4064-801A-14702E47AA68}" dt="2022-09-10T11:05:49.914" v="1" actId="20577"/>
          <ac:spMkLst>
            <pc:docMk/>
            <pc:sldMk cId="2664076803" sldId="265"/>
            <ac:spMk id="2" creationId="{FA6340C2-F404-446E-906C-F0A4D395ABB9}"/>
          </ac:spMkLst>
        </pc:spChg>
      </pc:sldChg>
    </pc:docChg>
  </pc:docChgLst>
  <pc:docChgLst>
    <pc:chgData name="Vanessa Mongey" userId="10ff5935-b405-410e-8639-ec0d20fef139" providerId="ADAL" clId="{67FBD819-9DBD-449D-B9A9-73B6D3F99B10}"/>
    <pc:docChg chg="undo custSel modSld">
      <pc:chgData name="Vanessa Mongey" userId="10ff5935-b405-410e-8639-ec0d20fef139" providerId="ADAL" clId="{67FBD819-9DBD-449D-B9A9-73B6D3F99B10}" dt="2024-02-14T08:33:11.634" v="664" actId="962"/>
      <pc:docMkLst>
        <pc:docMk/>
      </pc:docMkLst>
      <pc:sldChg chg="modSp mod">
        <pc:chgData name="Vanessa Mongey" userId="10ff5935-b405-410e-8639-ec0d20fef139" providerId="ADAL" clId="{67FBD819-9DBD-449D-B9A9-73B6D3F99B10}" dt="2024-02-14T08:32:45.067" v="660" actId="13244"/>
        <pc:sldMkLst>
          <pc:docMk/>
          <pc:sldMk cId="4057773510" sldId="257"/>
        </pc:sldMkLst>
        <pc:spChg chg="ord">
          <ac:chgData name="Vanessa Mongey" userId="10ff5935-b405-410e-8639-ec0d20fef139" providerId="ADAL" clId="{67FBD819-9DBD-449D-B9A9-73B6D3F99B10}" dt="2024-02-14T08:32:45.067" v="660" actId="13244"/>
          <ac:spMkLst>
            <pc:docMk/>
            <pc:sldMk cId="4057773510" sldId="257"/>
            <ac:spMk id="2" creationId="{EF0FBE54-2BFF-458A-A10F-FFED6D650FA9}"/>
          </ac:spMkLst>
        </pc:spChg>
        <pc:picChg chg="mod">
          <ac:chgData name="Vanessa Mongey" userId="10ff5935-b405-410e-8639-ec0d20fef139" providerId="ADAL" clId="{67FBD819-9DBD-449D-B9A9-73B6D3F99B10}" dt="2024-02-14T08:32:29.366" v="656" actId="962"/>
          <ac:picMkLst>
            <pc:docMk/>
            <pc:sldMk cId="4057773510" sldId="257"/>
            <ac:picMk id="4" creationId="{9D8C1BED-07F5-17FB-C4E8-14E7FED50683}"/>
          </ac:picMkLst>
        </pc:picChg>
        <pc:picChg chg="mod">
          <ac:chgData name="Vanessa Mongey" userId="10ff5935-b405-410e-8639-ec0d20fef139" providerId="ADAL" clId="{67FBD819-9DBD-449D-B9A9-73B6D3F99B10}" dt="2024-02-14T08:32:34.421" v="657" actId="962"/>
          <ac:picMkLst>
            <pc:docMk/>
            <pc:sldMk cId="4057773510" sldId="257"/>
            <ac:picMk id="5" creationId="{87C4066D-BB6A-E89F-08AD-34EF3068DB68}"/>
          </ac:picMkLst>
        </pc:picChg>
        <pc:picChg chg="mod ord">
          <ac:chgData name="Vanessa Mongey" userId="10ff5935-b405-410e-8639-ec0d20fef139" providerId="ADAL" clId="{67FBD819-9DBD-449D-B9A9-73B6D3F99B10}" dt="2024-02-14T08:32:43.934" v="659" actId="962"/>
          <ac:picMkLst>
            <pc:docMk/>
            <pc:sldMk cId="4057773510" sldId="257"/>
            <ac:picMk id="6" creationId="{BA9F9C88-F25E-DB30-E381-94DB877B80E6}"/>
          </ac:picMkLst>
        </pc:picChg>
      </pc:sldChg>
      <pc:sldChg chg="modSp mod">
        <pc:chgData name="Vanessa Mongey" userId="10ff5935-b405-410e-8639-ec0d20fef139" providerId="ADAL" clId="{67FBD819-9DBD-449D-B9A9-73B6D3F99B10}" dt="2024-02-14T08:23:26.843" v="464" actId="207"/>
        <pc:sldMkLst>
          <pc:docMk/>
          <pc:sldMk cId="3420127913" sldId="258"/>
        </pc:sldMkLst>
        <pc:spChg chg="mod">
          <ac:chgData name="Vanessa Mongey" userId="10ff5935-b405-410e-8639-ec0d20fef139" providerId="ADAL" clId="{67FBD819-9DBD-449D-B9A9-73B6D3F99B10}" dt="2024-02-14T08:23:26.843" v="464" actId="207"/>
          <ac:spMkLst>
            <pc:docMk/>
            <pc:sldMk cId="3420127913" sldId="258"/>
            <ac:spMk id="3" creationId="{A80B7833-9BE4-4EDE-9736-AB0640C620E9}"/>
          </ac:spMkLst>
        </pc:spChg>
      </pc:sldChg>
      <pc:sldChg chg="modSp mod">
        <pc:chgData name="Vanessa Mongey" userId="10ff5935-b405-410e-8639-ec0d20fef139" providerId="ADAL" clId="{67FBD819-9DBD-449D-B9A9-73B6D3F99B10}" dt="2024-02-13T14:32:19.967" v="310" actId="20577"/>
        <pc:sldMkLst>
          <pc:docMk/>
          <pc:sldMk cId="1674363154" sldId="263"/>
        </pc:sldMkLst>
        <pc:spChg chg="mod">
          <ac:chgData name="Vanessa Mongey" userId="10ff5935-b405-410e-8639-ec0d20fef139" providerId="ADAL" clId="{67FBD819-9DBD-449D-B9A9-73B6D3F99B10}" dt="2024-02-13T14:32:19.967" v="310" actId="20577"/>
          <ac:spMkLst>
            <pc:docMk/>
            <pc:sldMk cId="1674363154" sldId="263"/>
            <ac:spMk id="5" creationId="{99E6705A-EEA9-4642-AE9A-1E150D5FE3E8}"/>
          </ac:spMkLst>
        </pc:spChg>
      </pc:sldChg>
      <pc:sldChg chg="modSp mod">
        <pc:chgData name="Vanessa Mongey" userId="10ff5935-b405-410e-8639-ec0d20fef139" providerId="ADAL" clId="{67FBD819-9DBD-449D-B9A9-73B6D3F99B10}" dt="2024-02-14T08:23:37.694" v="466" actId="400"/>
        <pc:sldMkLst>
          <pc:docMk/>
          <pc:sldMk cId="989488239" sldId="264"/>
        </pc:sldMkLst>
        <pc:spChg chg="mod">
          <ac:chgData name="Vanessa Mongey" userId="10ff5935-b405-410e-8639-ec0d20fef139" providerId="ADAL" clId="{67FBD819-9DBD-449D-B9A9-73B6D3F99B10}" dt="2024-02-14T08:23:37.694" v="466" actId="400"/>
          <ac:spMkLst>
            <pc:docMk/>
            <pc:sldMk cId="989488239" sldId="264"/>
            <ac:spMk id="7" creationId="{16E25BC8-4797-413D-A7E3-BDF226A40F4F}"/>
          </ac:spMkLst>
        </pc:spChg>
      </pc:sldChg>
      <pc:sldChg chg="modSp mod">
        <pc:chgData name="Vanessa Mongey" userId="10ff5935-b405-410e-8639-ec0d20fef139" providerId="ADAL" clId="{67FBD819-9DBD-449D-B9A9-73B6D3F99B10}" dt="2024-02-14T08:33:11.634" v="664" actId="962"/>
        <pc:sldMkLst>
          <pc:docMk/>
          <pc:sldMk cId="904752013" sldId="267"/>
        </pc:sldMkLst>
        <pc:picChg chg="mod">
          <ac:chgData name="Vanessa Mongey" userId="10ff5935-b405-410e-8639-ec0d20fef139" providerId="ADAL" clId="{67FBD819-9DBD-449D-B9A9-73B6D3F99B10}" dt="2024-02-14T08:33:11.634" v="664" actId="962"/>
          <ac:picMkLst>
            <pc:docMk/>
            <pc:sldMk cId="904752013" sldId="267"/>
            <ac:picMk id="5" creationId="{2F024DB7-D17E-4BA4-9244-23BF0060B897}"/>
          </ac:picMkLst>
        </pc:picChg>
      </pc:sldChg>
      <pc:sldChg chg="addSp modSp mod">
        <pc:chgData name="Vanessa Mongey" userId="10ff5935-b405-410e-8639-ec0d20fef139" providerId="ADAL" clId="{67FBD819-9DBD-449D-B9A9-73B6D3F99B10}" dt="2024-02-14T08:29:52.597" v="477" actId="14100"/>
        <pc:sldMkLst>
          <pc:docMk/>
          <pc:sldMk cId="3224781299" sldId="274"/>
        </pc:sldMkLst>
        <pc:spChg chg="mod">
          <ac:chgData name="Vanessa Mongey" userId="10ff5935-b405-410e-8639-ec0d20fef139" providerId="ADAL" clId="{67FBD819-9DBD-449D-B9A9-73B6D3F99B10}" dt="2024-02-14T08:29:52.597" v="477" actId="14100"/>
          <ac:spMkLst>
            <pc:docMk/>
            <pc:sldMk cId="3224781299" sldId="274"/>
            <ac:spMk id="2" creationId="{64CF81F8-5D3C-CCEB-22CB-AAC8385CF196}"/>
          </ac:spMkLst>
        </pc:spChg>
        <pc:spChg chg="mod">
          <ac:chgData name="Vanessa Mongey" userId="10ff5935-b405-410e-8639-ec0d20fef139" providerId="ADAL" clId="{67FBD819-9DBD-449D-B9A9-73B6D3F99B10}" dt="2024-02-14T08:29:40.022" v="474" actId="20577"/>
          <ac:spMkLst>
            <pc:docMk/>
            <pc:sldMk cId="3224781299" sldId="274"/>
            <ac:spMk id="3" creationId="{19AFA26A-E7DA-4330-A726-3894B77A7BC1}"/>
          </ac:spMkLst>
        </pc:spChg>
        <pc:spChg chg="add mod">
          <ac:chgData name="Vanessa Mongey" userId="10ff5935-b405-410e-8639-ec0d20fef139" providerId="ADAL" clId="{67FBD819-9DBD-449D-B9A9-73B6D3F99B10}" dt="2024-02-13T14:31:19.827" v="282" actId="14100"/>
          <ac:spMkLst>
            <pc:docMk/>
            <pc:sldMk cId="3224781299" sldId="274"/>
            <ac:spMk id="5" creationId="{ACA026BE-B27B-E915-67FF-74C81A4FE81D}"/>
          </ac:spMkLst>
        </pc:spChg>
        <pc:picChg chg="add mod">
          <ac:chgData name="Vanessa Mongey" userId="10ff5935-b405-410e-8639-ec0d20fef139" providerId="ADAL" clId="{67FBD819-9DBD-449D-B9A9-73B6D3F99B10}" dt="2024-02-14T08:29:49.635" v="476" actId="14100"/>
          <ac:picMkLst>
            <pc:docMk/>
            <pc:sldMk cId="3224781299" sldId="274"/>
            <ac:picMk id="7" creationId="{5D17D7E9-B87C-5F0A-98F2-9A644741CE47}"/>
          </ac:picMkLst>
        </pc:picChg>
      </pc:sldChg>
      <pc:sldChg chg="modSp mod">
        <pc:chgData name="Vanessa Mongey" userId="10ff5935-b405-410e-8639-ec0d20fef139" providerId="ADAL" clId="{67FBD819-9DBD-449D-B9A9-73B6D3F99B10}" dt="2024-02-14T08:30:20.869" v="480" actId="20577"/>
        <pc:sldMkLst>
          <pc:docMk/>
          <pc:sldMk cId="1873420857" sldId="277"/>
        </pc:sldMkLst>
        <pc:spChg chg="mod">
          <ac:chgData name="Vanessa Mongey" userId="10ff5935-b405-410e-8639-ec0d20fef139" providerId="ADAL" clId="{67FBD819-9DBD-449D-B9A9-73B6D3F99B10}" dt="2024-02-14T08:30:20.869" v="480" actId="20577"/>
          <ac:spMkLst>
            <pc:docMk/>
            <pc:sldMk cId="1873420857" sldId="277"/>
            <ac:spMk id="2" creationId="{DD25FA5C-18EE-AB9E-ADF7-FECDDA18F2E5}"/>
          </ac:spMkLst>
        </pc:spChg>
      </pc:sldChg>
      <pc:sldChg chg="addSp delSp modSp mod">
        <pc:chgData name="Vanessa Mongey" userId="10ff5935-b405-410e-8639-ec0d20fef139" providerId="ADAL" clId="{67FBD819-9DBD-449D-B9A9-73B6D3F99B10}" dt="2024-02-14T08:33:01.412" v="663" actId="13244"/>
        <pc:sldMkLst>
          <pc:docMk/>
          <pc:sldMk cId="741938927" sldId="279"/>
        </pc:sldMkLst>
        <pc:spChg chg="add mod">
          <ac:chgData name="Vanessa Mongey" userId="10ff5935-b405-410e-8639-ec0d20fef139" providerId="ADAL" clId="{67FBD819-9DBD-449D-B9A9-73B6D3F99B10}" dt="2024-02-14T08:27:41.756" v="467" actId="1076"/>
          <ac:spMkLst>
            <pc:docMk/>
            <pc:sldMk cId="741938927" sldId="279"/>
            <ac:spMk id="3" creationId="{B63DFEA6-2E91-4904-5B3D-B55A9DA68777}"/>
          </ac:spMkLst>
        </pc:spChg>
        <pc:spChg chg="del mod">
          <ac:chgData name="Vanessa Mongey" userId="10ff5935-b405-410e-8639-ec0d20fef139" providerId="ADAL" clId="{67FBD819-9DBD-449D-B9A9-73B6D3F99B10}" dt="2024-02-14T08:04:53.703" v="330" actId="478"/>
          <ac:spMkLst>
            <pc:docMk/>
            <pc:sldMk cId="741938927" sldId="279"/>
            <ac:spMk id="4" creationId="{6FFAD67A-B821-FECE-2B42-2BEF358D6582}"/>
          </ac:spMkLst>
        </pc:spChg>
        <pc:spChg chg="add mod">
          <ac:chgData name="Vanessa Mongey" userId="10ff5935-b405-410e-8639-ec0d20fef139" providerId="ADAL" clId="{67FBD819-9DBD-449D-B9A9-73B6D3F99B10}" dt="2024-02-14T08:27:51.587" v="469" actId="1076"/>
          <ac:spMkLst>
            <pc:docMk/>
            <pc:sldMk cId="741938927" sldId="279"/>
            <ac:spMk id="7" creationId="{8C1287C8-BE73-C2A8-00B1-78904EE5CF27}"/>
          </ac:spMkLst>
        </pc:spChg>
        <pc:spChg chg="add mod">
          <ac:chgData name="Vanessa Mongey" userId="10ff5935-b405-410e-8639-ec0d20fef139" providerId="ADAL" clId="{67FBD819-9DBD-449D-B9A9-73B6D3F99B10}" dt="2024-02-14T08:27:46.235" v="468" actId="1076"/>
          <ac:spMkLst>
            <pc:docMk/>
            <pc:sldMk cId="741938927" sldId="279"/>
            <ac:spMk id="9" creationId="{CE457906-2012-0A2B-1637-DCE0F4443277}"/>
          </ac:spMkLst>
        </pc:spChg>
        <pc:spChg chg="add mod">
          <ac:chgData name="Vanessa Mongey" userId="10ff5935-b405-410e-8639-ec0d20fef139" providerId="ADAL" clId="{67FBD819-9DBD-449D-B9A9-73B6D3F99B10}" dt="2024-02-14T08:18:46.750" v="451" actId="20577"/>
          <ac:spMkLst>
            <pc:docMk/>
            <pc:sldMk cId="741938927" sldId="279"/>
            <ac:spMk id="10" creationId="{EE2A343C-778B-E665-6C32-A5C702367B2E}"/>
          </ac:spMkLst>
        </pc:spChg>
        <pc:spChg chg="add mod ord">
          <ac:chgData name="Vanessa Mongey" userId="10ff5935-b405-410e-8639-ec0d20fef139" providerId="ADAL" clId="{67FBD819-9DBD-449D-B9A9-73B6D3F99B10}" dt="2024-02-14T08:32:57.947" v="661" actId="13244"/>
          <ac:spMkLst>
            <pc:docMk/>
            <pc:sldMk cId="741938927" sldId="279"/>
            <ac:spMk id="15" creationId="{9598933F-28F1-FC37-6908-D74BD8584917}"/>
          </ac:spMkLst>
        </pc:spChg>
        <pc:spChg chg="add mod ord">
          <ac:chgData name="Vanessa Mongey" userId="10ff5935-b405-410e-8639-ec0d20fef139" providerId="ADAL" clId="{67FBD819-9DBD-449D-B9A9-73B6D3F99B10}" dt="2024-02-14T08:33:01.412" v="663" actId="13244"/>
          <ac:spMkLst>
            <pc:docMk/>
            <pc:sldMk cId="741938927" sldId="279"/>
            <ac:spMk id="17" creationId="{247E004B-9742-EAE3-6EEB-9596746252A3}"/>
          </ac:spMkLst>
        </pc:spChg>
        <pc:spChg chg="add mod ord">
          <ac:chgData name="Vanessa Mongey" userId="10ff5935-b405-410e-8639-ec0d20fef139" providerId="ADAL" clId="{67FBD819-9DBD-449D-B9A9-73B6D3F99B10}" dt="2024-02-14T08:32:59.771" v="662" actId="13244"/>
          <ac:spMkLst>
            <pc:docMk/>
            <pc:sldMk cId="741938927" sldId="279"/>
            <ac:spMk id="18" creationId="{0322A162-710B-A7C4-02B8-5DE3434D8CF6}"/>
          </ac:spMkLst>
        </pc:spChg>
        <pc:picChg chg="add mod modCrop">
          <ac:chgData name="Vanessa Mongey" userId="10ff5935-b405-410e-8639-ec0d20fef139" providerId="ADAL" clId="{67FBD819-9DBD-449D-B9A9-73B6D3F99B10}" dt="2024-02-14T08:31:30.645" v="545" actId="962"/>
          <ac:picMkLst>
            <pc:docMk/>
            <pc:sldMk cId="741938927" sldId="279"/>
            <ac:picMk id="5" creationId="{44B9AAA7-F17D-BE01-3E2D-EC9C062DE1CF}"/>
          </ac:picMkLst>
        </pc:picChg>
        <pc:picChg chg="mod modCrop">
          <ac:chgData name="Vanessa Mongey" userId="10ff5935-b405-410e-8639-ec0d20fef139" providerId="ADAL" clId="{67FBD819-9DBD-449D-B9A9-73B6D3F99B10}" dt="2024-02-14T08:04:48.418" v="328" actId="1076"/>
          <ac:picMkLst>
            <pc:docMk/>
            <pc:sldMk cId="741938927" sldId="279"/>
            <ac:picMk id="6" creationId="{42BB70C1-B2AC-2400-6C00-656ECE155B02}"/>
          </ac:picMkLst>
        </pc:picChg>
        <pc:picChg chg="add del mod">
          <ac:chgData name="Vanessa Mongey" userId="10ff5935-b405-410e-8639-ec0d20fef139" providerId="ADAL" clId="{67FBD819-9DBD-449D-B9A9-73B6D3F99B10}" dt="2024-02-14T08:02:30.556" v="311" actId="478"/>
          <ac:picMkLst>
            <pc:docMk/>
            <pc:sldMk cId="741938927" sldId="279"/>
            <ac:picMk id="8" creationId="{59D54F51-C5FC-8796-CC15-D2998206B89A}"/>
          </ac:picMkLst>
        </pc:picChg>
        <pc:picChg chg="add del mod">
          <ac:chgData name="Vanessa Mongey" userId="10ff5935-b405-410e-8639-ec0d20fef139" providerId="ADAL" clId="{67FBD819-9DBD-449D-B9A9-73B6D3F99B10}" dt="2024-02-14T08:12:20.596" v="402"/>
          <ac:picMkLst>
            <pc:docMk/>
            <pc:sldMk cId="741938927" sldId="279"/>
            <ac:picMk id="16" creationId="{3AB97726-37E8-A915-252B-3A2736662526}"/>
          </ac:picMkLst>
        </pc:picChg>
        <pc:cxnChg chg="add del mod">
          <ac:chgData name="Vanessa Mongey" userId="10ff5935-b405-410e-8639-ec0d20fef139" providerId="ADAL" clId="{67FBD819-9DBD-449D-B9A9-73B6D3F99B10}" dt="2024-02-14T08:07:51.146" v="353" actId="478"/>
          <ac:cxnSpMkLst>
            <pc:docMk/>
            <pc:sldMk cId="741938927" sldId="279"/>
            <ac:cxnSpMk id="12" creationId="{33934506-594F-D788-098B-E01BB71B810A}"/>
          </ac:cxnSpMkLst>
        </pc:cxnChg>
        <pc:cxnChg chg="add mod">
          <ac:chgData name="Vanessa Mongey" userId="10ff5935-b405-410e-8639-ec0d20fef139" providerId="ADAL" clId="{67FBD819-9DBD-449D-B9A9-73B6D3F99B10}" dt="2024-02-14T08:32:02.140" v="651" actId="962"/>
          <ac:cxnSpMkLst>
            <pc:docMk/>
            <pc:sldMk cId="741938927" sldId="279"/>
            <ac:cxnSpMk id="20" creationId="{6147B5D8-062B-93BB-D0CF-727202224C7D}"/>
          </ac:cxnSpMkLst>
        </pc:cxnChg>
        <pc:cxnChg chg="add mod">
          <ac:chgData name="Vanessa Mongey" userId="10ff5935-b405-410e-8639-ec0d20fef139" providerId="ADAL" clId="{67FBD819-9DBD-449D-B9A9-73B6D3F99B10}" dt="2024-02-14T08:32:03.523" v="652" actId="962"/>
          <ac:cxnSpMkLst>
            <pc:docMk/>
            <pc:sldMk cId="741938927" sldId="279"/>
            <ac:cxnSpMk id="23" creationId="{583CA853-96B1-BB34-025E-B0071DE177EE}"/>
          </ac:cxnSpMkLst>
        </pc:cxnChg>
        <pc:cxnChg chg="add mod">
          <ac:chgData name="Vanessa Mongey" userId="10ff5935-b405-410e-8639-ec0d20fef139" providerId="ADAL" clId="{67FBD819-9DBD-449D-B9A9-73B6D3F99B10}" dt="2024-02-14T08:32:04.940" v="653" actId="962"/>
          <ac:cxnSpMkLst>
            <pc:docMk/>
            <pc:sldMk cId="741938927" sldId="279"/>
            <ac:cxnSpMk id="26" creationId="{28E086C8-1263-20A7-E3CC-B8966443E556}"/>
          </ac:cxnSpMkLst>
        </pc:cxnChg>
        <pc:cxnChg chg="add mod">
          <ac:chgData name="Vanessa Mongey" userId="10ff5935-b405-410e-8639-ec0d20fef139" providerId="ADAL" clId="{67FBD819-9DBD-449D-B9A9-73B6D3F99B10}" dt="2024-02-14T08:32:06.166" v="654" actId="962"/>
          <ac:cxnSpMkLst>
            <pc:docMk/>
            <pc:sldMk cId="741938927" sldId="279"/>
            <ac:cxnSpMk id="28" creationId="{6923E1EB-4A53-F135-447B-A115B75B94DE}"/>
          </ac:cxnSpMkLst>
        </pc:cxnChg>
      </pc:sldChg>
      <pc:sldChg chg="modSp mod">
        <pc:chgData name="Vanessa Mongey" userId="10ff5935-b405-410e-8639-ec0d20fef139" providerId="ADAL" clId="{67FBD819-9DBD-449D-B9A9-73B6D3F99B10}" dt="2024-02-12T08:23:08.537" v="141" actId="14100"/>
        <pc:sldMkLst>
          <pc:docMk/>
          <pc:sldMk cId="1864347152" sldId="282"/>
        </pc:sldMkLst>
        <pc:picChg chg="mod">
          <ac:chgData name="Vanessa Mongey" userId="10ff5935-b405-410e-8639-ec0d20fef139" providerId="ADAL" clId="{67FBD819-9DBD-449D-B9A9-73B6D3F99B10}" dt="2024-02-12T08:23:08.537" v="141" actId="14100"/>
          <ac:picMkLst>
            <pc:docMk/>
            <pc:sldMk cId="1864347152" sldId="282"/>
            <ac:picMk id="4" creationId="{A908C825-C344-E5EA-F2AD-9B8AFA63EEB5}"/>
          </ac:picMkLst>
        </pc:picChg>
      </pc:sldChg>
    </pc:docChg>
  </pc:docChgLst>
  <pc:docChgLst>
    <pc:chgData name="Vanessa Mongey" userId="10ff5935-b405-410e-8639-ec0d20fef139" providerId="ADAL" clId="{40826AEE-EE64-4D70-89A8-839D319977C4}"/>
    <pc:docChg chg="modSld">
      <pc:chgData name="Vanessa Mongey" userId="10ff5935-b405-410e-8639-ec0d20fef139" providerId="ADAL" clId="{40826AEE-EE64-4D70-89A8-839D319977C4}" dt="2022-09-23T11:11:56.749" v="2" actId="20577"/>
      <pc:docMkLst>
        <pc:docMk/>
      </pc:docMkLst>
      <pc:sldChg chg="modSp mod">
        <pc:chgData name="Vanessa Mongey" userId="10ff5935-b405-410e-8639-ec0d20fef139" providerId="ADAL" clId="{40826AEE-EE64-4D70-89A8-839D319977C4}" dt="2022-09-23T11:11:56.749" v="2" actId="20577"/>
        <pc:sldMkLst>
          <pc:docMk/>
          <pc:sldMk cId="2664076803" sldId="265"/>
        </pc:sldMkLst>
        <pc:spChg chg="mod">
          <ac:chgData name="Vanessa Mongey" userId="10ff5935-b405-410e-8639-ec0d20fef139" providerId="ADAL" clId="{40826AEE-EE64-4D70-89A8-839D319977C4}" dt="2022-09-23T11:11:56.749" v="2" actId="20577"/>
          <ac:spMkLst>
            <pc:docMk/>
            <pc:sldMk cId="2664076803" sldId="265"/>
            <ac:spMk id="2" creationId="{FA6340C2-F404-446E-906C-F0A4D395ABB9}"/>
          </ac:spMkLst>
        </pc:spChg>
      </pc:sldChg>
      <pc:sldChg chg="modSp mod">
        <pc:chgData name="Vanessa Mongey" userId="10ff5935-b405-410e-8639-ec0d20fef139" providerId="ADAL" clId="{40826AEE-EE64-4D70-89A8-839D319977C4}" dt="2022-09-23T11:09:18.429" v="1" actId="20577"/>
        <pc:sldMkLst>
          <pc:docMk/>
          <pc:sldMk cId="3905987233" sldId="276"/>
        </pc:sldMkLst>
        <pc:spChg chg="mod">
          <ac:chgData name="Vanessa Mongey" userId="10ff5935-b405-410e-8639-ec0d20fef139" providerId="ADAL" clId="{40826AEE-EE64-4D70-89A8-839D319977C4}" dt="2022-09-23T11:09:18.429" v="1" actId="20577"/>
          <ac:spMkLst>
            <pc:docMk/>
            <pc:sldMk cId="3905987233" sldId="276"/>
            <ac:spMk id="3" creationId="{641D4D2F-B43F-E3A6-9370-E3329AE50EB9}"/>
          </ac:spMkLst>
        </pc:spChg>
      </pc:sldChg>
    </pc:docChg>
  </pc:docChgLst>
  <pc:docChgLst>
    <pc:chgData name="Vanessa Mongey" userId="10ff5935-b405-410e-8639-ec0d20fef139" providerId="ADAL" clId="{15738AC3-695F-4EE9-B310-66848CF0AA32}"/>
    <pc:docChg chg="undo redo custSel addSld delSld modSld sldOrd">
      <pc:chgData name="Vanessa Mongey" userId="10ff5935-b405-410e-8639-ec0d20fef139" providerId="ADAL" clId="{15738AC3-695F-4EE9-B310-66848CF0AA32}" dt="2024-02-26T08:24:20.210" v="146" actId="13244"/>
      <pc:docMkLst>
        <pc:docMk/>
      </pc:docMkLst>
      <pc:sldChg chg="modSp mod">
        <pc:chgData name="Vanessa Mongey" userId="10ff5935-b405-410e-8639-ec0d20fef139" providerId="ADAL" clId="{15738AC3-695F-4EE9-B310-66848CF0AA32}" dt="2024-02-26T08:13:56.082" v="3" actId="20577"/>
        <pc:sldMkLst>
          <pc:docMk/>
          <pc:sldMk cId="3015144728" sldId="256"/>
        </pc:sldMkLst>
        <pc:spChg chg="mod">
          <ac:chgData name="Vanessa Mongey" userId="10ff5935-b405-410e-8639-ec0d20fef139" providerId="ADAL" clId="{15738AC3-695F-4EE9-B310-66848CF0AA32}" dt="2024-02-26T08:13:56.082" v="3" actId="20577"/>
          <ac:spMkLst>
            <pc:docMk/>
            <pc:sldMk cId="3015144728" sldId="256"/>
            <ac:spMk id="4" creationId="{5165BC95-29B2-439F-8B7C-5863CEED1CCD}"/>
          </ac:spMkLst>
        </pc:spChg>
      </pc:sldChg>
      <pc:sldChg chg="modSp mod">
        <pc:chgData name="Vanessa Mongey" userId="10ff5935-b405-410e-8639-ec0d20fef139" providerId="ADAL" clId="{15738AC3-695F-4EE9-B310-66848CF0AA32}" dt="2024-02-26T08:14:24.486" v="23" actId="20577"/>
        <pc:sldMkLst>
          <pc:docMk/>
          <pc:sldMk cId="4057773510" sldId="257"/>
        </pc:sldMkLst>
        <pc:spChg chg="mod">
          <ac:chgData name="Vanessa Mongey" userId="10ff5935-b405-410e-8639-ec0d20fef139" providerId="ADAL" clId="{15738AC3-695F-4EE9-B310-66848CF0AA32}" dt="2024-02-26T08:14:09.711" v="7" actId="14100"/>
          <ac:spMkLst>
            <pc:docMk/>
            <pc:sldMk cId="4057773510" sldId="257"/>
            <ac:spMk id="3" creationId="{30E4D5F6-185A-43D8-A5E1-37F6707BAC2D}"/>
          </ac:spMkLst>
        </pc:spChg>
        <pc:spChg chg="mod">
          <ac:chgData name="Vanessa Mongey" userId="10ff5935-b405-410e-8639-ec0d20fef139" providerId="ADAL" clId="{15738AC3-695F-4EE9-B310-66848CF0AA32}" dt="2024-02-26T08:14:24.486" v="23" actId="20577"/>
          <ac:spMkLst>
            <pc:docMk/>
            <pc:sldMk cId="4057773510" sldId="257"/>
            <ac:spMk id="20" creationId="{AE86D235-8557-462C-B5A1-CC87B9FC5F8D}"/>
          </ac:spMkLst>
        </pc:spChg>
        <pc:picChg chg="mod">
          <ac:chgData name="Vanessa Mongey" userId="10ff5935-b405-410e-8639-ec0d20fef139" providerId="ADAL" clId="{15738AC3-695F-4EE9-B310-66848CF0AA32}" dt="2024-02-26T08:14:17.737" v="10" actId="1076"/>
          <ac:picMkLst>
            <pc:docMk/>
            <pc:sldMk cId="4057773510" sldId="257"/>
            <ac:picMk id="4" creationId="{9D8C1BED-07F5-17FB-C4E8-14E7FED50683}"/>
          </ac:picMkLst>
        </pc:picChg>
        <pc:picChg chg="mod">
          <ac:chgData name="Vanessa Mongey" userId="10ff5935-b405-410e-8639-ec0d20fef139" providerId="ADAL" clId="{15738AC3-695F-4EE9-B310-66848CF0AA32}" dt="2024-02-26T08:14:12.683" v="8" actId="1076"/>
          <ac:picMkLst>
            <pc:docMk/>
            <pc:sldMk cId="4057773510" sldId="257"/>
            <ac:picMk id="5" creationId="{87C4066D-BB6A-E89F-08AD-34EF3068DB68}"/>
          </ac:picMkLst>
        </pc:picChg>
      </pc:sldChg>
      <pc:sldChg chg="modSp mod">
        <pc:chgData name="Vanessa Mongey" userId="10ff5935-b405-410e-8639-ec0d20fef139" providerId="ADAL" clId="{15738AC3-695F-4EE9-B310-66848CF0AA32}" dt="2024-02-26T08:14:44.261" v="25" actId="207"/>
        <pc:sldMkLst>
          <pc:docMk/>
          <pc:sldMk cId="3420127913" sldId="258"/>
        </pc:sldMkLst>
        <pc:spChg chg="mod">
          <ac:chgData name="Vanessa Mongey" userId="10ff5935-b405-410e-8639-ec0d20fef139" providerId="ADAL" clId="{15738AC3-695F-4EE9-B310-66848CF0AA32}" dt="2024-02-26T08:14:44.261" v="25" actId="207"/>
          <ac:spMkLst>
            <pc:docMk/>
            <pc:sldMk cId="3420127913" sldId="258"/>
            <ac:spMk id="3" creationId="{A80B7833-9BE4-4EDE-9736-AB0640C620E9}"/>
          </ac:spMkLst>
        </pc:spChg>
      </pc:sldChg>
      <pc:sldChg chg="modSp mod">
        <pc:chgData name="Vanessa Mongey" userId="10ff5935-b405-410e-8639-ec0d20fef139" providerId="ADAL" clId="{15738AC3-695F-4EE9-B310-66848CF0AA32}" dt="2024-02-26T08:14:51.564" v="28" actId="207"/>
        <pc:sldMkLst>
          <pc:docMk/>
          <pc:sldMk cId="1959493693" sldId="259"/>
        </pc:sldMkLst>
        <pc:spChg chg="mod">
          <ac:chgData name="Vanessa Mongey" userId="10ff5935-b405-410e-8639-ec0d20fef139" providerId="ADAL" clId="{15738AC3-695F-4EE9-B310-66848CF0AA32}" dt="2024-02-26T08:14:51.564" v="28" actId="207"/>
          <ac:spMkLst>
            <pc:docMk/>
            <pc:sldMk cId="1959493693" sldId="259"/>
            <ac:spMk id="11" creationId="{077387FA-A62C-499E-B82E-26CC631F013A}"/>
          </ac:spMkLst>
        </pc:spChg>
      </pc:sldChg>
      <pc:sldChg chg="modSp mod">
        <pc:chgData name="Vanessa Mongey" userId="10ff5935-b405-410e-8639-ec0d20fef139" providerId="ADAL" clId="{15738AC3-695F-4EE9-B310-66848CF0AA32}" dt="2024-02-26T08:15:28.331" v="36" actId="207"/>
        <pc:sldMkLst>
          <pc:docMk/>
          <pc:sldMk cId="3378825058" sldId="261"/>
        </pc:sldMkLst>
        <pc:spChg chg="mod">
          <ac:chgData name="Vanessa Mongey" userId="10ff5935-b405-410e-8639-ec0d20fef139" providerId="ADAL" clId="{15738AC3-695F-4EE9-B310-66848CF0AA32}" dt="2024-02-26T08:15:28.331" v="36" actId="207"/>
          <ac:spMkLst>
            <pc:docMk/>
            <pc:sldMk cId="3378825058" sldId="261"/>
            <ac:spMk id="12" creationId="{297CA11F-B52E-4750-85AC-F75CE7933D36}"/>
          </ac:spMkLst>
        </pc:spChg>
      </pc:sldChg>
      <pc:sldChg chg="modSp add del mod">
        <pc:chgData name="Vanessa Mongey" userId="10ff5935-b405-410e-8639-ec0d20fef139" providerId="ADAL" clId="{15738AC3-695F-4EE9-B310-66848CF0AA32}" dt="2024-02-26T08:23:21.891" v="137" actId="14100"/>
        <pc:sldMkLst>
          <pc:docMk/>
          <pc:sldMk cId="1674363154" sldId="263"/>
        </pc:sldMkLst>
        <pc:spChg chg="mod">
          <ac:chgData name="Vanessa Mongey" userId="10ff5935-b405-410e-8639-ec0d20fef139" providerId="ADAL" clId="{15738AC3-695F-4EE9-B310-66848CF0AA32}" dt="2024-02-26T08:23:21.891" v="137" actId="14100"/>
          <ac:spMkLst>
            <pc:docMk/>
            <pc:sldMk cId="1674363154" sldId="263"/>
            <ac:spMk id="5" creationId="{99E6705A-EEA9-4642-AE9A-1E150D5FE3E8}"/>
          </ac:spMkLst>
        </pc:spChg>
      </pc:sldChg>
      <pc:sldChg chg="modSp mod">
        <pc:chgData name="Vanessa Mongey" userId="10ff5935-b405-410e-8639-ec0d20fef139" providerId="ADAL" clId="{15738AC3-695F-4EE9-B310-66848CF0AA32}" dt="2024-02-26T08:23:51.192" v="145" actId="207"/>
        <pc:sldMkLst>
          <pc:docMk/>
          <pc:sldMk cId="989488239" sldId="264"/>
        </pc:sldMkLst>
        <pc:spChg chg="mod">
          <ac:chgData name="Vanessa Mongey" userId="10ff5935-b405-410e-8639-ec0d20fef139" providerId="ADAL" clId="{15738AC3-695F-4EE9-B310-66848CF0AA32}" dt="2024-02-26T08:23:51.192" v="145" actId="207"/>
          <ac:spMkLst>
            <pc:docMk/>
            <pc:sldMk cId="989488239" sldId="264"/>
            <ac:spMk id="7" creationId="{16E25BC8-4797-413D-A7E3-BDF226A40F4F}"/>
          </ac:spMkLst>
        </pc:spChg>
      </pc:sldChg>
      <pc:sldChg chg="modSp mod">
        <pc:chgData name="Vanessa Mongey" userId="10ff5935-b405-410e-8639-ec0d20fef139" providerId="ADAL" clId="{15738AC3-695F-4EE9-B310-66848CF0AA32}" dt="2024-02-26T08:16:22.359" v="47" actId="6549"/>
        <pc:sldMkLst>
          <pc:docMk/>
          <pc:sldMk cId="3224781299" sldId="274"/>
        </pc:sldMkLst>
        <pc:spChg chg="mod">
          <ac:chgData name="Vanessa Mongey" userId="10ff5935-b405-410e-8639-ec0d20fef139" providerId="ADAL" clId="{15738AC3-695F-4EE9-B310-66848CF0AA32}" dt="2024-02-26T08:15:42.798" v="38" actId="20577"/>
          <ac:spMkLst>
            <pc:docMk/>
            <pc:sldMk cId="3224781299" sldId="274"/>
            <ac:spMk id="2" creationId="{64CF81F8-5D3C-CCEB-22CB-AAC8385CF196}"/>
          </ac:spMkLst>
        </pc:spChg>
        <pc:spChg chg="mod">
          <ac:chgData name="Vanessa Mongey" userId="10ff5935-b405-410e-8639-ec0d20fef139" providerId="ADAL" clId="{15738AC3-695F-4EE9-B310-66848CF0AA32}" dt="2024-02-26T08:16:22.359" v="47" actId="6549"/>
          <ac:spMkLst>
            <pc:docMk/>
            <pc:sldMk cId="3224781299" sldId="274"/>
            <ac:spMk id="3" creationId="{19AFA26A-E7DA-4330-A726-3894B77A7BC1}"/>
          </ac:spMkLst>
        </pc:spChg>
        <pc:spChg chg="mod">
          <ac:chgData name="Vanessa Mongey" userId="10ff5935-b405-410e-8639-ec0d20fef139" providerId="ADAL" clId="{15738AC3-695F-4EE9-B310-66848CF0AA32}" dt="2024-02-26T08:15:56.570" v="43" actId="1076"/>
          <ac:spMkLst>
            <pc:docMk/>
            <pc:sldMk cId="3224781299" sldId="274"/>
            <ac:spMk id="5" creationId="{ACA026BE-B27B-E915-67FF-74C81A4FE81D}"/>
          </ac:spMkLst>
        </pc:spChg>
        <pc:picChg chg="mod">
          <ac:chgData name="Vanessa Mongey" userId="10ff5935-b405-410e-8639-ec0d20fef139" providerId="ADAL" clId="{15738AC3-695F-4EE9-B310-66848CF0AA32}" dt="2024-02-26T08:16:00.194" v="44" actId="14100"/>
          <ac:picMkLst>
            <pc:docMk/>
            <pc:sldMk cId="3224781299" sldId="274"/>
            <ac:picMk id="7" creationId="{5D17D7E9-B87C-5F0A-98F2-9A644741CE47}"/>
          </ac:picMkLst>
        </pc:picChg>
      </pc:sldChg>
      <pc:sldChg chg="modSp mod">
        <pc:chgData name="Vanessa Mongey" userId="10ff5935-b405-410e-8639-ec0d20fef139" providerId="ADAL" clId="{15738AC3-695F-4EE9-B310-66848CF0AA32}" dt="2024-02-26T08:15:12.276" v="34" actId="20577"/>
        <pc:sldMkLst>
          <pc:docMk/>
          <pc:sldMk cId="1770902312" sldId="275"/>
        </pc:sldMkLst>
        <pc:spChg chg="mod">
          <ac:chgData name="Vanessa Mongey" userId="10ff5935-b405-410e-8639-ec0d20fef139" providerId="ADAL" clId="{15738AC3-695F-4EE9-B310-66848CF0AA32}" dt="2024-02-26T08:15:12.276" v="34" actId="20577"/>
          <ac:spMkLst>
            <pc:docMk/>
            <pc:sldMk cId="1770902312" sldId="275"/>
            <ac:spMk id="11" creationId="{077387FA-A62C-499E-B82E-26CC631F013A}"/>
          </ac:spMkLst>
        </pc:spChg>
      </pc:sldChg>
      <pc:sldChg chg="modSp mod">
        <pc:chgData name="Vanessa Mongey" userId="10ff5935-b405-410e-8639-ec0d20fef139" providerId="ADAL" clId="{15738AC3-695F-4EE9-B310-66848CF0AA32}" dt="2024-02-26T08:18:05.620" v="80" actId="207"/>
        <pc:sldMkLst>
          <pc:docMk/>
          <pc:sldMk cId="1873420857" sldId="277"/>
        </pc:sldMkLst>
        <pc:spChg chg="mod">
          <ac:chgData name="Vanessa Mongey" userId="10ff5935-b405-410e-8639-ec0d20fef139" providerId="ADAL" clId="{15738AC3-695F-4EE9-B310-66848CF0AA32}" dt="2024-02-26T08:18:05.620" v="80" actId="207"/>
          <ac:spMkLst>
            <pc:docMk/>
            <pc:sldMk cId="1873420857" sldId="277"/>
            <ac:spMk id="3" creationId="{1E2ABB3A-F664-57A3-F963-AC16D3643781}"/>
          </ac:spMkLst>
        </pc:spChg>
      </pc:sldChg>
      <pc:sldChg chg="delSp modSp mod">
        <pc:chgData name="Vanessa Mongey" userId="10ff5935-b405-410e-8639-ec0d20fef139" providerId="ADAL" clId="{15738AC3-695F-4EE9-B310-66848CF0AA32}" dt="2024-02-26T08:24:20.210" v="146" actId="13244"/>
        <pc:sldMkLst>
          <pc:docMk/>
          <pc:sldMk cId="741938927" sldId="279"/>
        </pc:sldMkLst>
        <pc:spChg chg="ord">
          <ac:chgData name="Vanessa Mongey" userId="10ff5935-b405-410e-8639-ec0d20fef139" providerId="ADAL" clId="{15738AC3-695F-4EE9-B310-66848CF0AA32}" dt="2024-02-26T08:24:20.210" v="146" actId="13244"/>
          <ac:spMkLst>
            <pc:docMk/>
            <pc:sldMk cId="741938927" sldId="279"/>
            <ac:spMk id="10" creationId="{EE2A343C-778B-E665-6C32-A5C702367B2E}"/>
          </ac:spMkLst>
        </pc:spChg>
        <pc:picChg chg="del">
          <ac:chgData name="Vanessa Mongey" userId="10ff5935-b405-410e-8639-ec0d20fef139" providerId="ADAL" clId="{15738AC3-695F-4EE9-B310-66848CF0AA32}" dt="2024-02-26T08:19:34.403" v="81" actId="478"/>
          <ac:picMkLst>
            <pc:docMk/>
            <pc:sldMk cId="741938927" sldId="279"/>
            <ac:picMk id="6" creationId="{42BB70C1-B2AC-2400-6C00-656ECE155B02}"/>
          </ac:picMkLst>
        </pc:picChg>
      </pc:sldChg>
      <pc:sldChg chg="modSp mod">
        <pc:chgData name="Vanessa Mongey" userId="10ff5935-b405-410e-8639-ec0d20fef139" providerId="ADAL" clId="{15738AC3-695F-4EE9-B310-66848CF0AA32}" dt="2024-02-26T08:20:39.306" v="86" actId="14100"/>
        <pc:sldMkLst>
          <pc:docMk/>
          <pc:sldMk cId="1864347152" sldId="282"/>
        </pc:sldMkLst>
        <pc:picChg chg="mod">
          <ac:chgData name="Vanessa Mongey" userId="10ff5935-b405-410e-8639-ec0d20fef139" providerId="ADAL" clId="{15738AC3-695F-4EE9-B310-66848CF0AA32}" dt="2024-02-26T08:20:39.306" v="86" actId="14100"/>
          <ac:picMkLst>
            <pc:docMk/>
            <pc:sldMk cId="1864347152" sldId="282"/>
            <ac:picMk id="4" creationId="{A908C825-C344-E5EA-F2AD-9B8AFA63EEB5}"/>
          </ac:picMkLst>
        </pc:picChg>
      </pc:sldChg>
      <pc:sldChg chg="addSp delSp modSp add mod">
        <pc:chgData name="Vanessa Mongey" userId="10ff5935-b405-410e-8639-ec0d20fef139" providerId="ADAL" clId="{15738AC3-695F-4EE9-B310-66848CF0AA32}" dt="2024-02-26T08:17:35.540" v="76" actId="207"/>
        <pc:sldMkLst>
          <pc:docMk/>
          <pc:sldMk cId="1953372436" sldId="283"/>
        </pc:sldMkLst>
        <pc:spChg chg="mod">
          <ac:chgData name="Vanessa Mongey" userId="10ff5935-b405-410e-8639-ec0d20fef139" providerId="ADAL" clId="{15738AC3-695F-4EE9-B310-66848CF0AA32}" dt="2024-02-26T08:17:35.540" v="76" actId="207"/>
          <ac:spMkLst>
            <pc:docMk/>
            <pc:sldMk cId="1953372436" sldId="283"/>
            <ac:spMk id="2" creationId="{64CF81F8-5D3C-CCEB-22CB-AAC8385CF196}"/>
          </ac:spMkLst>
        </pc:spChg>
        <pc:spChg chg="mod">
          <ac:chgData name="Vanessa Mongey" userId="10ff5935-b405-410e-8639-ec0d20fef139" providerId="ADAL" clId="{15738AC3-695F-4EE9-B310-66848CF0AA32}" dt="2024-02-26T08:16:26.234" v="50" actId="20577"/>
          <ac:spMkLst>
            <pc:docMk/>
            <pc:sldMk cId="1953372436" sldId="283"/>
            <ac:spMk id="3" creationId="{19AFA26A-E7DA-4330-A726-3894B77A7BC1}"/>
          </ac:spMkLst>
        </pc:spChg>
        <pc:spChg chg="add mod">
          <ac:chgData name="Vanessa Mongey" userId="10ff5935-b405-410e-8639-ec0d20fef139" providerId="ADAL" clId="{15738AC3-695F-4EE9-B310-66848CF0AA32}" dt="2024-02-26T08:17:23.436" v="75" actId="207"/>
          <ac:spMkLst>
            <pc:docMk/>
            <pc:sldMk cId="1953372436" sldId="283"/>
            <ac:spMk id="4" creationId="{447D7E4C-8D46-EE30-4549-F000DF4FC4DF}"/>
          </ac:spMkLst>
        </pc:spChg>
        <pc:spChg chg="del">
          <ac:chgData name="Vanessa Mongey" userId="10ff5935-b405-410e-8639-ec0d20fef139" providerId="ADAL" clId="{15738AC3-695F-4EE9-B310-66848CF0AA32}" dt="2024-02-26T08:16:30.740" v="52" actId="478"/>
          <ac:spMkLst>
            <pc:docMk/>
            <pc:sldMk cId="1953372436" sldId="283"/>
            <ac:spMk id="5" creationId="{ACA026BE-B27B-E915-67FF-74C81A4FE81D}"/>
          </ac:spMkLst>
        </pc:spChg>
        <pc:picChg chg="del">
          <ac:chgData name="Vanessa Mongey" userId="10ff5935-b405-410e-8639-ec0d20fef139" providerId="ADAL" clId="{15738AC3-695F-4EE9-B310-66848CF0AA32}" dt="2024-02-26T08:16:29.213" v="51" actId="478"/>
          <ac:picMkLst>
            <pc:docMk/>
            <pc:sldMk cId="1953372436" sldId="283"/>
            <ac:picMk id="7" creationId="{5D17D7E9-B87C-5F0A-98F2-9A644741CE47}"/>
          </ac:picMkLst>
        </pc:picChg>
      </pc:sldChg>
      <pc:sldChg chg="add ord">
        <pc:chgData name="Vanessa Mongey" userId="10ff5935-b405-410e-8639-ec0d20fef139" providerId="ADAL" clId="{15738AC3-695F-4EE9-B310-66848CF0AA32}" dt="2024-02-26T08:22:57.794" v="111"/>
        <pc:sldMkLst>
          <pc:docMk/>
          <pc:sldMk cId="2858034630" sldId="284"/>
        </pc:sldMkLst>
      </pc:sldChg>
      <pc:sldChg chg="modSp add mod">
        <pc:chgData name="Vanessa Mongey" userId="10ff5935-b405-410e-8639-ec0d20fef139" providerId="ADAL" clId="{15738AC3-695F-4EE9-B310-66848CF0AA32}" dt="2024-02-26T08:23:31.466" v="142" actId="14100"/>
        <pc:sldMkLst>
          <pc:docMk/>
          <pc:sldMk cId="261817834" sldId="285"/>
        </pc:sldMkLst>
        <pc:spChg chg="mod">
          <ac:chgData name="Vanessa Mongey" userId="10ff5935-b405-410e-8639-ec0d20fef139" providerId="ADAL" clId="{15738AC3-695F-4EE9-B310-66848CF0AA32}" dt="2024-02-26T08:23:31.466" v="142" actId="14100"/>
          <ac:spMkLst>
            <pc:docMk/>
            <pc:sldMk cId="261817834" sldId="285"/>
            <ac:spMk id="5" creationId="{99E6705A-EEA9-4642-AE9A-1E150D5FE3E8}"/>
          </ac:spMkLst>
        </pc:spChg>
      </pc:sldChg>
    </pc:docChg>
  </pc:docChgLst>
  <pc:docChgLst>
    <pc:chgData name="Vanessa Mongey" userId="10ff5935-b405-410e-8639-ec0d20fef139" providerId="ADAL" clId="{CDB38C18-5717-4651-A906-3EDDEA118DD8}"/>
    <pc:docChg chg="modSld">
      <pc:chgData name="Vanessa Mongey" userId="10ff5935-b405-410e-8639-ec0d20fef139" providerId="ADAL" clId="{CDB38C18-5717-4651-A906-3EDDEA118DD8}" dt="2024-07-03T07:50:16.676" v="7" actId="20577"/>
      <pc:docMkLst>
        <pc:docMk/>
      </pc:docMkLst>
      <pc:sldChg chg="modSp mod">
        <pc:chgData name="Vanessa Mongey" userId="10ff5935-b405-410e-8639-ec0d20fef139" providerId="ADAL" clId="{CDB38C18-5717-4651-A906-3EDDEA118DD8}" dt="2024-07-03T07:50:16.676" v="7" actId="20577"/>
        <pc:sldMkLst>
          <pc:docMk/>
          <pc:sldMk cId="3420127913" sldId="258"/>
        </pc:sldMkLst>
        <pc:spChg chg="mod">
          <ac:chgData name="Vanessa Mongey" userId="10ff5935-b405-410e-8639-ec0d20fef139" providerId="ADAL" clId="{CDB38C18-5717-4651-A906-3EDDEA118DD8}" dt="2024-07-03T07:50:16.676" v="7" actId="20577"/>
          <ac:spMkLst>
            <pc:docMk/>
            <pc:sldMk cId="3420127913" sldId="258"/>
            <ac:spMk id="3" creationId="{A80B7833-9BE4-4EDE-9736-AB0640C620E9}"/>
          </ac:spMkLst>
        </pc:spChg>
      </pc:sldChg>
    </pc:docChg>
  </pc:docChgLst>
  <pc:docChgLst>
    <pc:chgData name="Vanessa Mongey" userId="10ff5935-b405-410e-8639-ec0d20fef139" providerId="ADAL" clId="{9E7B2845-BD2B-4E3F-B2FE-8C99724EFF03}"/>
    <pc:docChg chg="undo custSel delSld modSld">
      <pc:chgData name="Vanessa Mongey" userId="10ff5935-b405-410e-8639-ec0d20fef139" providerId="ADAL" clId="{9E7B2845-BD2B-4E3F-B2FE-8C99724EFF03}" dt="2022-09-14T14:23:57.094" v="43" actId="20577"/>
      <pc:docMkLst>
        <pc:docMk/>
      </pc:docMkLst>
      <pc:sldChg chg="modSp mod">
        <pc:chgData name="Vanessa Mongey" userId="10ff5935-b405-410e-8639-ec0d20fef139" providerId="ADAL" clId="{9E7B2845-BD2B-4E3F-B2FE-8C99724EFF03}" dt="2022-09-14T14:16:05.615" v="0" actId="6549"/>
        <pc:sldMkLst>
          <pc:docMk/>
          <pc:sldMk cId="4057773510" sldId="257"/>
        </pc:sldMkLst>
        <pc:spChg chg="mod">
          <ac:chgData name="Vanessa Mongey" userId="10ff5935-b405-410e-8639-ec0d20fef139" providerId="ADAL" clId="{9E7B2845-BD2B-4E3F-B2FE-8C99724EFF03}" dt="2022-09-14T14:16:05.615" v="0" actId="6549"/>
          <ac:spMkLst>
            <pc:docMk/>
            <pc:sldMk cId="4057773510" sldId="257"/>
            <ac:spMk id="3" creationId="{30E4D5F6-185A-43D8-A5E1-37F6707BAC2D}"/>
          </ac:spMkLst>
        </pc:spChg>
      </pc:sldChg>
      <pc:sldChg chg="modSp mod">
        <pc:chgData name="Vanessa Mongey" userId="10ff5935-b405-410e-8639-ec0d20fef139" providerId="ADAL" clId="{9E7B2845-BD2B-4E3F-B2FE-8C99724EFF03}" dt="2022-09-14T14:19:23.397" v="25" actId="20577"/>
        <pc:sldMkLst>
          <pc:docMk/>
          <pc:sldMk cId="3420127913" sldId="258"/>
        </pc:sldMkLst>
        <pc:spChg chg="mod">
          <ac:chgData name="Vanessa Mongey" userId="10ff5935-b405-410e-8639-ec0d20fef139" providerId="ADAL" clId="{9E7B2845-BD2B-4E3F-B2FE-8C99724EFF03}" dt="2022-09-14T14:19:23.397" v="25" actId="20577"/>
          <ac:spMkLst>
            <pc:docMk/>
            <pc:sldMk cId="3420127913" sldId="258"/>
            <ac:spMk id="3" creationId="{A80B7833-9BE4-4EDE-9736-AB0640C620E9}"/>
          </ac:spMkLst>
        </pc:spChg>
      </pc:sldChg>
      <pc:sldChg chg="modSp mod">
        <pc:chgData name="Vanessa Mongey" userId="10ff5935-b405-410e-8639-ec0d20fef139" providerId="ADAL" clId="{9E7B2845-BD2B-4E3F-B2FE-8C99724EFF03}" dt="2022-09-14T14:16:32.870" v="3" actId="20577"/>
        <pc:sldMkLst>
          <pc:docMk/>
          <pc:sldMk cId="1959493693" sldId="259"/>
        </pc:sldMkLst>
        <pc:spChg chg="mod">
          <ac:chgData name="Vanessa Mongey" userId="10ff5935-b405-410e-8639-ec0d20fef139" providerId="ADAL" clId="{9E7B2845-BD2B-4E3F-B2FE-8C99724EFF03}" dt="2022-09-14T14:16:32.870" v="3" actId="20577"/>
          <ac:spMkLst>
            <pc:docMk/>
            <pc:sldMk cId="1959493693" sldId="259"/>
            <ac:spMk id="11" creationId="{077387FA-A62C-499E-B82E-26CC631F013A}"/>
          </ac:spMkLst>
        </pc:spChg>
      </pc:sldChg>
      <pc:sldChg chg="modSp mod">
        <pc:chgData name="Vanessa Mongey" userId="10ff5935-b405-410e-8639-ec0d20fef139" providerId="ADAL" clId="{9E7B2845-BD2B-4E3F-B2FE-8C99724EFF03}" dt="2022-09-14T14:16:55.773" v="11" actId="1076"/>
        <pc:sldMkLst>
          <pc:docMk/>
          <pc:sldMk cId="3378825058" sldId="261"/>
        </pc:sldMkLst>
        <pc:spChg chg="mod">
          <ac:chgData name="Vanessa Mongey" userId="10ff5935-b405-410e-8639-ec0d20fef139" providerId="ADAL" clId="{9E7B2845-BD2B-4E3F-B2FE-8C99724EFF03}" dt="2022-09-14T14:16:55.773" v="11" actId="1076"/>
          <ac:spMkLst>
            <pc:docMk/>
            <pc:sldMk cId="3378825058" sldId="261"/>
            <ac:spMk id="4" creationId="{F532B1B3-BC68-4B85-AAE6-756A04FC6AAF}"/>
          </ac:spMkLst>
        </pc:spChg>
      </pc:sldChg>
      <pc:sldChg chg="modSp mod">
        <pc:chgData name="Vanessa Mongey" userId="10ff5935-b405-410e-8639-ec0d20fef139" providerId="ADAL" clId="{9E7B2845-BD2B-4E3F-B2FE-8C99724EFF03}" dt="2022-09-14T14:23:38.752" v="34" actId="20577"/>
        <pc:sldMkLst>
          <pc:docMk/>
          <pc:sldMk cId="1674363154" sldId="263"/>
        </pc:sldMkLst>
        <pc:spChg chg="mod">
          <ac:chgData name="Vanessa Mongey" userId="10ff5935-b405-410e-8639-ec0d20fef139" providerId="ADAL" clId="{9E7B2845-BD2B-4E3F-B2FE-8C99724EFF03}" dt="2022-09-14T14:23:38.752" v="34" actId="20577"/>
          <ac:spMkLst>
            <pc:docMk/>
            <pc:sldMk cId="1674363154" sldId="263"/>
            <ac:spMk id="5" creationId="{99E6705A-EEA9-4642-AE9A-1E150D5FE3E8}"/>
          </ac:spMkLst>
        </pc:spChg>
      </pc:sldChg>
      <pc:sldChg chg="modSp mod">
        <pc:chgData name="Vanessa Mongey" userId="10ff5935-b405-410e-8639-ec0d20fef139" providerId="ADAL" clId="{9E7B2845-BD2B-4E3F-B2FE-8C99724EFF03}" dt="2022-09-14T14:23:57.094" v="43" actId="20577"/>
        <pc:sldMkLst>
          <pc:docMk/>
          <pc:sldMk cId="989488239" sldId="264"/>
        </pc:sldMkLst>
        <pc:spChg chg="mod">
          <ac:chgData name="Vanessa Mongey" userId="10ff5935-b405-410e-8639-ec0d20fef139" providerId="ADAL" clId="{9E7B2845-BD2B-4E3F-B2FE-8C99724EFF03}" dt="2022-09-14T14:23:57.094" v="43" actId="20577"/>
          <ac:spMkLst>
            <pc:docMk/>
            <pc:sldMk cId="989488239" sldId="264"/>
            <ac:spMk id="7" creationId="{16E25BC8-4797-413D-A7E3-BDF226A40F4F}"/>
          </ac:spMkLst>
        </pc:spChg>
      </pc:sldChg>
      <pc:sldChg chg="modSp mod">
        <pc:chgData name="Vanessa Mongey" userId="10ff5935-b405-410e-8639-ec0d20fef139" providerId="ADAL" clId="{9E7B2845-BD2B-4E3F-B2FE-8C99724EFF03}" dt="2022-09-14T14:21:16.434" v="32" actId="20577"/>
        <pc:sldMkLst>
          <pc:docMk/>
          <pc:sldMk cId="3224781299" sldId="274"/>
        </pc:sldMkLst>
        <pc:spChg chg="mod">
          <ac:chgData name="Vanessa Mongey" userId="10ff5935-b405-410e-8639-ec0d20fef139" providerId="ADAL" clId="{9E7B2845-BD2B-4E3F-B2FE-8C99724EFF03}" dt="2022-09-14T14:21:07.040" v="27" actId="1076"/>
          <ac:spMkLst>
            <pc:docMk/>
            <pc:sldMk cId="3224781299" sldId="274"/>
            <ac:spMk id="2" creationId="{64CF81F8-5D3C-CCEB-22CB-AAC8385CF196}"/>
          </ac:spMkLst>
        </pc:spChg>
        <pc:spChg chg="mod">
          <ac:chgData name="Vanessa Mongey" userId="10ff5935-b405-410e-8639-ec0d20fef139" providerId="ADAL" clId="{9E7B2845-BD2B-4E3F-B2FE-8C99724EFF03}" dt="2022-09-14T14:21:16.434" v="32" actId="20577"/>
          <ac:spMkLst>
            <pc:docMk/>
            <pc:sldMk cId="3224781299" sldId="274"/>
            <ac:spMk id="3" creationId="{19AFA26A-E7DA-4330-A726-3894B77A7BC1}"/>
          </ac:spMkLst>
        </pc:spChg>
        <pc:spChg chg="mod">
          <ac:chgData name="Vanessa Mongey" userId="10ff5935-b405-410e-8639-ec0d20fef139" providerId="ADAL" clId="{9E7B2845-BD2B-4E3F-B2FE-8C99724EFF03}" dt="2022-09-14T14:21:09.001" v="28" actId="1076"/>
          <ac:spMkLst>
            <pc:docMk/>
            <pc:sldMk cId="3224781299" sldId="274"/>
            <ac:spMk id="6" creationId="{70550858-FC14-0F81-86ED-A433C7F18B03}"/>
          </ac:spMkLst>
        </pc:spChg>
      </pc:sldChg>
      <pc:sldChg chg="modSp mod">
        <pc:chgData name="Vanessa Mongey" userId="10ff5935-b405-410e-8639-ec0d20fef139" providerId="ADAL" clId="{9E7B2845-BD2B-4E3F-B2FE-8C99724EFF03}" dt="2022-09-14T14:16:50.428" v="10" actId="20577"/>
        <pc:sldMkLst>
          <pc:docMk/>
          <pc:sldMk cId="1770902312" sldId="275"/>
        </pc:sldMkLst>
        <pc:spChg chg="mod">
          <ac:chgData name="Vanessa Mongey" userId="10ff5935-b405-410e-8639-ec0d20fef139" providerId="ADAL" clId="{9E7B2845-BD2B-4E3F-B2FE-8C99724EFF03}" dt="2022-09-14T14:16:50.428" v="10" actId="20577"/>
          <ac:spMkLst>
            <pc:docMk/>
            <pc:sldMk cId="1770902312" sldId="275"/>
            <ac:spMk id="11" creationId="{077387FA-A62C-499E-B82E-26CC631F013A}"/>
          </ac:spMkLst>
        </pc:spChg>
      </pc:sldChg>
      <pc:sldChg chg="modSp mod">
        <pc:chgData name="Vanessa Mongey" userId="10ff5935-b405-410e-8639-ec0d20fef139" providerId="ADAL" clId="{9E7B2845-BD2B-4E3F-B2FE-8C99724EFF03}" dt="2022-09-14T14:17:19.139" v="17" actId="20577"/>
        <pc:sldMkLst>
          <pc:docMk/>
          <pc:sldMk cId="3905987233" sldId="276"/>
        </pc:sldMkLst>
        <pc:spChg chg="mod">
          <ac:chgData name="Vanessa Mongey" userId="10ff5935-b405-410e-8639-ec0d20fef139" providerId="ADAL" clId="{9E7B2845-BD2B-4E3F-B2FE-8C99724EFF03}" dt="2022-09-14T14:17:09.827" v="12" actId="1076"/>
          <ac:spMkLst>
            <pc:docMk/>
            <pc:sldMk cId="3905987233" sldId="276"/>
            <ac:spMk id="2" creationId="{15E324F8-FD86-D696-A045-369A7CB6EF9D}"/>
          </ac:spMkLst>
        </pc:spChg>
        <pc:spChg chg="mod">
          <ac:chgData name="Vanessa Mongey" userId="10ff5935-b405-410e-8639-ec0d20fef139" providerId="ADAL" clId="{9E7B2845-BD2B-4E3F-B2FE-8C99724EFF03}" dt="2022-09-14T14:17:19.139" v="17" actId="20577"/>
          <ac:spMkLst>
            <pc:docMk/>
            <pc:sldMk cId="3905987233" sldId="276"/>
            <ac:spMk id="3" creationId="{641D4D2F-B43F-E3A6-9370-E3329AE50EB9}"/>
          </ac:spMkLst>
        </pc:spChg>
      </pc:sldChg>
      <pc:sldChg chg="del">
        <pc:chgData name="Vanessa Mongey" userId="10ff5935-b405-410e-8639-ec0d20fef139" providerId="ADAL" clId="{9E7B2845-BD2B-4E3F-B2FE-8C99724EFF03}" dt="2022-09-14T14:21:03.287" v="26" actId="47"/>
        <pc:sldMkLst>
          <pc:docMk/>
          <pc:sldMk cId="1230125668" sldId="280"/>
        </pc:sldMkLst>
      </pc:sldChg>
    </pc:docChg>
  </pc:docChgLst>
  <pc:docChgLst>
    <pc:chgData name="Vanessa Mongey" userId="S::vanessamongey@ncfe.org.uk::10ff5935-b405-410e-8639-ec0d20fef139" providerId="AD" clId="Web-{CCE8D641-83C1-9757-5ED5-FCF38868A6C4}"/>
    <pc:docChg chg="modSld">
      <pc:chgData name="Vanessa Mongey" userId="S::vanessamongey@ncfe.org.uk::10ff5935-b405-410e-8639-ec0d20fef139" providerId="AD" clId="Web-{CCE8D641-83C1-9757-5ED5-FCF38868A6C4}" dt="2024-01-17T08:43:10.180" v="31" actId="20577"/>
      <pc:docMkLst>
        <pc:docMk/>
      </pc:docMkLst>
      <pc:sldChg chg="modSp">
        <pc:chgData name="Vanessa Mongey" userId="S::vanessamongey@ncfe.org.uk::10ff5935-b405-410e-8639-ec0d20fef139" providerId="AD" clId="Web-{CCE8D641-83C1-9757-5ED5-FCF38868A6C4}" dt="2024-01-17T08:43:10.180" v="31" actId="20577"/>
        <pc:sldMkLst>
          <pc:docMk/>
          <pc:sldMk cId="1674363154" sldId="263"/>
        </pc:sldMkLst>
        <pc:spChg chg="mod">
          <ac:chgData name="Vanessa Mongey" userId="S::vanessamongey@ncfe.org.uk::10ff5935-b405-410e-8639-ec0d20fef139" providerId="AD" clId="Web-{CCE8D641-83C1-9757-5ED5-FCF38868A6C4}" dt="2024-01-17T08:43:10.180" v="31" actId="20577"/>
          <ac:spMkLst>
            <pc:docMk/>
            <pc:sldMk cId="1674363154" sldId="263"/>
            <ac:spMk id="5" creationId="{99E6705A-EEA9-4642-AE9A-1E150D5FE3E8}"/>
          </ac:spMkLst>
        </pc:spChg>
      </pc:sldChg>
    </pc:docChg>
  </pc:docChgLst>
  <pc:docChgLst>
    <pc:chgData name="s.chester@southmooracademy.com" userId="S::urn:spo:guest#s.chester@southmooracademy.com::" providerId="AD" clId="Web-{C1D176FB-7380-E518-6A7B-F027B111E6E9}"/>
    <pc:docChg chg="modSld">
      <pc:chgData name="s.chester@southmooracademy.com" userId="S::urn:spo:guest#s.chester@southmooracademy.com::" providerId="AD" clId="Web-{C1D176FB-7380-E518-6A7B-F027B111E6E9}" dt="2022-09-01T07:28:31.858" v="2" actId="20577"/>
      <pc:docMkLst>
        <pc:docMk/>
      </pc:docMkLst>
      <pc:sldChg chg="modSp">
        <pc:chgData name="s.chester@southmooracademy.com" userId="S::urn:spo:guest#s.chester@southmooracademy.com::" providerId="AD" clId="Web-{C1D176FB-7380-E518-6A7B-F027B111E6E9}" dt="2022-09-01T07:28:31.858" v="2" actId="20577"/>
        <pc:sldMkLst>
          <pc:docMk/>
          <pc:sldMk cId="1674363154" sldId="263"/>
        </pc:sldMkLst>
        <pc:spChg chg="mod">
          <ac:chgData name="s.chester@southmooracademy.com" userId="S::urn:spo:guest#s.chester@southmooracademy.com::" providerId="AD" clId="Web-{C1D176FB-7380-E518-6A7B-F027B111E6E9}" dt="2022-09-01T07:28:31.858" v="2" actId="20577"/>
          <ac:spMkLst>
            <pc:docMk/>
            <pc:sldMk cId="1674363154" sldId="263"/>
            <ac:spMk id="5" creationId="{99E6705A-EEA9-4642-AE9A-1E150D5FE3E8}"/>
          </ac:spMkLst>
        </pc:spChg>
      </pc:sldChg>
    </pc:docChg>
  </pc:docChgLst>
  <pc:docChgLst>
    <pc:chgData name="Vanessa Mongey" userId="S::vanessamongey@ncfe.org.uk::10ff5935-b405-410e-8639-ec0d20fef139" providerId="AD" clId="Web-{481415A0-C1C0-8E8E-AB4C-45358E7F5349}"/>
    <pc:docChg chg="modSld">
      <pc:chgData name="Vanessa Mongey" userId="S::vanessamongey@ncfe.org.uk::10ff5935-b405-410e-8639-ec0d20fef139" providerId="AD" clId="Web-{481415A0-C1C0-8E8E-AB4C-45358E7F5349}" dt="2023-12-06T11:06:26.397" v="5" actId="20577"/>
      <pc:docMkLst>
        <pc:docMk/>
      </pc:docMkLst>
      <pc:sldChg chg="modSp">
        <pc:chgData name="Vanessa Mongey" userId="S::vanessamongey@ncfe.org.uk::10ff5935-b405-410e-8639-ec0d20fef139" providerId="AD" clId="Web-{481415A0-C1C0-8E8E-AB4C-45358E7F5349}" dt="2023-12-06T11:06:26.397" v="5" actId="20577"/>
        <pc:sldMkLst>
          <pc:docMk/>
          <pc:sldMk cId="989488239" sldId="264"/>
        </pc:sldMkLst>
        <pc:spChg chg="mod">
          <ac:chgData name="Vanessa Mongey" userId="S::vanessamongey@ncfe.org.uk::10ff5935-b405-410e-8639-ec0d20fef139" providerId="AD" clId="Web-{481415A0-C1C0-8E8E-AB4C-45358E7F5349}" dt="2023-12-06T11:06:26.397" v="5" actId="20577"/>
          <ac:spMkLst>
            <pc:docMk/>
            <pc:sldMk cId="989488239" sldId="264"/>
            <ac:spMk id="7" creationId="{16E25BC8-4797-413D-A7E3-BDF226A40F4F}"/>
          </ac:spMkLst>
        </pc:spChg>
      </pc:sldChg>
    </pc:docChg>
  </pc:docChgLst>
  <pc:docChgLst>
    <pc:chgData name="Vanessa Mongey" userId="S::vanessamongey@ncfe.org.uk::10ff5935-b405-410e-8639-ec0d20fef139" providerId="AD" clId="Web-{B02AA146-93EF-2F84-63F8-8A72D8E23313}"/>
    <pc:docChg chg="modSld">
      <pc:chgData name="Vanessa Mongey" userId="S::vanessamongey@ncfe.org.uk::10ff5935-b405-410e-8639-ec0d20fef139" providerId="AD" clId="Web-{B02AA146-93EF-2F84-63F8-8A72D8E23313}" dt="2022-09-06T12:50:09.683" v="9" actId="1076"/>
      <pc:docMkLst>
        <pc:docMk/>
      </pc:docMkLst>
      <pc:sldChg chg="modSp">
        <pc:chgData name="Vanessa Mongey" userId="S::vanessamongey@ncfe.org.uk::10ff5935-b405-410e-8639-ec0d20fef139" providerId="AD" clId="Web-{B02AA146-93EF-2F84-63F8-8A72D8E23313}" dt="2022-09-06T12:49:55.620" v="7" actId="14100"/>
        <pc:sldMkLst>
          <pc:docMk/>
          <pc:sldMk cId="3224781299" sldId="274"/>
        </pc:sldMkLst>
        <pc:spChg chg="mod">
          <ac:chgData name="Vanessa Mongey" userId="S::vanessamongey@ncfe.org.uk::10ff5935-b405-410e-8639-ec0d20fef139" providerId="AD" clId="Web-{B02AA146-93EF-2F84-63F8-8A72D8E23313}" dt="2022-09-06T12:49:48.745" v="6" actId="14100"/>
          <ac:spMkLst>
            <pc:docMk/>
            <pc:sldMk cId="3224781299" sldId="274"/>
            <ac:spMk id="2" creationId="{64CF81F8-5D3C-CCEB-22CB-AAC8385CF196}"/>
          </ac:spMkLst>
        </pc:spChg>
        <pc:spChg chg="mod">
          <ac:chgData name="Vanessa Mongey" userId="S::vanessamongey@ncfe.org.uk::10ff5935-b405-410e-8639-ec0d20fef139" providerId="AD" clId="Web-{B02AA146-93EF-2F84-63F8-8A72D8E23313}" dt="2022-09-06T12:49:55.620" v="7" actId="14100"/>
          <ac:spMkLst>
            <pc:docMk/>
            <pc:sldMk cId="3224781299" sldId="274"/>
            <ac:spMk id="6" creationId="{70550858-FC14-0F81-86ED-A433C7F18B03}"/>
          </ac:spMkLst>
        </pc:spChg>
      </pc:sldChg>
      <pc:sldChg chg="modSp">
        <pc:chgData name="Vanessa Mongey" userId="S::vanessamongey@ncfe.org.uk::10ff5935-b405-410e-8639-ec0d20fef139" providerId="AD" clId="Web-{B02AA146-93EF-2F84-63F8-8A72D8E23313}" dt="2022-09-06T12:49:16.120" v="1" actId="1076"/>
        <pc:sldMkLst>
          <pc:docMk/>
          <pc:sldMk cId="3905987233" sldId="276"/>
        </pc:sldMkLst>
        <pc:spChg chg="mod">
          <ac:chgData name="Vanessa Mongey" userId="S::vanessamongey@ncfe.org.uk::10ff5935-b405-410e-8639-ec0d20fef139" providerId="AD" clId="Web-{B02AA146-93EF-2F84-63F8-8A72D8E23313}" dt="2022-09-06T12:49:16.120" v="1" actId="1076"/>
          <ac:spMkLst>
            <pc:docMk/>
            <pc:sldMk cId="3905987233" sldId="276"/>
            <ac:spMk id="2" creationId="{15E324F8-FD86-D696-A045-369A7CB6EF9D}"/>
          </ac:spMkLst>
        </pc:spChg>
        <pc:spChg chg="mod">
          <ac:chgData name="Vanessa Mongey" userId="S::vanessamongey@ncfe.org.uk::10ff5935-b405-410e-8639-ec0d20fef139" providerId="AD" clId="Web-{B02AA146-93EF-2F84-63F8-8A72D8E23313}" dt="2022-09-06T12:49:12.948" v="0" actId="14100"/>
          <ac:spMkLst>
            <pc:docMk/>
            <pc:sldMk cId="3905987233" sldId="276"/>
            <ac:spMk id="3" creationId="{641D4D2F-B43F-E3A6-9370-E3329AE50EB9}"/>
          </ac:spMkLst>
        </pc:spChg>
      </pc:sldChg>
      <pc:sldChg chg="modSp">
        <pc:chgData name="Vanessa Mongey" userId="S::vanessamongey@ncfe.org.uk::10ff5935-b405-410e-8639-ec0d20fef139" providerId="AD" clId="Web-{B02AA146-93EF-2F84-63F8-8A72D8E23313}" dt="2022-09-06T12:50:04.058" v="8" actId="1076"/>
        <pc:sldMkLst>
          <pc:docMk/>
          <pc:sldMk cId="1873420857" sldId="277"/>
        </pc:sldMkLst>
        <pc:spChg chg="mod">
          <ac:chgData name="Vanessa Mongey" userId="S::vanessamongey@ncfe.org.uk::10ff5935-b405-410e-8639-ec0d20fef139" providerId="AD" clId="Web-{B02AA146-93EF-2F84-63F8-8A72D8E23313}" dt="2022-09-06T12:50:04.058" v="8" actId="1076"/>
          <ac:spMkLst>
            <pc:docMk/>
            <pc:sldMk cId="1873420857" sldId="277"/>
            <ac:spMk id="3" creationId="{1E2ABB3A-F664-57A3-F963-AC16D3643781}"/>
          </ac:spMkLst>
        </pc:spChg>
      </pc:sldChg>
      <pc:sldChg chg="modSp">
        <pc:chgData name="Vanessa Mongey" userId="S::vanessamongey@ncfe.org.uk::10ff5935-b405-410e-8639-ec0d20fef139" providerId="AD" clId="Web-{B02AA146-93EF-2F84-63F8-8A72D8E23313}" dt="2022-09-06T12:49:29.714" v="3" actId="1076"/>
        <pc:sldMkLst>
          <pc:docMk/>
          <pc:sldMk cId="1230125668" sldId="280"/>
        </pc:sldMkLst>
        <pc:spChg chg="mod">
          <ac:chgData name="Vanessa Mongey" userId="S::vanessamongey@ncfe.org.uk::10ff5935-b405-410e-8639-ec0d20fef139" providerId="AD" clId="Web-{B02AA146-93EF-2F84-63F8-8A72D8E23313}" dt="2022-09-06T12:49:29.714" v="3" actId="1076"/>
          <ac:spMkLst>
            <pc:docMk/>
            <pc:sldMk cId="1230125668" sldId="280"/>
            <ac:spMk id="2" creationId="{FAC2C929-C386-FA6E-EE1A-076F68BB646C}"/>
          </ac:spMkLst>
        </pc:spChg>
        <pc:spChg chg="mod">
          <ac:chgData name="Vanessa Mongey" userId="S::vanessamongey@ncfe.org.uk::10ff5935-b405-410e-8639-ec0d20fef139" providerId="AD" clId="Web-{B02AA146-93EF-2F84-63F8-8A72D8E23313}" dt="2022-09-06T12:49:25.167" v="2" actId="1076"/>
          <ac:spMkLst>
            <pc:docMk/>
            <pc:sldMk cId="1230125668" sldId="280"/>
            <ac:spMk id="5" creationId="{3AE259DB-85E3-A725-8A2B-CAD5458860A7}"/>
          </ac:spMkLst>
        </pc:spChg>
      </pc:sldChg>
      <pc:sldChg chg="modSp">
        <pc:chgData name="Vanessa Mongey" userId="S::vanessamongey@ncfe.org.uk::10ff5935-b405-410e-8639-ec0d20fef139" providerId="AD" clId="Web-{B02AA146-93EF-2F84-63F8-8A72D8E23313}" dt="2022-09-06T12:50:09.683" v="9" actId="1076"/>
        <pc:sldMkLst>
          <pc:docMk/>
          <pc:sldMk cId="412399481" sldId="281"/>
        </pc:sldMkLst>
        <pc:spChg chg="mod">
          <ac:chgData name="Vanessa Mongey" userId="S::vanessamongey@ncfe.org.uk::10ff5935-b405-410e-8639-ec0d20fef139" providerId="AD" clId="Web-{B02AA146-93EF-2F84-63F8-8A72D8E23313}" dt="2022-09-06T12:50:09.683" v="9" actId="1076"/>
          <ac:spMkLst>
            <pc:docMk/>
            <pc:sldMk cId="412399481" sldId="281"/>
            <ac:spMk id="4" creationId="{F532B1B3-BC68-4B85-AAE6-756A04FC6AAF}"/>
          </ac:spMkLst>
        </pc:spChg>
      </pc:sldChg>
    </pc:docChg>
  </pc:docChgLst>
  <pc:docChgLst>
    <pc:chgData name="whitelaurenlock@gmail.com" userId="S::urn:spo:guest#whitelaurenlock@gmail.com::" providerId="AD" clId="Web-{AF63F794-5DD0-8926-00C2-F6079D92860E}"/>
    <pc:docChg chg="mod modSld">
      <pc:chgData name="whitelaurenlock@gmail.com" userId="S::urn:spo:guest#whitelaurenlock@gmail.com::" providerId="AD" clId="Web-{AF63F794-5DD0-8926-00C2-F6079D92860E}" dt="2024-01-25T22:09:12.666" v="3"/>
      <pc:docMkLst>
        <pc:docMk/>
      </pc:docMkLst>
      <pc:sldChg chg="modSp addCm">
        <pc:chgData name="whitelaurenlock@gmail.com" userId="S::urn:spo:guest#whitelaurenlock@gmail.com::" providerId="AD" clId="Web-{AF63F794-5DD0-8926-00C2-F6079D92860E}" dt="2024-01-25T22:09:12.666" v="3"/>
        <pc:sldMkLst>
          <pc:docMk/>
          <pc:sldMk cId="1959493693" sldId="259"/>
        </pc:sldMkLst>
        <pc:spChg chg="mod">
          <ac:chgData name="whitelaurenlock@gmail.com" userId="S::urn:spo:guest#whitelaurenlock@gmail.com::" providerId="AD" clId="Web-{AF63F794-5DD0-8926-00C2-F6079D92860E}" dt="2024-01-25T22:08:43.133" v="1" actId="20577"/>
          <ac:spMkLst>
            <pc:docMk/>
            <pc:sldMk cId="1959493693" sldId="259"/>
            <ac:spMk id="11" creationId="{077387FA-A62C-499E-B82E-26CC631F013A}"/>
          </ac:spMkLst>
        </pc:spChg>
        <pc:extLst>
          <p:ext xmlns:p="http://schemas.openxmlformats.org/presentationml/2006/main" uri="{D6D511B9-2390-475A-947B-AFAB55BFBCF1}">
            <pc226:cmChg xmlns:pc226="http://schemas.microsoft.com/office/powerpoint/2022/06/main/command" chg="add">
              <pc226:chgData name="whitelaurenlock@gmail.com" userId="S::urn:spo:guest#whitelaurenlock@gmail.com::" providerId="AD" clId="Web-{AF63F794-5DD0-8926-00C2-F6079D92860E}" dt="2024-01-25T22:09:12.666" v="3"/>
              <pc2:cmMkLst xmlns:pc2="http://schemas.microsoft.com/office/powerpoint/2019/9/main/command">
                <pc:docMk/>
                <pc:sldMk cId="1959493693" sldId="259"/>
                <pc2:cmMk id="{85D35862-ED7B-4074-8DA9-E8FDC730B0B9}"/>
              </pc2:cmMkLst>
            </pc226:cmChg>
          </p:ext>
        </pc:extLst>
      </pc:sldChg>
    </pc:docChg>
  </pc:docChgLst>
  <pc:docChgLst>
    <pc:chgData name="Vanessa Mongey" userId="S::vanessamongey@ncfe.org.uk::10ff5935-b405-410e-8639-ec0d20fef139" providerId="AD" clId="Web-{C416BC1D-BE82-5556-3ED5-EEC5973653F9}"/>
    <pc:docChg chg="modSld">
      <pc:chgData name="Vanessa Mongey" userId="S::vanessamongey@ncfe.org.uk::10ff5935-b405-410e-8639-ec0d20fef139" providerId="AD" clId="Web-{C416BC1D-BE82-5556-3ED5-EEC5973653F9}" dt="2022-09-22T07:57:23.583" v="0" actId="20577"/>
      <pc:docMkLst>
        <pc:docMk/>
      </pc:docMkLst>
      <pc:sldChg chg="modSp">
        <pc:chgData name="Vanessa Mongey" userId="S::vanessamongey@ncfe.org.uk::10ff5935-b405-410e-8639-ec0d20fef139" providerId="AD" clId="Web-{C416BC1D-BE82-5556-3ED5-EEC5973653F9}" dt="2022-09-22T07:57:23.583" v="0" actId="20577"/>
        <pc:sldMkLst>
          <pc:docMk/>
          <pc:sldMk cId="2664076803" sldId="265"/>
        </pc:sldMkLst>
        <pc:spChg chg="mod">
          <ac:chgData name="Vanessa Mongey" userId="S::vanessamongey@ncfe.org.uk::10ff5935-b405-410e-8639-ec0d20fef139" providerId="AD" clId="Web-{C416BC1D-BE82-5556-3ED5-EEC5973653F9}" dt="2022-09-22T07:57:23.583" v="0" actId="20577"/>
          <ac:spMkLst>
            <pc:docMk/>
            <pc:sldMk cId="2664076803" sldId="265"/>
            <ac:spMk id="2" creationId="{FA6340C2-F404-446E-906C-F0A4D395ABB9}"/>
          </ac:spMkLst>
        </pc:spChg>
      </pc:sldChg>
    </pc:docChg>
  </pc:docChgLst>
  <pc:docChgLst>
    <pc:chgData name="Vanessa Mongey" userId="S::vanessamongey@ncfe.org.uk::10ff5935-b405-410e-8639-ec0d20fef139" providerId="AD" clId="Web-{02394964-24DF-C26B-2F0D-1E5B42CC8412}"/>
    <pc:docChg chg="modSld">
      <pc:chgData name="Vanessa Mongey" userId="S::vanessamongey@ncfe.org.uk::10ff5935-b405-410e-8639-ec0d20fef139" providerId="AD" clId="Web-{02394964-24DF-C26B-2F0D-1E5B42CC8412}" dt="2024-01-11T15:59:48.385" v="3" actId="20577"/>
      <pc:docMkLst>
        <pc:docMk/>
      </pc:docMkLst>
      <pc:sldChg chg="modSp">
        <pc:chgData name="Vanessa Mongey" userId="S::vanessamongey@ncfe.org.uk::10ff5935-b405-410e-8639-ec0d20fef139" providerId="AD" clId="Web-{02394964-24DF-C26B-2F0D-1E5B42CC8412}" dt="2024-01-11T15:59:48.385" v="3" actId="20577"/>
        <pc:sldMkLst>
          <pc:docMk/>
          <pc:sldMk cId="3015144728" sldId="256"/>
        </pc:sldMkLst>
        <pc:spChg chg="mod">
          <ac:chgData name="Vanessa Mongey" userId="S::vanessamongey@ncfe.org.uk::10ff5935-b405-410e-8639-ec0d20fef139" providerId="AD" clId="Web-{02394964-24DF-C26B-2F0D-1E5B42CC8412}" dt="2024-01-11T15:59:48.385" v="3" actId="20577"/>
          <ac:spMkLst>
            <pc:docMk/>
            <pc:sldMk cId="3015144728" sldId="256"/>
            <ac:spMk id="4" creationId="{5165BC95-29B2-439F-8B7C-5863CEED1CCD}"/>
          </ac:spMkLst>
        </pc:spChg>
      </pc:sldChg>
    </pc:docChg>
  </pc:docChgLst>
  <pc:docChgLst>
    <pc:chgData name="Vanessa Mongey" userId="S::vanessamongey@ncfe.org.uk::10ff5935-b405-410e-8639-ec0d20fef139" providerId="AD" clId="Web-{9F7B06A1-CBC3-DF6C-3802-B871568A8BCB}"/>
    <pc:docChg chg="modSld">
      <pc:chgData name="Vanessa Mongey" userId="S::vanessamongey@ncfe.org.uk::10ff5935-b405-410e-8639-ec0d20fef139" providerId="AD" clId="Web-{9F7B06A1-CBC3-DF6C-3802-B871568A8BCB}" dt="2024-02-07T09:53:56.085" v="24" actId="20577"/>
      <pc:docMkLst>
        <pc:docMk/>
      </pc:docMkLst>
      <pc:sldChg chg="modSp delCm">
        <pc:chgData name="Vanessa Mongey" userId="S::vanessamongey@ncfe.org.uk::10ff5935-b405-410e-8639-ec0d20fef139" providerId="AD" clId="Web-{9F7B06A1-CBC3-DF6C-3802-B871568A8BCB}" dt="2024-02-07T09:43:40.054" v="5" actId="20577"/>
        <pc:sldMkLst>
          <pc:docMk/>
          <pc:sldMk cId="1959493693" sldId="259"/>
        </pc:sldMkLst>
        <pc:spChg chg="mod">
          <ac:chgData name="Vanessa Mongey" userId="S::vanessamongey@ncfe.org.uk::10ff5935-b405-410e-8639-ec0d20fef139" providerId="AD" clId="Web-{9F7B06A1-CBC3-DF6C-3802-B871568A8BCB}" dt="2024-02-07T09:43:40.054" v="5" actId="20577"/>
          <ac:spMkLst>
            <pc:docMk/>
            <pc:sldMk cId="1959493693" sldId="259"/>
            <ac:spMk id="11" creationId="{077387FA-A62C-499E-B82E-26CC631F013A}"/>
          </ac:spMkLst>
        </pc:spChg>
        <pc:extLst>
          <p:ext xmlns:p="http://schemas.openxmlformats.org/presentationml/2006/main" uri="{D6D511B9-2390-475A-947B-AFAB55BFBCF1}">
            <pc226:cmChg xmlns:pc226="http://schemas.microsoft.com/office/powerpoint/2022/06/main/command" chg="del">
              <pc226:chgData name="Vanessa Mongey" userId="S::vanessamongey@ncfe.org.uk::10ff5935-b405-410e-8639-ec0d20fef139" providerId="AD" clId="Web-{9F7B06A1-CBC3-DF6C-3802-B871568A8BCB}" dt="2024-02-07T09:43:29.273" v="0"/>
              <pc2:cmMkLst xmlns:pc2="http://schemas.microsoft.com/office/powerpoint/2019/9/main/command">
                <pc:docMk/>
                <pc:sldMk cId="1959493693" sldId="259"/>
                <pc2:cmMk id="{85D35862-ED7B-4074-8DA9-E8FDC730B0B9}"/>
              </pc2:cmMkLst>
            </pc226:cmChg>
          </p:ext>
        </pc:extLst>
      </pc:sldChg>
      <pc:sldChg chg="modSp">
        <pc:chgData name="Vanessa Mongey" userId="S::vanessamongey@ncfe.org.uk::10ff5935-b405-410e-8639-ec0d20fef139" providerId="AD" clId="Web-{9F7B06A1-CBC3-DF6C-3802-B871568A8BCB}" dt="2024-02-07T09:44:57.556" v="9" actId="20577"/>
        <pc:sldMkLst>
          <pc:docMk/>
          <pc:sldMk cId="3378825058" sldId="261"/>
        </pc:sldMkLst>
        <pc:spChg chg="mod">
          <ac:chgData name="Vanessa Mongey" userId="S::vanessamongey@ncfe.org.uk::10ff5935-b405-410e-8639-ec0d20fef139" providerId="AD" clId="Web-{9F7B06A1-CBC3-DF6C-3802-B871568A8BCB}" dt="2024-02-07T09:44:57.556" v="9" actId="20577"/>
          <ac:spMkLst>
            <pc:docMk/>
            <pc:sldMk cId="3378825058" sldId="261"/>
            <ac:spMk id="12" creationId="{297CA11F-B52E-4750-85AC-F75CE7933D36}"/>
          </ac:spMkLst>
        </pc:spChg>
      </pc:sldChg>
      <pc:sldChg chg="modSp">
        <pc:chgData name="Vanessa Mongey" userId="S::vanessamongey@ncfe.org.uk::10ff5935-b405-410e-8639-ec0d20fef139" providerId="AD" clId="Web-{9F7B06A1-CBC3-DF6C-3802-B871568A8BCB}" dt="2024-02-07T09:53:56.085" v="24" actId="20577"/>
        <pc:sldMkLst>
          <pc:docMk/>
          <pc:sldMk cId="1674363154" sldId="263"/>
        </pc:sldMkLst>
        <pc:spChg chg="mod">
          <ac:chgData name="Vanessa Mongey" userId="S::vanessamongey@ncfe.org.uk::10ff5935-b405-410e-8639-ec0d20fef139" providerId="AD" clId="Web-{9F7B06A1-CBC3-DF6C-3802-B871568A8BCB}" dt="2024-02-07T09:53:56.085" v="24" actId="20577"/>
          <ac:spMkLst>
            <pc:docMk/>
            <pc:sldMk cId="1674363154" sldId="263"/>
            <ac:spMk id="5" creationId="{99E6705A-EEA9-4642-AE9A-1E150D5FE3E8}"/>
          </ac:spMkLst>
        </pc:spChg>
      </pc:sldChg>
      <pc:sldChg chg="modSp">
        <pc:chgData name="Vanessa Mongey" userId="S::vanessamongey@ncfe.org.uk::10ff5935-b405-410e-8639-ec0d20fef139" providerId="AD" clId="Web-{9F7B06A1-CBC3-DF6C-3802-B871568A8BCB}" dt="2024-02-07T09:48:50.531" v="13" actId="20577"/>
        <pc:sldMkLst>
          <pc:docMk/>
          <pc:sldMk cId="1873420857" sldId="277"/>
        </pc:sldMkLst>
        <pc:spChg chg="mod">
          <ac:chgData name="Vanessa Mongey" userId="S::vanessamongey@ncfe.org.uk::10ff5935-b405-410e-8639-ec0d20fef139" providerId="AD" clId="Web-{9F7B06A1-CBC3-DF6C-3802-B871568A8BCB}" dt="2024-02-07T09:48:50.531" v="13" actId="20577"/>
          <ac:spMkLst>
            <pc:docMk/>
            <pc:sldMk cId="1873420857" sldId="277"/>
            <ac:spMk id="3" creationId="{1E2ABB3A-F664-57A3-F963-AC16D3643781}"/>
          </ac:spMkLst>
        </pc:spChg>
      </pc:sldChg>
    </pc:docChg>
  </pc:docChgLst>
  <pc:docChgLst>
    <pc:chgData name="Vanessa Mongey" userId="S::vanessamongey@ncfe.org.uk::10ff5935-b405-410e-8639-ec0d20fef139" providerId="AD" clId="Web-{4B9B5490-91F7-BA93-9B6E-0D36D975333C}"/>
    <pc:docChg chg="modSld">
      <pc:chgData name="Vanessa Mongey" userId="S::vanessamongey@ncfe.org.uk::10ff5935-b405-410e-8639-ec0d20fef139" providerId="AD" clId="Web-{4B9B5490-91F7-BA93-9B6E-0D36D975333C}" dt="2024-02-26T10:09:45.160" v="4" actId="20577"/>
      <pc:docMkLst>
        <pc:docMk/>
      </pc:docMkLst>
      <pc:sldChg chg="modSp">
        <pc:chgData name="Vanessa Mongey" userId="S::vanessamongey@ncfe.org.uk::10ff5935-b405-410e-8639-ec0d20fef139" providerId="AD" clId="Web-{4B9B5490-91F7-BA93-9B6E-0D36D975333C}" dt="2024-02-26T10:09:34.878" v="2" actId="20577"/>
        <pc:sldMkLst>
          <pc:docMk/>
          <pc:sldMk cId="3420127913" sldId="258"/>
        </pc:sldMkLst>
        <pc:spChg chg="mod">
          <ac:chgData name="Vanessa Mongey" userId="S::vanessamongey@ncfe.org.uk::10ff5935-b405-410e-8639-ec0d20fef139" providerId="AD" clId="Web-{4B9B5490-91F7-BA93-9B6E-0D36D975333C}" dt="2024-02-26T10:09:34.878" v="2" actId="20577"/>
          <ac:spMkLst>
            <pc:docMk/>
            <pc:sldMk cId="3420127913" sldId="258"/>
            <ac:spMk id="3" creationId="{A80B7833-9BE4-4EDE-9736-AB0640C620E9}"/>
          </ac:spMkLst>
        </pc:spChg>
      </pc:sldChg>
      <pc:sldChg chg="modSp">
        <pc:chgData name="Vanessa Mongey" userId="S::vanessamongey@ncfe.org.uk::10ff5935-b405-410e-8639-ec0d20fef139" providerId="AD" clId="Web-{4B9B5490-91F7-BA93-9B6E-0D36D975333C}" dt="2024-02-26T10:09:45.160" v="4" actId="20577"/>
        <pc:sldMkLst>
          <pc:docMk/>
          <pc:sldMk cId="989488239" sldId="264"/>
        </pc:sldMkLst>
        <pc:spChg chg="mod">
          <ac:chgData name="Vanessa Mongey" userId="S::vanessamongey@ncfe.org.uk::10ff5935-b405-410e-8639-ec0d20fef139" providerId="AD" clId="Web-{4B9B5490-91F7-BA93-9B6E-0D36D975333C}" dt="2024-02-26T10:09:45.160" v="4" actId="20577"/>
          <ac:spMkLst>
            <pc:docMk/>
            <pc:sldMk cId="989488239" sldId="264"/>
            <ac:spMk id="7" creationId="{16E25BC8-4797-413D-A7E3-BDF226A40F4F}"/>
          </ac:spMkLst>
        </pc:spChg>
      </pc:sldChg>
    </pc:docChg>
  </pc:docChgLst>
  <pc:docChgLst>
    <pc:chgData name="Vanessa Mongey" userId="S::vanessamongey@ncfe.org.uk::10ff5935-b405-410e-8639-ec0d20fef139" providerId="AD" clId="Web-{11C1EBBA-E3E7-C0E2-5449-4C8F5AEE9524}"/>
    <pc:docChg chg="modSld">
      <pc:chgData name="Vanessa Mongey" userId="S::vanessamongey@ncfe.org.uk::10ff5935-b405-410e-8639-ec0d20fef139" providerId="AD" clId="Web-{11C1EBBA-E3E7-C0E2-5449-4C8F5AEE9524}" dt="2022-08-26T07:21:30.281" v="2" actId="20577"/>
      <pc:docMkLst>
        <pc:docMk/>
      </pc:docMkLst>
      <pc:sldChg chg="modSp">
        <pc:chgData name="Vanessa Mongey" userId="S::vanessamongey@ncfe.org.uk::10ff5935-b405-410e-8639-ec0d20fef139" providerId="AD" clId="Web-{11C1EBBA-E3E7-C0E2-5449-4C8F5AEE9524}" dt="2022-08-26T07:15:19.445" v="0" actId="20577"/>
        <pc:sldMkLst>
          <pc:docMk/>
          <pc:sldMk cId="4057773510" sldId="257"/>
        </pc:sldMkLst>
        <pc:spChg chg="mod">
          <ac:chgData name="Vanessa Mongey" userId="S::vanessamongey@ncfe.org.uk::10ff5935-b405-410e-8639-ec0d20fef139" providerId="AD" clId="Web-{11C1EBBA-E3E7-C0E2-5449-4C8F5AEE9524}" dt="2022-08-26T07:15:19.445" v="0" actId="20577"/>
          <ac:spMkLst>
            <pc:docMk/>
            <pc:sldMk cId="4057773510" sldId="257"/>
            <ac:spMk id="3" creationId="{30E4D5F6-185A-43D8-A5E1-37F6707BAC2D}"/>
          </ac:spMkLst>
        </pc:spChg>
      </pc:sldChg>
      <pc:sldChg chg="modSp">
        <pc:chgData name="Vanessa Mongey" userId="S::vanessamongey@ncfe.org.uk::10ff5935-b405-410e-8639-ec0d20fef139" providerId="AD" clId="Web-{11C1EBBA-E3E7-C0E2-5449-4C8F5AEE9524}" dt="2022-08-26T07:16:55.608" v="1" actId="20577"/>
        <pc:sldMkLst>
          <pc:docMk/>
          <pc:sldMk cId="3378825058" sldId="261"/>
        </pc:sldMkLst>
        <pc:spChg chg="mod">
          <ac:chgData name="Vanessa Mongey" userId="S::vanessamongey@ncfe.org.uk::10ff5935-b405-410e-8639-ec0d20fef139" providerId="AD" clId="Web-{11C1EBBA-E3E7-C0E2-5449-4C8F5AEE9524}" dt="2022-08-26T07:16:55.608" v="1" actId="20577"/>
          <ac:spMkLst>
            <pc:docMk/>
            <pc:sldMk cId="3378825058" sldId="261"/>
            <ac:spMk id="4" creationId="{F532B1B3-BC68-4B85-AAE6-756A04FC6AAF}"/>
          </ac:spMkLst>
        </pc:spChg>
      </pc:sldChg>
      <pc:sldChg chg="modSp">
        <pc:chgData name="Vanessa Mongey" userId="S::vanessamongey@ncfe.org.uk::10ff5935-b405-410e-8639-ec0d20fef139" providerId="AD" clId="Web-{11C1EBBA-E3E7-C0E2-5449-4C8F5AEE9524}" dt="2022-08-26T07:21:30.281" v="2" actId="20577"/>
        <pc:sldMkLst>
          <pc:docMk/>
          <pc:sldMk cId="412399481" sldId="281"/>
        </pc:sldMkLst>
        <pc:spChg chg="mod">
          <ac:chgData name="Vanessa Mongey" userId="S::vanessamongey@ncfe.org.uk::10ff5935-b405-410e-8639-ec0d20fef139" providerId="AD" clId="Web-{11C1EBBA-E3E7-C0E2-5449-4C8F5AEE9524}" dt="2022-08-26T07:21:30.281" v="2" actId="20577"/>
          <ac:spMkLst>
            <pc:docMk/>
            <pc:sldMk cId="412399481" sldId="281"/>
            <ac:spMk id="4" creationId="{F532B1B3-BC68-4B85-AAE6-756A04FC6AAF}"/>
          </ac:spMkLst>
        </pc:spChg>
      </pc:sldChg>
    </pc:docChg>
  </pc:docChgLst>
  <pc:docChgLst>
    <pc:chgData name="Kelley Taylor" userId="2bce3b75-6a35-4176-b6c4-9b37b9566dd6" providerId="ADAL" clId="{9794D707-9DDE-4902-867A-EFF12EA62FD9}"/>
    <pc:docChg chg="undo custSel modSld">
      <pc:chgData name="Kelley Taylor" userId="2bce3b75-6a35-4176-b6c4-9b37b9566dd6" providerId="ADAL" clId="{9794D707-9DDE-4902-867A-EFF12EA62FD9}" dt="2023-12-19T15:37:50.136" v="117" actId="20577"/>
      <pc:docMkLst>
        <pc:docMk/>
      </pc:docMkLst>
      <pc:sldChg chg="modSp mod">
        <pc:chgData name="Kelley Taylor" userId="2bce3b75-6a35-4176-b6c4-9b37b9566dd6" providerId="ADAL" clId="{9794D707-9DDE-4902-867A-EFF12EA62FD9}" dt="2023-12-19T15:30:43.468" v="0" actId="1076"/>
        <pc:sldMkLst>
          <pc:docMk/>
          <pc:sldMk cId="4057773510" sldId="257"/>
        </pc:sldMkLst>
        <pc:spChg chg="mod">
          <ac:chgData name="Kelley Taylor" userId="2bce3b75-6a35-4176-b6c4-9b37b9566dd6" providerId="ADAL" clId="{9794D707-9DDE-4902-867A-EFF12EA62FD9}" dt="2023-12-19T15:30:43.468" v="0" actId="1076"/>
          <ac:spMkLst>
            <pc:docMk/>
            <pc:sldMk cId="4057773510" sldId="257"/>
            <ac:spMk id="20" creationId="{AE86D235-8557-462C-B5A1-CC87B9FC5F8D}"/>
          </ac:spMkLst>
        </pc:spChg>
      </pc:sldChg>
      <pc:sldChg chg="modSp mod">
        <pc:chgData name="Kelley Taylor" userId="2bce3b75-6a35-4176-b6c4-9b37b9566dd6" providerId="ADAL" clId="{9794D707-9DDE-4902-867A-EFF12EA62FD9}" dt="2023-12-19T15:32:15.260" v="15" actId="1037"/>
        <pc:sldMkLst>
          <pc:docMk/>
          <pc:sldMk cId="1959493693" sldId="259"/>
        </pc:sldMkLst>
        <pc:spChg chg="mod">
          <ac:chgData name="Kelley Taylor" userId="2bce3b75-6a35-4176-b6c4-9b37b9566dd6" providerId="ADAL" clId="{9794D707-9DDE-4902-867A-EFF12EA62FD9}" dt="2023-12-19T15:32:15.260" v="15" actId="1037"/>
          <ac:spMkLst>
            <pc:docMk/>
            <pc:sldMk cId="1959493693" sldId="259"/>
            <ac:spMk id="11" creationId="{077387FA-A62C-499E-B82E-26CC631F013A}"/>
          </ac:spMkLst>
        </pc:spChg>
      </pc:sldChg>
      <pc:sldChg chg="modSp mod">
        <pc:chgData name="Kelley Taylor" userId="2bce3b75-6a35-4176-b6c4-9b37b9566dd6" providerId="ADAL" clId="{9794D707-9DDE-4902-867A-EFF12EA62FD9}" dt="2023-12-19T15:32:28.536" v="17" actId="1076"/>
        <pc:sldMkLst>
          <pc:docMk/>
          <pc:sldMk cId="3378825058" sldId="261"/>
        </pc:sldMkLst>
        <pc:spChg chg="mod">
          <ac:chgData name="Kelley Taylor" userId="2bce3b75-6a35-4176-b6c4-9b37b9566dd6" providerId="ADAL" clId="{9794D707-9DDE-4902-867A-EFF12EA62FD9}" dt="2023-12-19T15:32:05.826" v="7" actId="1035"/>
          <ac:spMkLst>
            <pc:docMk/>
            <pc:sldMk cId="3378825058" sldId="261"/>
            <ac:spMk id="4" creationId="{F532B1B3-BC68-4B85-AAE6-756A04FC6AAF}"/>
          </ac:spMkLst>
        </pc:spChg>
        <pc:grpChg chg="mod">
          <ac:chgData name="Kelley Taylor" userId="2bce3b75-6a35-4176-b6c4-9b37b9566dd6" providerId="ADAL" clId="{9794D707-9DDE-4902-867A-EFF12EA62FD9}" dt="2023-12-19T15:32:25.847" v="16" actId="1076"/>
          <ac:grpSpMkLst>
            <pc:docMk/>
            <pc:sldMk cId="3378825058" sldId="261"/>
            <ac:grpSpMk id="8" creationId="{4D416E7D-86BA-4C1C-A216-F8196EC45FD3}"/>
          </ac:grpSpMkLst>
        </pc:grpChg>
        <pc:picChg chg="mod">
          <ac:chgData name="Kelley Taylor" userId="2bce3b75-6a35-4176-b6c4-9b37b9566dd6" providerId="ADAL" clId="{9794D707-9DDE-4902-867A-EFF12EA62FD9}" dt="2023-12-19T15:32:28.536" v="17" actId="1076"/>
          <ac:picMkLst>
            <pc:docMk/>
            <pc:sldMk cId="3378825058" sldId="261"/>
            <ac:picMk id="10" creationId="{3B0A2ED4-98AD-4D23-9525-D09B1CE589FC}"/>
          </ac:picMkLst>
        </pc:picChg>
      </pc:sldChg>
      <pc:sldChg chg="modSp mod">
        <pc:chgData name="Kelley Taylor" userId="2bce3b75-6a35-4176-b6c4-9b37b9566dd6" providerId="ADAL" clId="{9794D707-9DDE-4902-867A-EFF12EA62FD9}" dt="2023-12-19T15:37:50.136" v="117" actId="20577"/>
        <pc:sldMkLst>
          <pc:docMk/>
          <pc:sldMk cId="1674363154" sldId="263"/>
        </pc:sldMkLst>
        <pc:spChg chg="mod">
          <ac:chgData name="Kelley Taylor" userId="2bce3b75-6a35-4176-b6c4-9b37b9566dd6" providerId="ADAL" clId="{9794D707-9DDE-4902-867A-EFF12EA62FD9}" dt="2023-12-19T15:37:50.136" v="117" actId="20577"/>
          <ac:spMkLst>
            <pc:docMk/>
            <pc:sldMk cId="1674363154" sldId="263"/>
            <ac:spMk id="5" creationId="{99E6705A-EEA9-4642-AE9A-1E150D5FE3E8}"/>
          </ac:spMkLst>
        </pc:spChg>
      </pc:sldChg>
      <pc:sldChg chg="modSp mod">
        <pc:chgData name="Kelley Taylor" userId="2bce3b75-6a35-4176-b6c4-9b37b9566dd6" providerId="ADAL" clId="{9794D707-9DDE-4902-867A-EFF12EA62FD9}" dt="2023-12-19T15:37:18.533" v="108" actId="1076"/>
        <pc:sldMkLst>
          <pc:docMk/>
          <pc:sldMk cId="989488239" sldId="264"/>
        </pc:sldMkLst>
        <pc:picChg chg="mod">
          <ac:chgData name="Kelley Taylor" userId="2bce3b75-6a35-4176-b6c4-9b37b9566dd6" providerId="ADAL" clId="{9794D707-9DDE-4902-867A-EFF12EA62FD9}" dt="2023-12-19T15:37:03.339" v="104" actId="1076"/>
          <ac:picMkLst>
            <pc:docMk/>
            <pc:sldMk cId="989488239" sldId="264"/>
            <ac:picMk id="4" creationId="{7BDA4C2E-9823-4E32-BDDA-125421455B48}"/>
          </ac:picMkLst>
        </pc:picChg>
        <pc:picChg chg="mod">
          <ac:chgData name="Kelley Taylor" userId="2bce3b75-6a35-4176-b6c4-9b37b9566dd6" providerId="ADAL" clId="{9794D707-9DDE-4902-867A-EFF12EA62FD9}" dt="2023-12-19T15:37:09.792" v="107" actId="1076"/>
          <ac:picMkLst>
            <pc:docMk/>
            <pc:sldMk cId="989488239" sldId="264"/>
            <ac:picMk id="9" creationId="{53D47D80-078D-4E1D-AB93-7422561FEC42}"/>
          </ac:picMkLst>
        </pc:picChg>
        <pc:picChg chg="mod">
          <ac:chgData name="Kelley Taylor" userId="2bce3b75-6a35-4176-b6c4-9b37b9566dd6" providerId="ADAL" clId="{9794D707-9DDE-4902-867A-EFF12EA62FD9}" dt="2023-12-19T15:37:05.971" v="106" actId="1076"/>
          <ac:picMkLst>
            <pc:docMk/>
            <pc:sldMk cId="989488239" sldId="264"/>
            <ac:picMk id="10" creationId="{8CDC63E8-5315-42E4-AC80-A3D86AD0A47D}"/>
          </ac:picMkLst>
        </pc:picChg>
        <pc:picChg chg="mod">
          <ac:chgData name="Kelley Taylor" userId="2bce3b75-6a35-4176-b6c4-9b37b9566dd6" providerId="ADAL" clId="{9794D707-9DDE-4902-867A-EFF12EA62FD9}" dt="2023-12-19T15:37:18.533" v="108" actId="1076"/>
          <ac:picMkLst>
            <pc:docMk/>
            <pc:sldMk cId="989488239" sldId="264"/>
            <ac:picMk id="11" creationId="{CD843033-445C-44AE-B591-32F816588AF5}"/>
          </ac:picMkLst>
        </pc:picChg>
      </pc:sldChg>
      <pc:sldChg chg="modSp mod">
        <pc:chgData name="Kelley Taylor" userId="2bce3b75-6a35-4176-b6c4-9b37b9566dd6" providerId="ADAL" clId="{9794D707-9DDE-4902-867A-EFF12EA62FD9}" dt="2023-12-19T15:36:23.369" v="101" actId="1037"/>
        <pc:sldMkLst>
          <pc:docMk/>
          <pc:sldMk cId="1770902312" sldId="275"/>
        </pc:sldMkLst>
        <pc:spChg chg="mod">
          <ac:chgData name="Kelley Taylor" userId="2bce3b75-6a35-4176-b6c4-9b37b9566dd6" providerId="ADAL" clId="{9794D707-9DDE-4902-867A-EFF12EA62FD9}" dt="2023-12-19T15:36:23.369" v="101" actId="1037"/>
          <ac:spMkLst>
            <pc:docMk/>
            <pc:sldMk cId="1770902312" sldId="275"/>
            <ac:spMk id="10" creationId="{436F387C-57B8-45F5-B773-C38CD909376F}"/>
          </ac:spMkLst>
        </pc:spChg>
      </pc:sldChg>
      <pc:sldChg chg="modSp mod">
        <pc:chgData name="Kelley Taylor" userId="2bce3b75-6a35-4176-b6c4-9b37b9566dd6" providerId="ADAL" clId="{9794D707-9DDE-4902-867A-EFF12EA62FD9}" dt="2023-12-19T15:36:08.435" v="96" actId="1036"/>
        <pc:sldMkLst>
          <pc:docMk/>
          <pc:sldMk cId="1873420857" sldId="277"/>
        </pc:sldMkLst>
        <pc:spChg chg="mod">
          <ac:chgData name="Kelley Taylor" userId="2bce3b75-6a35-4176-b6c4-9b37b9566dd6" providerId="ADAL" clId="{9794D707-9DDE-4902-867A-EFF12EA62FD9}" dt="2023-12-19T15:36:08.435" v="96" actId="1036"/>
          <ac:spMkLst>
            <pc:docMk/>
            <pc:sldMk cId="1873420857" sldId="277"/>
            <ac:spMk id="2" creationId="{DD25FA5C-18EE-AB9E-ADF7-FECDDA18F2E5}"/>
          </ac:spMkLst>
        </pc:spChg>
        <pc:spChg chg="mod">
          <ac:chgData name="Kelley Taylor" userId="2bce3b75-6a35-4176-b6c4-9b37b9566dd6" providerId="ADAL" clId="{9794D707-9DDE-4902-867A-EFF12EA62FD9}" dt="2023-12-19T15:35:13.274" v="61" actId="1036"/>
          <ac:spMkLst>
            <pc:docMk/>
            <pc:sldMk cId="1873420857" sldId="277"/>
            <ac:spMk id="3" creationId="{1E2ABB3A-F664-57A3-F963-AC16D3643781}"/>
          </ac:spMkLst>
        </pc:spChg>
      </pc:sldChg>
      <pc:sldChg chg="modSp mod">
        <pc:chgData name="Kelley Taylor" userId="2bce3b75-6a35-4176-b6c4-9b37b9566dd6" providerId="ADAL" clId="{9794D707-9DDE-4902-867A-EFF12EA62FD9}" dt="2023-12-19T15:36:00.084" v="91" actId="1035"/>
        <pc:sldMkLst>
          <pc:docMk/>
          <pc:sldMk cId="741938927" sldId="279"/>
        </pc:sldMkLst>
        <pc:spChg chg="mod">
          <ac:chgData name="Kelley Taylor" userId="2bce3b75-6a35-4176-b6c4-9b37b9566dd6" providerId="ADAL" clId="{9794D707-9DDE-4902-867A-EFF12EA62FD9}" dt="2023-12-19T15:36:00.084" v="91" actId="1035"/>
          <ac:spMkLst>
            <pc:docMk/>
            <pc:sldMk cId="741938927" sldId="279"/>
            <ac:spMk id="2" creationId="{ACBC01E9-C051-F983-F404-42333C07DE68}"/>
          </ac:spMkLst>
        </pc:spChg>
      </pc:sldChg>
      <pc:sldChg chg="modSp mod">
        <pc:chgData name="Kelley Taylor" userId="2bce3b75-6a35-4176-b6c4-9b37b9566dd6" providerId="ADAL" clId="{9794D707-9DDE-4902-867A-EFF12EA62FD9}" dt="2023-12-19T15:35:06.272" v="56" actId="1035"/>
        <pc:sldMkLst>
          <pc:docMk/>
          <pc:sldMk cId="412399481" sldId="281"/>
        </pc:sldMkLst>
        <pc:spChg chg="mod">
          <ac:chgData name="Kelley Taylor" userId="2bce3b75-6a35-4176-b6c4-9b37b9566dd6" providerId="ADAL" clId="{9794D707-9DDE-4902-867A-EFF12EA62FD9}" dt="2023-12-19T15:35:06.272" v="56" actId="1035"/>
          <ac:spMkLst>
            <pc:docMk/>
            <pc:sldMk cId="412399481" sldId="281"/>
            <ac:spMk id="4" creationId="{F532B1B3-BC68-4B85-AAE6-756A04FC6AAF}"/>
          </ac:spMkLst>
        </pc:spChg>
        <pc:grpChg chg="mod">
          <ac:chgData name="Kelley Taylor" userId="2bce3b75-6a35-4176-b6c4-9b37b9566dd6" providerId="ADAL" clId="{9794D707-9DDE-4902-867A-EFF12EA62FD9}" dt="2023-12-19T15:34:54.298" v="45" actId="1076"/>
          <ac:grpSpMkLst>
            <pc:docMk/>
            <pc:sldMk cId="412399481" sldId="281"/>
            <ac:grpSpMk id="8" creationId="{4D416E7D-86BA-4C1C-A216-F8196EC45FD3}"/>
          </ac:grpSpMkLst>
        </pc:grpChg>
        <pc:picChg chg="mod">
          <ac:chgData name="Kelley Taylor" userId="2bce3b75-6a35-4176-b6c4-9b37b9566dd6" providerId="ADAL" clId="{9794D707-9DDE-4902-867A-EFF12EA62FD9}" dt="2023-12-19T15:35:00.723" v="51" actId="1035"/>
          <ac:picMkLst>
            <pc:docMk/>
            <pc:sldMk cId="412399481" sldId="281"/>
            <ac:picMk id="10" creationId="{3B0A2ED4-98AD-4D23-9525-D09B1CE589FC}"/>
          </ac:picMkLst>
        </pc:picChg>
      </pc:sldChg>
      <pc:sldChg chg="modSp mod">
        <pc:chgData name="Kelley Taylor" userId="2bce3b75-6a35-4176-b6c4-9b37b9566dd6" providerId="ADAL" clId="{9794D707-9DDE-4902-867A-EFF12EA62FD9}" dt="2023-12-19T15:35:52.694" v="81" actId="1036"/>
        <pc:sldMkLst>
          <pc:docMk/>
          <pc:sldMk cId="1864347152" sldId="282"/>
        </pc:sldMkLst>
        <pc:spChg chg="mod">
          <ac:chgData name="Kelley Taylor" userId="2bce3b75-6a35-4176-b6c4-9b37b9566dd6" providerId="ADAL" clId="{9794D707-9DDE-4902-867A-EFF12EA62FD9}" dt="2023-12-19T15:35:52.694" v="81" actId="1036"/>
          <ac:spMkLst>
            <pc:docMk/>
            <pc:sldMk cId="1864347152" sldId="282"/>
            <ac:spMk id="2" creationId="{ACBC01E9-C051-F983-F404-42333C07DE68}"/>
          </ac:spMkLst>
        </pc:spChg>
        <pc:picChg chg="mod">
          <ac:chgData name="Kelley Taylor" userId="2bce3b75-6a35-4176-b6c4-9b37b9566dd6" providerId="ADAL" clId="{9794D707-9DDE-4902-867A-EFF12EA62FD9}" dt="2023-12-19T15:35:43.859" v="64" actId="1076"/>
          <ac:picMkLst>
            <pc:docMk/>
            <pc:sldMk cId="1864347152" sldId="282"/>
            <ac:picMk id="4" creationId="{A908C825-C344-E5EA-F2AD-9B8AFA63EEB5}"/>
          </ac:picMkLst>
        </pc:picChg>
      </pc:sldChg>
    </pc:docChg>
  </pc:docChgLst>
  <pc:docChgLst>
    <pc:chgData name="Trang Pham" userId="74f8ac01-2515-4145-98b5-f12dce5e2aef" providerId="ADAL" clId="{A0155B3F-DA5F-4134-A8C0-0102E149F99F}"/>
    <pc:docChg chg="modSld modMainMaster">
      <pc:chgData name="Trang Pham" userId="74f8ac01-2515-4145-98b5-f12dce5e2aef" providerId="ADAL" clId="{A0155B3F-DA5F-4134-A8C0-0102E149F99F}" dt="2024-12-16T13:45:24.494" v="7" actId="1076"/>
      <pc:docMkLst>
        <pc:docMk/>
      </pc:docMkLst>
      <pc:sldChg chg="modSp mod">
        <pc:chgData name="Trang Pham" userId="74f8ac01-2515-4145-98b5-f12dce5e2aef" providerId="ADAL" clId="{A0155B3F-DA5F-4134-A8C0-0102E149F99F}" dt="2024-12-16T13:45:24.494" v="7" actId="1076"/>
        <pc:sldMkLst>
          <pc:docMk/>
          <pc:sldMk cId="4057773510" sldId="257"/>
        </pc:sldMkLst>
        <pc:picChg chg="mod">
          <ac:chgData name="Trang Pham" userId="74f8ac01-2515-4145-98b5-f12dce5e2aef" providerId="ADAL" clId="{A0155B3F-DA5F-4134-A8C0-0102E149F99F}" dt="2024-12-16T13:45:24.494" v="7" actId="1076"/>
          <ac:picMkLst>
            <pc:docMk/>
            <pc:sldMk cId="4057773510" sldId="257"/>
            <ac:picMk id="5" creationId="{87C4066D-BB6A-E89F-08AD-34EF3068DB68}"/>
          </ac:picMkLst>
        </pc:picChg>
      </pc:sldChg>
      <pc:sldMasterChg chg="addSp modSp modSldLayout">
        <pc:chgData name="Trang Pham" userId="74f8ac01-2515-4145-98b5-f12dce5e2aef" providerId="ADAL" clId="{A0155B3F-DA5F-4134-A8C0-0102E149F99F}" dt="2024-12-16T13:45:02.647" v="2"/>
        <pc:sldMasterMkLst>
          <pc:docMk/>
          <pc:sldMasterMk cId="1188785011" sldId="2147483648"/>
        </pc:sldMasterMkLst>
        <pc:spChg chg="add mod">
          <ac:chgData name="Trang Pham" userId="74f8ac01-2515-4145-98b5-f12dce5e2aef" providerId="ADAL" clId="{A0155B3F-DA5F-4134-A8C0-0102E149F99F}" dt="2024-12-16T13:44:59.905" v="1"/>
          <ac:spMkLst>
            <pc:docMk/>
            <pc:sldMasterMk cId="1188785011" sldId="2147483648"/>
            <ac:spMk id="2" creationId="{B2555D50-244D-1DB9-0187-E8F03FD9BDFB}"/>
          </ac:spMkLst>
        </pc:spChg>
        <pc:sldLayoutChg chg="addSp modSp">
          <pc:chgData name="Trang Pham" userId="74f8ac01-2515-4145-98b5-f12dce5e2aef" providerId="ADAL" clId="{A0155B3F-DA5F-4134-A8C0-0102E149F99F}" dt="2024-12-16T13:45:02.647" v="2"/>
          <pc:sldLayoutMkLst>
            <pc:docMk/>
            <pc:sldMasterMk cId="1188785011" sldId="2147483648"/>
            <pc:sldLayoutMk cId="2818874633" sldId="2147483686"/>
          </pc:sldLayoutMkLst>
          <pc:spChg chg="add mod">
            <ac:chgData name="Trang Pham" userId="74f8ac01-2515-4145-98b5-f12dce5e2aef" providerId="ADAL" clId="{A0155B3F-DA5F-4134-A8C0-0102E149F99F}" dt="2024-12-16T13:45:02.647" v="2"/>
            <ac:spMkLst>
              <pc:docMk/>
              <pc:sldMasterMk cId="1188785011" sldId="2147483648"/>
              <pc:sldLayoutMk cId="2818874633" sldId="2147483686"/>
              <ac:spMk id="2" creationId="{F2617983-9142-05C1-C611-9AD00E2E1409}"/>
            </ac:spMkLst>
          </pc:spChg>
        </pc:sldLayoutChg>
      </pc:sldMasterChg>
      <pc:sldMasterChg chg="addSp modSp">
        <pc:chgData name="Trang Pham" userId="74f8ac01-2515-4145-98b5-f12dce5e2aef" providerId="ADAL" clId="{A0155B3F-DA5F-4134-A8C0-0102E149F99F}" dt="2024-12-16T13:44:57.745" v="0"/>
        <pc:sldMasterMkLst>
          <pc:docMk/>
          <pc:sldMasterMk cId="461596073" sldId="2147483673"/>
        </pc:sldMasterMkLst>
        <pc:spChg chg="add mod">
          <ac:chgData name="Trang Pham" userId="74f8ac01-2515-4145-98b5-f12dce5e2aef" providerId="ADAL" clId="{A0155B3F-DA5F-4134-A8C0-0102E149F99F}" dt="2024-12-16T13:44:57.745" v="0"/>
          <ac:spMkLst>
            <pc:docMk/>
            <pc:sldMasterMk cId="461596073" sldId="2147483673"/>
            <ac:spMk id="2" creationId="{DAFDF027-4F26-58BA-8176-38111D62093B}"/>
          </ac:spMkLst>
        </pc:spChg>
      </pc:sldMasterChg>
      <pc:sldMasterChg chg="addSp modSp modSldLayout">
        <pc:chgData name="Trang Pham" userId="74f8ac01-2515-4145-98b5-f12dce5e2aef" providerId="ADAL" clId="{A0155B3F-DA5F-4134-A8C0-0102E149F99F}" dt="2024-12-16T13:45:12.288" v="6"/>
        <pc:sldMasterMkLst>
          <pc:docMk/>
          <pc:sldMasterMk cId="1035412646" sldId="2147483687"/>
        </pc:sldMasterMkLst>
        <pc:spChg chg="add mod">
          <ac:chgData name="Trang Pham" userId="74f8ac01-2515-4145-98b5-f12dce5e2aef" providerId="ADAL" clId="{A0155B3F-DA5F-4134-A8C0-0102E149F99F}" dt="2024-12-16T13:45:06.001" v="3"/>
          <ac:spMkLst>
            <pc:docMk/>
            <pc:sldMasterMk cId="1035412646" sldId="2147483687"/>
            <ac:spMk id="2" creationId="{409F35E6-4AB6-042F-321F-A56183507277}"/>
          </ac:spMkLst>
        </pc:spChg>
        <pc:sldLayoutChg chg="addSp modSp">
          <pc:chgData name="Trang Pham" userId="74f8ac01-2515-4145-98b5-f12dce5e2aef" providerId="ADAL" clId="{A0155B3F-DA5F-4134-A8C0-0102E149F99F}" dt="2024-12-16T13:45:08.866" v="4"/>
          <pc:sldLayoutMkLst>
            <pc:docMk/>
            <pc:sldMasterMk cId="1035412646" sldId="2147483687"/>
            <pc:sldLayoutMk cId="1457850769" sldId="2147483699"/>
          </pc:sldLayoutMkLst>
          <pc:spChg chg="add mod">
            <ac:chgData name="Trang Pham" userId="74f8ac01-2515-4145-98b5-f12dce5e2aef" providerId="ADAL" clId="{A0155B3F-DA5F-4134-A8C0-0102E149F99F}" dt="2024-12-16T13:45:08.866" v="4"/>
            <ac:spMkLst>
              <pc:docMk/>
              <pc:sldMasterMk cId="1035412646" sldId="2147483687"/>
              <pc:sldLayoutMk cId="1457850769" sldId="2147483699"/>
              <ac:spMk id="2" creationId="{4CFA9A15-A7CE-435D-247E-8F528A2DFFC9}"/>
            </ac:spMkLst>
          </pc:spChg>
        </pc:sldLayoutChg>
        <pc:sldLayoutChg chg="addSp modSp">
          <pc:chgData name="Trang Pham" userId="74f8ac01-2515-4145-98b5-f12dce5e2aef" providerId="ADAL" clId="{A0155B3F-DA5F-4134-A8C0-0102E149F99F}" dt="2024-12-16T13:45:12.288" v="6"/>
          <pc:sldLayoutMkLst>
            <pc:docMk/>
            <pc:sldMasterMk cId="1035412646" sldId="2147483687"/>
            <pc:sldLayoutMk cId="2546892013" sldId="2147483700"/>
          </pc:sldLayoutMkLst>
          <pc:spChg chg="add mod">
            <ac:chgData name="Trang Pham" userId="74f8ac01-2515-4145-98b5-f12dce5e2aef" providerId="ADAL" clId="{A0155B3F-DA5F-4134-A8C0-0102E149F99F}" dt="2024-12-16T13:45:12.288" v="6"/>
            <ac:spMkLst>
              <pc:docMk/>
              <pc:sldMasterMk cId="1035412646" sldId="2147483687"/>
              <pc:sldLayoutMk cId="2546892013" sldId="2147483700"/>
              <ac:spMk id="2" creationId="{72131D8F-1FB1-B557-0739-C12AB0EA55AB}"/>
            </ac:spMkLst>
          </pc:spChg>
        </pc:sldLayoutChg>
        <pc:sldLayoutChg chg="addSp modSp">
          <pc:chgData name="Trang Pham" userId="74f8ac01-2515-4145-98b5-f12dce5e2aef" providerId="ADAL" clId="{A0155B3F-DA5F-4134-A8C0-0102E149F99F}" dt="2024-12-16T13:45:10.577" v="5"/>
          <pc:sldLayoutMkLst>
            <pc:docMk/>
            <pc:sldMasterMk cId="1035412646" sldId="2147483687"/>
            <pc:sldLayoutMk cId="880073683" sldId="2147483701"/>
          </pc:sldLayoutMkLst>
          <pc:spChg chg="add mod">
            <ac:chgData name="Trang Pham" userId="74f8ac01-2515-4145-98b5-f12dce5e2aef" providerId="ADAL" clId="{A0155B3F-DA5F-4134-A8C0-0102E149F99F}" dt="2024-12-16T13:45:10.577" v="5"/>
            <ac:spMkLst>
              <pc:docMk/>
              <pc:sldMasterMk cId="1035412646" sldId="2147483687"/>
              <pc:sldLayoutMk cId="880073683" sldId="2147483701"/>
              <ac:spMk id="2" creationId="{255BC4D4-849D-836D-AA64-007D7137D6C1}"/>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F99CFB-C6F8-437B-BA87-B1D2398F65DF}" type="datetimeFigureOut">
              <a:rPr lang="en-GB" smtClean="0"/>
              <a:t>16/12/2024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3B6B25-49D9-4D79-83B8-A4FEB0C91F59}" type="slidenum">
              <a:rPr lang="en-GB" smtClean="0"/>
              <a:t>‹#›</a:t>
            </a:fld>
            <a:endParaRPr lang="en-GB"/>
          </a:p>
        </p:txBody>
      </p:sp>
    </p:spTree>
    <p:extLst>
      <p:ext uri="{BB962C8B-B14F-4D97-AF65-F5344CB8AC3E}">
        <p14:creationId xmlns:p14="http://schemas.microsoft.com/office/powerpoint/2010/main" val="2565853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for examples from each group with a justification for how it has improved our daily lives</a:t>
            </a:r>
            <a:endParaRPr lang="en-GB" dirty="0"/>
          </a:p>
        </p:txBody>
      </p:sp>
      <p:sp>
        <p:nvSpPr>
          <p:cNvPr id="4" name="Slide Number Placeholder 3"/>
          <p:cNvSpPr>
            <a:spLocks noGrp="1"/>
          </p:cNvSpPr>
          <p:nvPr>
            <p:ph type="sldNum" sz="quarter" idx="5"/>
          </p:nvPr>
        </p:nvSpPr>
        <p:spPr/>
        <p:txBody>
          <a:bodyPr/>
          <a:lstStyle/>
          <a:p>
            <a:fld id="{993B6B25-49D9-4D79-83B8-A4FEB0C91F59}" type="slidenum">
              <a:rPr lang="en-GB" smtClean="0"/>
              <a:t>7</a:t>
            </a:fld>
            <a:endParaRPr lang="en-GB"/>
          </a:p>
        </p:txBody>
      </p:sp>
    </p:spTree>
    <p:extLst>
      <p:ext uri="{BB962C8B-B14F-4D97-AF65-F5344CB8AC3E}">
        <p14:creationId xmlns:p14="http://schemas.microsoft.com/office/powerpoint/2010/main" val="61729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for examples from each group with a justification for how it has improved our daily lives</a:t>
            </a:r>
            <a:endParaRPr lang="en-GB" dirty="0"/>
          </a:p>
        </p:txBody>
      </p:sp>
      <p:sp>
        <p:nvSpPr>
          <p:cNvPr id="4" name="Slide Number Placeholder 3"/>
          <p:cNvSpPr>
            <a:spLocks noGrp="1"/>
          </p:cNvSpPr>
          <p:nvPr>
            <p:ph type="sldNum" sz="quarter" idx="5"/>
          </p:nvPr>
        </p:nvSpPr>
        <p:spPr/>
        <p:txBody>
          <a:bodyPr/>
          <a:lstStyle/>
          <a:p>
            <a:fld id="{993B6B25-49D9-4D79-83B8-A4FEB0C91F59}" type="slidenum">
              <a:rPr lang="en-GB" smtClean="0"/>
              <a:t>12</a:t>
            </a:fld>
            <a:endParaRPr lang="en-GB"/>
          </a:p>
        </p:txBody>
      </p:sp>
    </p:spTree>
    <p:extLst>
      <p:ext uri="{BB962C8B-B14F-4D97-AF65-F5344CB8AC3E}">
        <p14:creationId xmlns:p14="http://schemas.microsoft.com/office/powerpoint/2010/main" val="10005031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93B6B25-49D9-4D79-83B8-A4FEB0C91F59}" type="slidenum">
              <a:rPr lang="en-GB" smtClean="0"/>
              <a:t>13</a:t>
            </a:fld>
            <a:endParaRPr lang="en-GB"/>
          </a:p>
        </p:txBody>
      </p:sp>
    </p:spTree>
    <p:extLst>
      <p:ext uri="{BB962C8B-B14F-4D97-AF65-F5344CB8AC3E}">
        <p14:creationId xmlns:p14="http://schemas.microsoft.com/office/powerpoint/2010/main" val="455457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93B6B25-49D9-4D79-83B8-A4FEB0C91F59}" type="slidenum">
              <a:rPr lang="en-GB" smtClean="0"/>
              <a:t>14</a:t>
            </a:fld>
            <a:endParaRPr lang="en-GB"/>
          </a:p>
        </p:txBody>
      </p:sp>
    </p:spTree>
    <p:extLst>
      <p:ext uri="{BB962C8B-B14F-4D97-AF65-F5344CB8AC3E}">
        <p14:creationId xmlns:p14="http://schemas.microsoft.com/office/powerpoint/2010/main" val="2926248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93B6B25-49D9-4D79-83B8-A4FEB0C91F59}" type="slidenum">
              <a:rPr lang="en-GB" smtClean="0"/>
              <a:t>17</a:t>
            </a:fld>
            <a:endParaRPr lang="en-GB"/>
          </a:p>
        </p:txBody>
      </p:sp>
    </p:spTree>
    <p:extLst>
      <p:ext uri="{BB962C8B-B14F-4D97-AF65-F5344CB8AC3E}">
        <p14:creationId xmlns:p14="http://schemas.microsoft.com/office/powerpoint/2010/main" val="9495151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slideMaster" Target="../slideMasters/slideMaster3.xml"/><Relationship Id="rId1" Type="http://schemas.openxmlformats.org/officeDocument/2006/relationships/tags" Target="../tags/tag7.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slideMaster" Target="../slideMasters/slideMaster3.xml"/><Relationship Id="rId1" Type="http://schemas.openxmlformats.org/officeDocument/2006/relationships/tags" Target="../tags/tag8.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slideMaster" Target="../slideMasters/slideMaster3.xml"/><Relationship Id="rId1" Type="http://schemas.openxmlformats.org/officeDocument/2006/relationships/tags" Target="../tags/tag9.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slideMaster" Target="../slideMasters/slideMaster2.xml"/><Relationship Id="rId1" Type="http://schemas.openxmlformats.org/officeDocument/2006/relationships/tags" Target="../tags/tag5.xml"/><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6278628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ome study">
    <p:spTree>
      <p:nvGrpSpPr>
        <p:cNvPr id="1" name=""/>
        <p:cNvGrpSpPr/>
        <p:nvPr/>
      </p:nvGrpSpPr>
      <p:grpSpPr>
        <a:xfrm>
          <a:off x="0" y="0"/>
          <a:ext cx="0" cy="0"/>
          <a:chOff x="0" y="0"/>
          <a:chExt cx="0" cy="0"/>
        </a:xfrm>
      </p:grpSpPr>
      <p:pic>
        <p:nvPicPr>
          <p:cNvPr id="6" name="Picture 5" descr="Icon&#10;&#10;Description automatically generated">
            <a:extLst>
              <a:ext uri="{FF2B5EF4-FFF2-40B4-BE49-F238E27FC236}">
                <a16:creationId xmlns:a16="http://schemas.microsoft.com/office/drawing/2014/main" id="{A095D78D-6236-4815-8852-9E980D6720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5381" y="919668"/>
            <a:ext cx="1260000" cy="1260000"/>
          </a:xfrm>
          <a:prstGeom prst="rect">
            <a:avLst/>
          </a:prstGeom>
        </p:spPr>
      </p:pic>
      <p:sp>
        <p:nvSpPr>
          <p:cNvPr id="8" name="TextBox 1">
            <a:extLst>
              <a:ext uri="{FF2B5EF4-FFF2-40B4-BE49-F238E27FC236}">
                <a16:creationId xmlns:a16="http://schemas.microsoft.com/office/drawing/2014/main" id="{372A3465-1745-4DB9-A9BA-BFE228C203D2}"/>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Home study</a:t>
            </a:r>
            <a:endParaRPr lang="en-US" sz="3200" dirty="0">
              <a:solidFill>
                <a:srgbClr val="333333"/>
              </a:solidFill>
            </a:endParaRPr>
          </a:p>
        </p:txBody>
      </p:sp>
    </p:spTree>
    <p:extLst>
      <p:ext uri="{BB962C8B-B14F-4D97-AF65-F5344CB8AC3E}">
        <p14:creationId xmlns:p14="http://schemas.microsoft.com/office/powerpoint/2010/main" val="2962957818"/>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stretch>
            <a:fillRect/>
          </a:stretch>
        </p:blipFill>
        <p:spPr>
          <a:xfrm>
            <a:off x="0" y="0"/>
            <a:ext cx="12208992" cy="6867558"/>
          </a:xfrm>
          <a:prstGeom prst="rect">
            <a:avLst/>
          </a:prstGeom>
        </p:spPr>
      </p:pic>
      <p:sp>
        <p:nvSpPr>
          <p:cNvPr id="2" name="TextBox 1">
            <a:extLst>
              <a:ext uri="{FF2B5EF4-FFF2-40B4-BE49-F238E27FC236}">
                <a16:creationId xmlns:a16="http://schemas.microsoft.com/office/drawing/2014/main" id="{4CFA9A15-A7CE-435D-247E-8F528A2DFFC9}"/>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1457850769"/>
      </p:ext>
    </p:extLst>
  </p:cSld>
  <p:clrMapOvr>
    <a:masterClrMapping/>
  </p:clrMapOvr>
  <p:extLst>
    <p:ext uri="{DCECCB84-F9BA-43D5-87BE-67443E8EF086}">
      <p15:sldGuideLst xmlns:p15="http://schemas.microsoft.com/office/powerpoint/2012/main">
        <p15:guide id="2" orient="horz" pos="777"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83BB87-1A2E-40E8-B94C-97ADBAF5C2B9}"/>
              </a:ext>
            </a:extLst>
          </p:cNvPr>
          <p:cNvPicPr>
            <a:picLocks noChangeAspect="1"/>
          </p:cNvPicPr>
          <p:nvPr userDrawn="1"/>
        </p:nvPicPr>
        <p:blipFill>
          <a:blip r:embed="rId3"/>
          <a:stretch>
            <a:fillRect/>
          </a:stretch>
        </p:blipFill>
        <p:spPr>
          <a:xfrm>
            <a:off x="0" y="0"/>
            <a:ext cx="12207599" cy="6866774"/>
          </a:xfrm>
          <a:prstGeom prst="rect">
            <a:avLst/>
          </a:prstGeom>
        </p:spPr>
      </p:pic>
      <p:sp>
        <p:nvSpPr>
          <p:cNvPr id="2" name="TextBox 1">
            <a:extLst>
              <a:ext uri="{FF2B5EF4-FFF2-40B4-BE49-F238E27FC236}">
                <a16:creationId xmlns:a16="http://schemas.microsoft.com/office/drawing/2014/main" id="{255BC4D4-849D-836D-AA64-007D7137D6C1}"/>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8800736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div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a:stretch>
            <a:fillRect/>
          </a:stretch>
        </p:blipFill>
        <p:spPr>
          <a:xfrm>
            <a:off x="0" y="0"/>
            <a:ext cx="12208984" cy="6867554"/>
          </a:xfrm>
          <a:prstGeom prst="rect">
            <a:avLst/>
          </a:prstGeom>
        </p:spPr>
      </p:pic>
      <p:sp>
        <p:nvSpPr>
          <p:cNvPr id="2" name="TextBox 1">
            <a:extLst>
              <a:ext uri="{FF2B5EF4-FFF2-40B4-BE49-F238E27FC236}">
                <a16:creationId xmlns:a16="http://schemas.microsoft.com/office/drawing/2014/main" id="{72131D8F-1FB1-B557-0739-C12AB0EA55AB}"/>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2546892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rter Activity">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DF5DB2E-949D-475C-891A-717AA21CEB65}"/>
              </a:ext>
            </a:extLst>
          </p:cNvPr>
          <p:cNvSpPr txBox="1"/>
          <p:nvPr userDrawn="1"/>
        </p:nvSpPr>
        <p:spPr>
          <a:xfrm>
            <a:off x="454490"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Starter activity</a:t>
            </a:r>
            <a:endParaRPr lang="en-US" sz="1400" dirty="0">
              <a:solidFill>
                <a:srgbClr val="333333"/>
              </a:solidFill>
            </a:endParaRPr>
          </a:p>
        </p:txBody>
      </p:sp>
      <p:pic>
        <p:nvPicPr>
          <p:cNvPr id="15" name="Picture 14" descr="Icon&#10;&#10;Description automatically generated">
            <a:extLst>
              <a:ext uri="{FF2B5EF4-FFF2-40B4-BE49-F238E27FC236}">
                <a16:creationId xmlns:a16="http://schemas.microsoft.com/office/drawing/2014/main" id="{18064E9D-90B8-47EF-AD0F-BDF7534B656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5381" y="919668"/>
            <a:ext cx="1260000" cy="1260000"/>
          </a:xfrm>
          <a:prstGeom prst="rect">
            <a:avLst/>
          </a:prstGeom>
        </p:spPr>
      </p:pic>
      <p:pic>
        <p:nvPicPr>
          <p:cNvPr id="16" name="Graphic 15" descr="Stopwatch 75% with solid fill">
            <a:extLst>
              <a:ext uri="{FF2B5EF4-FFF2-40B4-BE49-F238E27FC236}">
                <a16:creationId xmlns:a16="http://schemas.microsoft.com/office/drawing/2014/main" id="{4EF659AA-F89B-493C-B845-528D6E092A68}"/>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29298" y="5151551"/>
            <a:ext cx="720000" cy="720000"/>
          </a:xfrm>
          <a:prstGeom prst="rect">
            <a:avLst/>
          </a:prstGeom>
        </p:spPr>
      </p:pic>
    </p:spTree>
    <p:extLst>
      <p:ext uri="{BB962C8B-B14F-4D97-AF65-F5344CB8AC3E}">
        <p14:creationId xmlns:p14="http://schemas.microsoft.com/office/powerpoint/2010/main" val="2415766915"/>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evious Session">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876FD80-9D02-4BC1-97E3-0C128405EFCE}"/>
              </a:ext>
            </a:extLst>
          </p:cNvPr>
          <p:cNvSpPr txBox="1"/>
          <p:nvPr userDrawn="1"/>
        </p:nvSpPr>
        <p:spPr>
          <a:xfrm>
            <a:off x="454114"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Previous lesson</a:t>
            </a:r>
            <a:endParaRPr lang="en-US" sz="1400" dirty="0">
              <a:solidFill>
                <a:srgbClr val="333333"/>
              </a:solidFill>
            </a:endParaRPr>
          </a:p>
        </p:txBody>
      </p:sp>
      <p:pic>
        <p:nvPicPr>
          <p:cNvPr id="3" name="Graphic 2" descr="Rewind with solid fill">
            <a:extLst>
              <a:ext uri="{FF2B5EF4-FFF2-40B4-BE49-F238E27FC236}">
                <a16:creationId xmlns:a16="http://schemas.microsoft.com/office/drawing/2014/main" id="{EDA7DDE2-5C2A-4460-AFAD-E5C453F41F7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89079" y="934129"/>
            <a:ext cx="1260000" cy="1260000"/>
          </a:xfrm>
          <a:prstGeom prst="rect">
            <a:avLst/>
          </a:prstGeom>
        </p:spPr>
      </p:pic>
    </p:spTree>
    <p:extLst>
      <p:ext uri="{BB962C8B-B14F-4D97-AF65-F5344CB8AC3E}">
        <p14:creationId xmlns:p14="http://schemas.microsoft.com/office/powerpoint/2010/main" val="265079149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arning outcomes">
    <p:spTree>
      <p:nvGrpSpPr>
        <p:cNvPr id="1" name=""/>
        <p:cNvGrpSpPr/>
        <p:nvPr/>
      </p:nvGrpSpPr>
      <p:grpSpPr>
        <a:xfrm>
          <a:off x="0" y="0"/>
          <a:ext cx="0" cy="0"/>
          <a:chOff x="0" y="0"/>
          <a:chExt cx="0" cy="0"/>
        </a:xfrm>
      </p:grpSpPr>
      <p:pic>
        <p:nvPicPr>
          <p:cNvPr id="7" name="Picture 6" descr="Icon&#10;&#10;Description automatically generated">
            <a:extLst>
              <a:ext uri="{FF2B5EF4-FFF2-40B4-BE49-F238E27FC236}">
                <a16:creationId xmlns:a16="http://schemas.microsoft.com/office/drawing/2014/main" id="{56648F36-9607-4B77-B46E-3FC08326484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06274" y="923449"/>
            <a:ext cx="1260000" cy="1260000"/>
          </a:xfrm>
          <a:prstGeom prst="rect">
            <a:avLst/>
          </a:prstGeom>
        </p:spPr>
      </p:pic>
      <p:sp>
        <p:nvSpPr>
          <p:cNvPr id="8" name="TextBox 7">
            <a:extLst>
              <a:ext uri="{FF2B5EF4-FFF2-40B4-BE49-F238E27FC236}">
                <a16:creationId xmlns:a16="http://schemas.microsoft.com/office/drawing/2014/main" id="{34B5FB98-27B5-4DEB-A539-98462EE653EC}"/>
              </a:ext>
            </a:extLst>
          </p:cNvPr>
          <p:cNvSpPr txBox="1"/>
          <p:nvPr userDrawn="1"/>
        </p:nvSpPr>
        <p:spPr>
          <a:xfrm>
            <a:off x="452033"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What you will learn</a:t>
            </a:r>
            <a:endParaRPr lang="en-US" sz="1400" dirty="0">
              <a:solidFill>
                <a:srgbClr val="333333"/>
              </a:solidFill>
            </a:endParaRPr>
          </a:p>
        </p:txBody>
      </p:sp>
    </p:spTree>
    <p:extLst>
      <p:ext uri="{BB962C8B-B14F-4D97-AF65-F5344CB8AC3E}">
        <p14:creationId xmlns:p14="http://schemas.microsoft.com/office/powerpoint/2010/main" val="533634718"/>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0BB11941-6FEB-456F-A5A1-A9E4628556EB}"/>
              </a:ext>
            </a:extLst>
          </p:cNvPr>
          <p:cNvSpPr txBox="1"/>
          <p:nvPr userDrawn="1"/>
        </p:nvSpPr>
        <p:spPr>
          <a:xfrm>
            <a:off x="454114"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Activity</a:t>
            </a:r>
            <a:endParaRPr lang="en-US" sz="1400" dirty="0">
              <a:solidFill>
                <a:srgbClr val="333333"/>
              </a:solidFill>
            </a:endParaRPr>
          </a:p>
        </p:txBody>
      </p:sp>
      <p:pic>
        <p:nvPicPr>
          <p:cNvPr id="14" name="Picture 13" descr="Icon&#10;&#10;Description automatically generated">
            <a:extLst>
              <a:ext uri="{FF2B5EF4-FFF2-40B4-BE49-F238E27FC236}">
                <a16:creationId xmlns:a16="http://schemas.microsoft.com/office/drawing/2014/main" id="{C248C164-02F1-4F48-B6C7-983CB6AD87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5381" y="919668"/>
            <a:ext cx="1260000" cy="1260000"/>
          </a:xfrm>
          <a:prstGeom prst="rect">
            <a:avLst/>
          </a:prstGeom>
        </p:spPr>
      </p:pic>
      <p:pic>
        <p:nvPicPr>
          <p:cNvPr id="8" name="Graphic 7" descr="Stopwatch 75% with solid fill">
            <a:extLst>
              <a:ext uri="{FF2B5EF4-FFF2-40B4-BE49-F238E27FC236}">
                <a16:creationId xmlns:a16="http://schemas.microsoft.com/office/drawing/2014/main" id="{7B0EE3F6-2190-45CB-901E-4A8ECF51F784}"/>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29298" y="5151551"/>
            <a:ext cx="720000" cy="720000"/>
          </a:xfrm>
          <a:prstGeom prst="rect">
            <a:avLst/>
          </a:prstGeom>
        </p:spPr>
      </p:pic>
    </p:spTree>
    <p:extLst>
      <p:ext uri="{BB962C8B-B14F-4D97-AF65-F5344CB8AC3E}">
        <p14:creationId xmlns:p14="http://schemas.microsoft.com/office/powerpoint/2010/main" val="200108897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eedback">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a:stretch>
            <a:fillRect/>
          </a:stretch>
        </p:blipFill>
        <p:spPr>
          <a:xfrm>
            <a:off x="0" y="0"/>
            <a:ext cx="12208984" cy="6867553"/>
          </a:xfrm>
          <a:prstGeom prst="rect">
            <a:avLst/>
          </a:prstGeom>
        </p:spPr>
      </p:pic>
      <p:pic>
        <p:nvPicPr>
          <p:cNvPr id="4" name="Picture 3" descr="Icon&#10;&#10;Description automatically generated">
            <a:extLst>
              <a:ext uri="{FF2B5EF4-FFF2-40B4-BE49-F238E27FC236}">
                <a16:creationId xmlns:a16="http://schemas.microsoft.com/office/drawing/2014/main" id="{0D80E6B4-0123-47D4-911F-766FC1A69EC1}"/>
              </a:ext>
            </a:extLst>
          </p:cNvPr>
          <p:cNvPicPr>
            <a:picLocks noChangeAspect="1"/>
          </p:cNvPicPr>
          <p:nvPr userDrawn="1"/>
        </p:nvPicPr>
        <p:blipFill>
          <a:blip r:embed="rId4"/>
          <a:stretch>
            <a:fillRect/>
          </a:stretch>
        </p:blipFill>
        <p:spPr>
          <a:xfrm>
            <a:off x="4266619" y="2331583"/>
            <a:ext cx="3379407" cy="3358702"/>
          </a:xfrm>
          <a:prstGeom prst="rect">
            <a:avLst/>
          </a:prstGeom>
        </p:spPr>
      </p:pic>
      <p:pic>
        <p:nvPicPr>
          <p:cNvPr id="5" name="Picture 4" descr="Icon&#10;&#10;Description automatically generated">
            <a:extLst>
              <a:ext uri="{FF2B5EF4-FFF2-40B4-BE49-F238E27FC236}">
                <a16:creationId xmlns:a16="http://schemas.microsoft.com/office/drawing/2014/main" id="{CB6BC410-D22B-4919-ADF1-8528F820BF8B}"/>
              </a:ext>
            </a:extLst>
          </p:cNvPr>
          <p:cNvPicPr>
            <a:picLocks noChangeAspect="1"/>
          </p:cNvPicPr>
          <p:nvPr userDrawn="1"/>
        </p:nvPicPr>
        <p:blipFill>
          <a:blip r:embed="rId4"/>
          <a:stretch>
            <a:fillRect/>
          </a:stretch>
        </p:blipFill>
        <p:spPr>
          <a:xfrm>
            <a:off x="6852901" y="4664751"/>
            <a:ext cx="1586249" cy="1576530"/>
          </a:xfrm>
          <a:prstGeom prst="rect">
            <a:avLst/>
          </a:prstGeom>
        </p:spPr>
      </p:pic>
      <p:sp>
        <p:nvSpPr>
          <p:cNvPr id="6" name="TextBox 5">
            <a:extLst>
              <a:ext uri="{FF2B5EF4-FFF2-40B4-BE49-F238E27FC236}">
                <a16:creationId xmlns:a16="http://schemas.microsoft.com/office/drawing/2014/main" id="{5074F576-C431-446D-B231-7308E9FA7C77}"/>
              </a:ext>
            </a:extLst>
          </p:cNvPr>
          <p:cNvSpPr txBox="1"/>
          <p:nvPr userDrawn="1"/>
        </p:nvSpPr>
        <p:spPr>
          <a:xfrm>
            <a:off x="452438"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Activity feedback</a:t>
            </a:r>
            <a:endParaRPr lang="en-US" sz="1400" dirty="0">
              <a:solidFill>
                <a:srgbClr val="333333"/>
              </a:solidFill>
            </a:endParaRPr>
          </a:p>
        </p:txBody>
      </p:sp>
      <p:sp>
        <p:nvSpPr>
          <p:cNvPr id="2" name="TextBox 1">
            <a:extLst>
              <a:ext uri="{FF2B5EF4-FFF2-40B4-BE49-F238E27FC236}">
                <a16:creationId xmlns:a16="http://schemas.microsoft.com/office/drawing/2014/main" id="{F2617983-9142-05C1-C611-9AD00E2E1409}"/>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2818874633"/>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ogress check">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2F3442D-4961-43B6-AE8C-4AD1B542760F}"/>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Progress check</a:t>
            </a:r>
            <a:endParaRPr lang="en-US" sz="1400" dirty="0">
              <a:solidFill>
                <a:srgbClr val="333333"/>
              </a:solidFill>
            </a:endParaRPr>
          </a:p>
        </p:txBody>
      </p:sp>
      <p:pic>
        <p:nvPicPr>
          <p:cNvPr id="3" name="Picture 2" descr="Icon&#10;&#10;Description automatically generated">
            <a:extLst>
              <a:ext uri="{FF2B5EF4-FFF2-40B4-BE49-F238E27FC236}">
                <a16:creationId xmlns:a16="http://schemas.microsoft.com/office/drawing/2014/main" id="{0F6710BA-B025-4382-8993-5B55D4053CB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8670" y="918905"/>
            <a:ext cx="1260000" cy="1260000"/>
          </a:xfrm>
          <a:prstGeom prst="rect">
            <a:avLst/>
          </a:prstGeom>
        </p:spPr>
      </p:pic>
    </p:spTree>
    <p:extLst>
      <p:ext uri="{BB962C8B-B14F-4D97-AF65-F5344CB8AC3E}">
        <p14:creationId xmlns:p14="http://schemas.microsoft.com/office/powerpoint/2010/main" val="356152834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cap">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9244FEEE-4690-4480-BA7D-C24B96349855}"/>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Lesson recap</a:t>
            </a:r>
            <a:endParaRPr lang="en-US" sz="3200" dirty="0">
              <a:solidFill>
                <a:srgbClr val="333333"/>
              </a:solidFill>
            </a:endParaRPr>
          </a:p>
        </p:txBody>
      </p:sp>
      <p:pic>
        <p:nvPicPr>
          <p:cNvPr id="7" name="Picture 6" descr="Icon&#10;&#10;Description automatically generated">
            <a:extLst>
              <a:ext uri="{FF2B5EF4-FFF2-40B4-BE49-F238E27FC236}">
                <a16:creationId xmlns:a16="http://schemas.microsoft.com/office/drawing/2014/main" id="{82A65623-05CA-4C04-9BE1-8608FD72BE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06274" y="923449"/>
            <a:ext cx="1260000" cy="1260000"/>
          </a:xfrm>
          <a:prstGeom prst="rect">
            <a:avLst/>
          </a:prstGeom>
        </p:spPr>
      </p:pic>
    </p:spTree>
    <p:extLst>
      <p:ext uri="{BB962C8B-B14F-4D97-AF65-F5344CB8AC3E}">
        <p14:creationId xmlns:p14="http://schemas.microsoft.com/office/powerpoint/2010/main" val="175197825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ext lesson">
    <p:spTree>
      <p:nvGrpSpPr>
        <p:cNvPr id="1" name=""/>
        <p:cNvGrpSpPr/>
        <p:nvPr/>
      </p:nvGrpSpPr>
      <p:grpSpPr>
        <a:xfrm>
          <a:off x="0" y="0"/>
          <a:ext cx="0" cy="0"/>
          <a:chOff x="0" y="0"/>
          <a:chExt cx="0" cy="0"/>
        </a:xfrm>
      </p:grpSpPr>
      <p:pic>
        <p:nvPicPr>
          <p:cNvPr id="7" name="Graphic 6" descr="Rewind with solid fill">
            <a:extLst>
              <a:ext uri="{FF2B5EF4-FFF2-40B4-BE49-F238E27FC236}">
                <a16:creationId xmlns:a16="http://schemas.microsoft.com/office/drawing/2014/main" id="{F430B415-F997-44E8-A566-F4AA0ADEB68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0800000">
            <a:off x="10089079" y="934129"/>
            <a:ext cx="1260000" cy="1260000"/>
          </a:xfrm>
          <a:prstGeom prst="rect">
            <a:avLst/>
          </a:prstGeom>
        </p:spPr>
      </p:pic>
      <p:sp>
        <p:nvSpPr>
          <p:cNvPr id="8" name="TextBox 1">
            <a:extLst>
              <a:ext uri="{FF2B5EF4-FFF2-40B4-BE49-F238E27FC236}">
                <a16:creationId xmlns:a16="http://schemas.microsoft.com/office/drawing/2014/main" id="{E8B7D475-02A9-49F3-82C6-88E4BE086096}"/>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Next lesson</a:t>
            </a:r>
            <a:endParaRPr lang="en-US" sz="3200" dirty="0">
              <a:solidFill>
                <a:srgbClr val="333333"/>
              </a:solidFill>
            </a:endParaRPr>
          </a:p>
        </p:txBody>
      </p:sp>
    </p:spTree>
    <p:extLst>
      <p:ext uri="{BB962C8B-B14F-4D97-AF65-F5344CB8AC3E}">
        <p14:creationId xmlns:p14="http://schemas.microsoft.com/office/powerpoint/2010/main" val="4204247575"/>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2.emf"/><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ags" Target="../tags/tag4.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12.emf"/><Relationship Id="rId5" Type="http://schemas.openxmlformats.org/officeDocument/2006/relationships/tags" Target="../tags/tag6.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A5B0B1C-6728-4D92-9766-6DDCE9733BB9}"/>
              </a:ext>
            </a:extLst>
          </p:cNvPr>
          <p:cNvPicPr>
            <a:picLocks noChangeAspect="1"/>
          </p:cNvPicPr>
          <p:nvPr userDrawn="1"/>
        </p:nvPicPr>
        <p:blipFill>
          <a:blip r:embed="rId4"/>
          <a:stretch>
            <a:fillRect/>
          </a:stretch>
        </p:blipFill>
        <p:spPr>
          <a:xfrm>
            <a:off x="0" y="0"/>
            <a:ext cx="12208986" cy="6867554"/>
          </a:xfrm>
          <a:prstGeom prst="rect">
            <a:avLst/>
          </a:prstGeom>
        </p:spPr>
      </p:pic>
      <p:sp>
        <p:nvSpPr>
          <p:cNvPr id="2" name="TextBox 1">
            <a:extLst>
              <a:ext uri="{FF2B5EF4-FFF2-40B4-BE49-F238E27FC236}">
                <a16:creationId xmlns:a16="http://schemas.microsoft.com/office/drawing/2014/main" id="{DAFDF027-4F26-58BA-8176-38111D62093B}"/>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3"/>
    </p:custDataLst>
    <p:extLst>
      <p:ext uri="{BB962C8B-B14F-4D97-AF65-F5344CB8AC3E}">
        <p14:creationId xmlns:p14="http://schemas.microsoft.com/office/powerpoint/2010/main" val="461596073"/>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userDrawn="1">
          <p15:clr>
            <a:srgbClr val="F26B43"/>
          </p15:clr>
        </p15:guide>
        <p15:guide id="2" orient="horz" pos="1275" userDrawn="1">
          <p15:clr>
            <a:srgbClr val="F26B43"/>
          </p15:clr>
        </p15:guide>
        <p15:guide id="3" orient="horz" pos="4247" userDrawn="1">
          <p15:clr>
            <a:srgbClr val="F26B43"/>
          </p15:clr>
        </p15:guide>
        <p15:guide id="4" pos="5087" userDrawn="1">
          <p15:clr>
            <a:srgbClr val="F26B43"/>
          </p15:clr>
        </p15:guide>
        <p15:guide id="5" pos="574" userDrawn="1">
          <p15:clr>
            <a:srgbClr val="F26B43"/>
          </p15:clr>
        </p15:guide>
        <p15:guide id="6" orient="horz" pos="336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F5C87568-E786-40CD-A0D0-E8EE8FA686A0}"/>
              </a:ext>
            </a:extLst>
          </p:cNvPr>
          <p:cNvPicPr>
            <a:picLocks noChangeAspect="1"/>
          </p:cNvPicPr>
          <p:nvPr userDrawn="1"/>
        </p:nvPicPr>
        <p:blipFill>
          <a:blip r:embed="rId12"/>
          <a:stretch>
            <a:fillRect/>
          </a:stretch>
        </p:blipFill>
        <p:spPr>
          <a:xfrm>
            <a:off x="0" y="0"/>
            <a:ext cx="12208992" cy="6867558"/>
          </a:xfrm>
          <a:prstGeom prst="rect">
            <a:avLst/>
          </a:prstGeom>
        </p:spPr>
      </p:pic>
      <p:sp>
        <p:nvSpPr>
          <p:cNvPr id="2" name="TextBox 1">
            <a:extLst>
              <a:ext uri="{FF2B5EF4-FFF2-40B4-BE49-F238E27FC236}">
                <a16:creationId xmlns:a16="http://schemas.microsoft.com/office/drawing/2014/main" id="{B2555D50-244D-1DB9-0187-E8F03FD9BDFB}"/>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1"/>
    </p:custDataLst>
    <p:extLst>
      <p:ext uri="{BB962C8B-B14F-4D97-AF65-F5344CB8AC3E}">
        <p14:creationId xmlns:p14="http://schemas.microsoft.com/office/powerpoint/2010/main" val="11887850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86" r:id="rId5"/>
    <p:sldLayoutId id="2147483667" r:id="rId6"/>
    <p:sldLayoutId id="2147483668" r:id="rId7"/>
    <p:sldLayoutId id="2147483669" r:id="rId8"/>
    <p:sldLayoutId id="2147483670"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userDrawn="1">
          <p15:clr>
            <a:srgbClr val="F26B43"/>
          </p15:clr>
        </p15:guide>
        <p15:guide id="2" orient="horz" pos="777" userDrawn="1">
          <p15:clr>
            <a:srgbClr val="F26B43"/>
          </p15:clr>
        </p15:guide>
        <p15:guide id="3" orient="horz" pos="3929" userDrawn="1">
          <p15:clr>
            <a:srgbClr val="F26B43"/>
          </p15:clr>
        </p15:guide>
        <p15:guide id="4" pos="7401" userDrawn="1">
          <p15:clr>
            <a:srgbClr val="F26B43"/>
          </p15:clr>
        </p15:guide>
        <p15:guide id="5" orient="horz" pos="116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020976-E3C9-41BA-ABF8-A90E9536341D}"/>
              </a:ext>
            </a:extLst>
          </p:cNvPr>
          <p:cNvPicPr>
            <a:picLocks noChangeAspect="1"/>
          </p:cNvPicPr>
          <p:nvPr userDrawn="1"/>
        </p:nvPicPr>
        <p:blipFill>
          <a:blip r:embed="rId6"/>
          <a:stretch>
            <a:fillRect/>
          </a:stretch>
        </p:blipFill>
        <p:spPr>
          <a:xfrm>
            <a:off x="0" y="0"/>
            <a:ext cx="12208992" cy="6867558"/>
          </a:xfrm>
          <a:prstGeom prst="rect">
            <a:avLst/>
          </a:prstGeom>
        </p:spPr>
      </p:pic>
      <p:sp>
        <p:nvSpPr>
          <p:cNvPr id="2" name="TextBox 1">
            <a:extLst>
              <a:ext uri="{FF2B5EF4-FFF2-40B4-BE49-F238E27FC236}">
                <a16:creationId xmlns:a16="http://schemas.microsoft.com/office/drawing/2014/main" id="{409F35E6-4AB6-042F-321F-A56183507277}"/>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5"/>
    </p:custDataLst>
    <p:extLst>
      <p:ext uri="{BB962C8B-B14F-4D97-AF65-F5344CB8AC3E}">
        <p14:creationId xmlns:p14="http://schemas.microsoft.com/office/powerpoint/2010/main" val="1035412646"/>
      </p:ext>
    </p:extLst>
  </p:cSld>
  <p:clrMap bg1="lt1" tx1="dk1" bg2="lt2" tx2="dk2" accent1="accent1" accent2="accent2" accent3="accent3" accent4="accent4" accent5="accent5" accent6="accent6" hlink="hlink" folHlink="folHlink"/>
  <p:sldLayoutIdLst>
    <p:sldLayoutId id="2147483699" r:id="rId1"/>
    <p:sldLayoutId id="2147483701" r:id="rId2"/>
    <p:sldLayoutId id="214748370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79" userDrawn="1">
          <p15:clr>
            <a:srgbClr val="F26B43"/>
          </p15:clr>
        </p15:guide>
        <p15:guide id="3" orient="horz" pos="3952" userDrawn="1">
          <p15:clr>
            <a:srgbClr val="F26B43"/>
          </p15:clr>
        </p15:guide>
        <p15:guide id="4" pos="7401" userDrawn="1">
          <p15:clr>
            <a:srgbClr val="F26B43"/>
          </p15:clr>
        </p15:guide>
        <p15:guide id="5" orient="horz" pos="116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4.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16.xml"/></Relationships>
</file>

<file path=ppt/slides/_rels/slide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slideLayout" Target="../slideLayouts/slideLayout12.xml"/><Relationship Id="rId1" Type="http://schemas.openxmlformats.org/officeDocument/2006/relationships/tags" Target="../tags/tag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8FDA571-6C94-441F-9983-D2E6861FD27A}"/>
              </a:ext>
            </a:extLst>
          </p:cNvPr>
          <p:cNvSpPr txBox="1"/>
          <p:nvPr/>
        </p:nvSpPr>
        <p:spPr>
          <a:xfrm>
            <a:off x="923821" y="2032656"/>
            <a:ext cx="7147029"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solidFill>
                  <a:srgbClr val="333333"/>
                </a:solidFill>
                <a:latin typeface="Verdana"/>
                <a:ea typeface="Verdana"/>
                <a:cs typeface="Verdana"/>
              </a:rPr>
              <a:t>Content area 1: </a:t>
            </a:r>
          </a:p>
          <a:p>
            <a:endParaRPr lang="en-GB" sz="3200" b="1" dirty="0">
              <a:solidFill>
                <a:srgbClr val="333333"/>
              </a:solidFill>
              <a:latin typeface="Verdana"/>
              <a:ea typeface="Verdana"/>
              <a:cs typeface="Verdana"/>
            </a:endParaRPr>
          </a:p>
          <a:p>
            <a:r>
              <a:rPr lang="en-GB" sz="3200" b="1" dirty="0">
                <a:solidFill>
                  <a:srgbClr val="333333"/>
                </a:solidFill>
                <a:latin typeface="Verdana"/>
                <a:ea typeface="Verdana"/>
                <a:cs typeface="Verdana"/>
              </a:rPr>
              <a:t>Engineering disciplines</a:t>
            </a:r>
          </a:p>
          <a:p>
            <a:endParaRPr lang="en-GB" sz="3200" b="1" dirty="0">
              <a:solidFill>
                <a:srgbClr val="333333"/>
              </a:solidFill>
              <a:latin typeface="Verdana"/>
              <a:ea typeface="Verdana"/>
              <a:cs typeface="Verdana"/>
            </a:endParaRPr>
          </a:p>
          <a:p>
            <a:endParaRPr lang="en-GB" sz="3200" b="1" dirty="0">
              <a:solidFill>
                <a:srgbClr val="333333"/>
              </a:solidFill>
              <a:latin typeface="Verdana"/>
              <a:ea typeface="Verdana"/>
              <a:cs typeface="Verdana"/>
            </a:endParaRPr>
          </a:p>
        </p:txBody>
      </p:sp>
      <p:sp>
        <p:nvSpPr>
          <p:cNvPr id="4" name="TextBox 3">
            <a:extLst>
              <a:ext uri="{FF2B5EF4-FFF2-40B4-BE49-F238E27FC236}">
                <a16:creationId xmlns:a16="http://schemas.microsoft.com/office/drawing/2014/main" id="{5165BC95-29B2-439F-8B7C-5863CEED1CCD}"/>
              </a:ext>
            </a:extLst>
          </p:cNvPr>
          <p:cNvSpPr txBox="1"/>
          <p:nvPr/>
        </p:nvSpPr>
        <p:spPr>
          <a:xfrm>
            <a:off x="442913" y="5511007"/>
            <a:ext cx="7986943" cy="123110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dirty="0">
                <a:solidFill>
                  <a:srgbClr val="333333"/>
                </a:solidFill>
                <a:latin typeface="Arial"/>
                <a:cs typeface="Arial"/>
              </a:rPr>
              <a:t>Lesson 1: Mechanical engineering (1.1.1)</a:t>
            </a:r>
          </a:p>
          <a:p>
            <a:endParaRPr lang="en-GB" sz="1600" dirty="0">
              <a:solidFill>
                <a:srgbClr val="333333"/>
              </a:solidFill>
              <a:latin typeface="Arial" panose="020B0604020202020204" pitchFamily="34" charset="0"/>
              <a:cs typeface="Arial" panose="020B0604020202020204" pitchFamily="34" charset="0"/>
            </a:endParaRPr>
          </a:p>
          <a:p>
            <a:pPr>
              <a:lnSpc>
                <a:spcPts val="1200"/>
              </a:lnSpc>
              <a:tabLst>
                <a:tab pos="2865755" algn="ctr"/>
                <a:tab pos="5731510" algn="r"/>
                <a:tab pos="9000490" algn="r"/>
              </a:tabLst>
            </a:pPr>
            <a:r>
              <a:rPr lang="en-GB" dirty="0">
                <a:solidFill>
                  <a:srgbClr val="333333"/>
                </a:solidFill>
                <a:latin typeface="Arial"/>
                <a:cs typeface="Arial"/>
              </a:rPr>
              <a:t>NCFE Level 1/2 Technical Award in  Engineering (603/7006/3)</a:t>
            </a:r>
          </a:p>
          <a:p>
            <a:endParaRPr lang="en-GB" sz="1200" dirty="0">
              <a:solidFill>
                <a:srgbClr val="333333"/>
              </a:solidFill>
              <a:latin typeface="Arial"/>
              <a:cs typeface="Arial"/>
            </a:endParaRPr>
          </a:p>
          <a:p>
            <a:r>
              <a:rPr lang="en-GB" sz="1200" dirty="0">
                <a:solidFill>
                  <a:srgbClr val="333333"/>
                </a:solidFill>
                <a:latin typeface="Arial"/>
                <a:cs typeface="Arial"/>
              </a:rPr>
              <a:t>Version 2.0</a:t>
            </a:r>
            <a:endParaRPr lang="en-US" sz="1200" dirty="0">
              <a:solidFill>
                <a:srgbClr val="333333"/>
              </a:solidFill>
              <a:latin typeface="Arial"/>
              <a:cs typeface="Arial"/>
            </a:endParaRPr>
          </a:p>
        </p:txBody>
      </p:sp>
    </p:spTree>
    <p:custDataLst>
      <p:tags r:id="rId1"/>
    </p:custDataLst>
    <p:extLst>
      <p:ext uri="{BB962C8B-B14F-4D97-AF65-F5344CB8AC3E}">
        <p14:creationId xmlns:p14="http://schemas.microsoft.com/office/powerpoint/2010/main" val="30151447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25FA5C-18EE-AB9E-ADF7-FECDDA18F2E5}"/>
              </a:ext>
            </a:extLst>
          </p:cNvPr>
          <p:cNvSpPr txBox="1"/>
          <p:nvPr/>
        </p:nvSpPr>
        <p:spPr>
          <a:xfrm>
            <a:off x="453494" y="1250422"/>
            <a:ext cx="6759019" cy="584775"/>
          </a:xfrm>
          <a:prstGeom prst="rect">
            <a:avLst/>
          </a:prstGeom>
          <a:noFill/>
        </p:spPr>
        <p:txBody>
          <a:bodyPr wrap="square" rtlCol="0">
            <a:spAutoFit/>
          </a:bodyPr>
          <a:lstStyle/>
          <a:p>
            <a:r>
              <a:rPr lang="en-GB" sz="3200" b="1" dirty="0">
                <a:latin typeface="Verdana" panose="020B0604030504040204" pitchFamily="34" charset="0"/>
                <a:ea typeface="Verdana" panose="020B0604030504040204" pitchFamily="34" charset="0"/>
              </a:rPr>
              <a:t>Hydraulics</a:t>
            </a:r>
          </a:p>
        </p:txBody>
      </p:sp>
      <p:sp>
        <p:nvSpPr>
          <p:cNvPr id="3" name="TextBox 2">
            <a:extLst>
              <a:ext uri="{FF2B5EF4-FFF2-40B4-BE49-F238E27FC236}">
                <a16:creationId xmlns:a16="http://schemas.microsoft.com/office/drawing/2014/main" id="{1E2ABB3A-F664-57A3-F963-AC16D3643781}"/>
              </a:ext>
            </a:extLst>
          </p:cNvPr>
          <p:cNvSpPr txBox="1"/>
          <p:nvPr/>
        </p:nvSpPr>
        <p:spPr>
          <a:xfrm>
            <a:off x="445027" y="1853142"/>
            <a:ext cx="9699248" cy="3046988"/>
          </a:xfrm>
          <a:prstGeom prst="rect">
            <a:avLst/>
          </a:prstGeom>
          <a:noFill/>
        </p:spPr>
        <p:txBody>
          <a:bodyPr wrap="square" lIns="91440" tIns="45720" rIns="91440" bIns="45720" rtlCol="0" anchor="t">
            <a:spAutoFit/>
          </a:bodyPr>
          <a:lstStyle/>
          <a:p>
            <a:r>
              <a:rPr lang="en-GB" sz="2400" dirty="0">
                <a:latin typeface="Arial"/>
                <a:cs typeface="Arial"/>
              </a:rPr>
              <a:t>Hydraulics is a mechanical function that operates by introducing pressure to a liquid.</a:t>
            </a:r>
            <a:r>
              <a:rPr lang="en-GB" sz="2400" dirty="0">
                <a:solidFill>
                  <a:srgbClr val="000000"/>
                </a:solidFill>
                <a:latin typeface="Arial"/>
                <a:cs typeface="Arial"/>
              </a:rPr>
              <a:t> </a:t>
            </a:r>
            <a:r>
              <a:rPr lang="en-GB" sz="2400" dirty="0">
                <a:latin typeface="Arial"/>
                <a:cs typeface="Arial"/>
              </a:rPr>
              <a:t>A hydraulic system is a system designed to increase force by transmitting pressure in liquids.  </a:t>
            </a:r>
            <a:endParaRPr lang="en-GB" sz="2400"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r>
              <a:rPr lang="en-GB" sz="2400" dirty="0">
                <a:latin typeface="Arial"/>
                <a:cs typeface="Arial"/>
              </a:rPr>
              <a:t>In hydraulic systems, mechanical movement is produced by pumping liquid through hydraulic cylinders to move pistons. </a:t>
            </a:r>
            <a:r>
              <a:rPr lang="en-GB" sz="2400" dirty="0">
                <a:latin typeface="Arial"/>
                <a:ea typeface="+mn-lt"/>
                <a:cs typeface="Arial"/>
              </a:rPr>
              <a:t>Some hydraulic systems contain synthetic fluids and others have water/oil fluids. </a:t>
            </a:r>
          </a:p>
          <a:p>
            <a:endParaRPr lang="en-GB" sz="2400" dirty="0">
              <a:latin typeface="Arial"/>
              <a:cs typeface="Arial"/>
            </a:endParaRPr>
          </a:p>
        </p:txBody>
      </p:sp>
    </p:spTree>
    <p:extLst>
      <p:ext uri="{BB962C8B-B14F-4D97-AF65-F5344CB8AC3E}">
        <p14:creationId xmlns:p14="http://schemas.microsoft.com/office/powerpoint/2010/main" val="18734208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A4BD46-1E74-49B3-8020-99427BE95990}"/>
              </a:ext>
            </a:extLst>
          </p:cNvPr>
          <p:cNvSpPr txBox="1"/>
          <p:nvPr/>
        </p:nvSpPr>
        <p:spPr>
          <a:xfrm>
            <a:off x="2284196" y="1250266"/>
            <a:ext cx="7010806"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dirty="0">
                <a:latin typeface="Verdana" panose="020B0604030504040204" pitchFamily="34" charset="0"/>
                <a:ea typeface="Verdana" panose="020B0604030504040204" pitchFamily="34" charset="0"/>
              </a:rPr>
              <a:t>2: Gears vs pulleys</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F532B1B3-BC68-4B85-AAE6-756A04FC6AAF}"/>
              </a:ext>
            </a:extLst>
          </p:cNvPr>
          <p:cNvSpPr txBox="1"/>
          <p:nvPr/>
        </p:nvSpPr>
        <p:spPr>
          <a:xfrm>
            <a:off x="442913" y="1856083"/>
            <a:ext cx="9075150" cy="461665"/>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Arial"/>
                <a:ea typeface="Verdana"/>
                <a:cs typeface="Arial"/>
              </a:rPr>
              <a:t>Draw a gear system and a pulley system.</a:t>
            </a:r>
            <a:endParaRPr kumimoji="0" lang="en-GB" sz="24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93CA8860-E1F3-45B5-90ED-551356FBB360}"/>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33333"/>
                </a:solidFill>
                <a:effectLst/>
                <a:uLnTx/>
                <a:uFillTx/>
                <a:latin typeface="Arial"/>
                <a:ea typeface="+mn-lt"/>
                <a:cs typeface="Calibri" panose="020F0502020204030204"/>
              </a:rPr>
              <a:t>10 minutes</a:t>
            </a:r>
            <a:endParaRPr kumimoji="0" lang="en-US" sz="18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grpSp>
        <p:nvGrpSpPr>
          <p:cNvPr id="8" name="Group 7">
            <a:extLst>
              <a:ext uri="{FF2B5EF4-FFF2-40B4-BE49-F238E27FC236}">
                <a16:creationId xmlns:a16="http://schemas.microsoft.com/office/drawing/2014/main" id="{4D416E7D-86BA-4C1C-A216-F8196EC45FD3}"/>
              </a:ext>
              <a:ext uri="{C183D7F6-B498-43B3-948B-1728B52AA6E4}">
                <adec:decorative xmlns:adec="http://schemas.microsoft.com/office/drawing/2017/decorative" val="1"/>
              </a:ext>
            </a:extLst>
          </p:cNvPr>
          <p:cNvGrpSpPr/>
          <p:nvPr/>
        </p:nvGrpSpPr>
        <p:grpSpPr>
          <a:xfrm>
            <a:off x="442913" y="4904320"/>
            <a:ext cx="6605160" cy="1346311"/>
            <a:chOff x="6775267" y="3164004"/>
            <a:chExt cx="6605160" cy="1346311"/>
          </a:xfrm>
        </p:grpSpPr>
        <p:grpSp>
          <p:nvGrpSpPr>
            <p:cNvPr id="9" name="Group 8">
              <a:extLst>
                <a:ext uri="{FF2B5EF4-FFF2-40B4-BE49-F238E27FC236}">
                  <a16:creationId xmlns:a16="http://schemas.microsoft.com/office/drawing/2014/main" id="{8C6FAA3C-CB6C-4374-9B87-706A1C982B27}"/>
                </a:ext>
              </a:extLst>
            </p:cNvPr>
            <p:cNvGrpSpPr/>
            <p:nvPr/>
          </p:nvGrpSpPr>
          <p:grpSpPr>
            <a:xfrm>
              <a:off x="6775267" y="3164004"/>
              <a:ext cx="6605160" cy="1346311"/>
              <a:chOff x="5752010" y="4927489"/>
              <a:chExt cx="6605160" cy="1346311"/>
            </a:xfrm>
          </p:grpSpPr>
          <p:sp>
            <p:nvSpPr>
              <p:cNvPr id="11" name="Rectangle 10">
                <a:extLst>
                  <a:ext uri="{FF2B5EF4-FFF2-40B4-BE49-F238E27FC236}">
                    <a16:creationId xmlns:a16="http://schemas.microsoft.com/office/drawing/2014/main" id="{2492C60D-D498-4F0E-B78E-580BE9333EB8}"/>
                  </a:ext>
                </a:extLst>
              </p:cNvPr>
              <p:cNvSpPr/>
              <p:nvPr/>
            </p:nvSpPr>
            <p:spPr>
              <a:xfrm>
                <a:off x="5752010" y="4927489"/>
                <a:ext cx="6605160" cy="1346311"/>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297CA11F-B52E-4750-85AC-F75CE7933D36}"/>
                  </a:ext>
                </a:extLst>
              </p:cNvPr>
              <p:cNvSpPr txBox="1"/>
              <p:nvPr/>
            </p:nvSpPr>
            <p:spPr>
              <a:xfrm>
                <a:off x="6768382" y="5034463"/>
                <a:ext cx="5465497"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333333"/>
                    </a:solidFill>
                    <a:effectLst/>
                    <a:uLnTx/>
                    <a:uFillTx/>
                    <a:latin typeface="Arial" panose="020B0604020202020204" pitchFamily="34" charset="0"/>
                    <a:ea typeface="+mn-ea"/>
                    <a:cs typeface="+mn-cs"/>
                  </a:rPr>
                  <a:t>Label each part of the gears and pulley system. You can conduct some research if required.</a:t>
                </a:r>
                <a:endParaRPr kumimoji="0" lang="en-GB" sz="2400" b="1"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grpSp>
        <p:pic>
          <p:nvPicPr>
            <p:cNvPr id="10" name="Picture 9" descr="Text, logo&#10;&#10;Description automatically generated">
              <a:extLst>
                <a:ext uri="{FF2B5EF4-FFF2-40B4-BE49-F238E27FC236}">
                  <a16:creationId xmlns:a16="http://schemas.microsoft.com/office/drawing/2014/main" id="{3B0A2ED4-98AD-4D23-9525-D09B1CE589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3413" y="3474783"/>
              <a:ext cx="640081" cy="640081"/>
            </a:xfrm>
            <a:prstGeom prst="rect">
              <a:avLst/>
            </a:prstGeom>
          </p:spPr>
        </p:pic>
      </p:grpSp>
    </p:spTree>
    <p:extLst>
      <p:ext uri="{BB962C8B-B14F-4D97-AF65-F5344CB8AC3E}">
        <p14:creationId xmlns:p14="http://schemas.microsoft.com/office/powerpoint/2010/main" val="4123994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80346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CBC01E9-C051-F983-F404-42333C07DE68}"/>
              </a:ext>
            </a:extLst>
          </p:cNvPr>
          <p:cNvSpPr txBox="1"/>
          <p:nvPr/>
        </p:nvSpPr>
        <p:spPr>
          <a:xfrm>
            <a:off x="455141" y="1253003"/>
            <a:ext cx="4615992" cy="584775"/>
          </a:xfrm>
          <a:prstGeom prst="rect">
            <a:avLst/>
          </a:prstGeom>
          <a:noFill/>
        </p:spPr>
        <p:txBody>
          <a:bodyPr wrap="square" rtlCol="0">
            <a:spAutoFit/>
          </a:bodyPr>
          <a:lstStyle/>
          <a:p>
            <a:r>
              <a:rPr lang="en-US" sz="3200" b="1" dirty="0">
                <a:latin typeface="Verdana" panose="020B0604030504040204" pitchFamily="34" charset="0"/>
                <a:ea typeface="Verdana" panose="020B0604030504040204" pitchFamily="34" charset="0"/>
              </a:rPr>
              <a:t>Activity feedback</a:t>
            </a:r>
            <a:endParaRPr lang="en-GB" sz="3200" b="1" dirty="0">
              <a:latin typeface="Verdana" panose="020B0604030504040204" pitchFamily="34" charset="0"/>
              <a:ea typeface="Verdana" panose="020B0604030504040204" pitchFamily="34" charset="0"/>
            </a:endParaRPr>
          </a:p>
        </p:txBody>
      </p:sp>
      <p:pic>
        <p:nvPicPr>
          <p:cNvPr id="5" name="Picture 4" descr="A black and white drawing of gears&#10;">
            <a:extLst>
              <a:ext uri="{FF2B5EF4-FFF2-40B4-BE49-F238E27FC236}">
                <a16:creationId xmlns:a16="http://schemas.microsoft.com/office/drawing/2014/main" id="{44B9AAA7-F17D-BE01-3E2D-EC9C062DE1CF}"/>
              </a:ext>
            </a:extLst>
          </p:cNvPr>
          <p:cNvPicPr>
            <a:picLocks noChangeAspect="1"/>
          </p:cNvPicPr>
          <p:nvPr/>
        </p:nvPicPr>
        <p:blipFill rotWithShape="1">
          <a:blip r:embed="rId3">
            <a:extLst>
              <a:ext uri="{28A0092B-C50C-407E-A947-70E740481C1C}">
                <a14:useLocalDpi xmlns:a14="http://schemas.microsoft.com/office/drawing/2010/main" val="0"/>
              </a:ext>
            </a:extLst>
          </a:blip>
          <a:srcRect t="7009" b="9739"/>
          <a:stretch/>
        </p:blipFill>
        <p:spPr>
          <a:xfrm>
            <a:off x="2517036" y="2394816"/>
            <a:ext cx="4446457" cy="3701780"/>
          </a:xfrm>
          <a:prstGeom prst="rect">
            <a:avLst/>
          </a:prstGeom>
        </p:spPr>
      </p:pic>
      <p:sp>
        <p:nvSpPr>
          <p:cNvPr id="3" name="TextBox 2">
            <a:extLst>
              <a:ext uri="{FF2B5EF4-FFF2-40B4-BE49-F238E27FC236}">
                <a16:creationId xmlns:a16="http://schemas.microsoft.com/office/drawing/2014/main" id="{B63DFEA6-2E91-4904-5B3D-B55A9DA68777}"/>
              </a:ext>
            </a:extLst>
          </p:cNvPr>
          <p:cNvSpPr txBox="1"/>
          <p:nvPr/>
        </p:nvSpPr>
        <p:spPr>
          <a:xfrm>
            <a:off x="588746" y="3592771"/>
            <a:ext cx="1606530"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Drive gear</a:t>
            </a:r>
          </a:p>
        </p:txBody>
      </p:sp>
      <p:sp>
        <p:nvSpPr>
          <p:cNvPr id="15" name="Arc 14" descr="Arrow turning to the right">
            <a:extLst>
              <a:ext uri="{FF2B5EF4-FFF2-40B4-BE49-F238E27FC236}">
                <a16:creationId xmlns:a16="http://schemas.microsoft.com/office/drawing/2014/main" id="{9598933F-28F1-FC37-6908-D74BD8584917}"/>
              </a:ext>
            </a:extLst>
          </p:cNvPr>
          <p:cNvSpPr/>
          <p:nvPr/>
        </p:nvSpPr>
        <p:spPr>
          <a:xfrm flipH="1">
            <a:off x="2763137" y="4678903"/>
            <a:ext cx="2408504" cy="1700126"/>
          </a:xfrm>
          <a:prstGeom prst="arc">
            <a:avLst>
              <a:gd name="adj1" fmla="val 175014"/>
              <a:gd name="adj2" fmla="val 9896754"/>
            </a:avLst>
          </a:prstGeom>
          <a:ln w="38100">
            <a:headEnd type="none" w="med" len="med"/>
            <a:tailEnd type="triangle" w="med" len="med"/>
          </a:ln>
        </p:spPr>
        <p:style>
          <a:lnRef idx="1">
            <a:schemeClr val="dk1"/>
          </a:lnRef>
          <a:fillRef idx="0">
            <a:schemeClr val="dk1"/>
          </a:fillRef>
          <a:effectRef idx="0">
            <a:schemeClr val="dk1"/>
          </a:effectRef>
          <a:fontRef idx="minor">
            <a:schemeClr val="tx1"/>
          </a:fontRef>
        </p:style>
        <p:txBody>
          <a:bodyPr rtlCol="0" anchor="ctr"/>
          <a:lstStyle/>
          <a:p>
            <a:pPr algn="ctr"/>
            <a:endParaRPr lang="en-GB">
              <a:ln w="0"/>
              <a:effectLst>
                <a:outerShdw blurRad="38100" dist="19050" dir="2700000" algn="tl" rotWithShape="0">
                  <a:schemeClr val="dk1">
                    <a:alpha val="40000"/>
                  </a:schemeClr>
                </a:outerShdw>
              </a:effectLst>
            </a:endParaRPr>
          </a:p>
        </p:txBody>
      </p:sp>
      <p:sp>
        <p:nvSpPr>
          <p:cNvPr id="7" name="TextBox 6">
            <a:extLst>
              <a:ext uri="{FF2B5EF4-FFF2-40B4-BE49-F238E27FC236}">
                <a16:creationId xmlns:a16="http://schemas.microsoft.com/office/drawing/2014/main" id="{8C1287C8-BE73-C2A8-00B1-78904EE5CF27}"/>
              </a:ext>
            </a:extLst>
          </p:cNvPr>
          <p:cNvSpPr txBox="1"/>
          <p:nvPr/>
        </p:nvSpPr>
        <p:spPr>
          <a:xfrm>
            <a:off x="6684582" y="2325131"/>
            <a:ext cx="1486304"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Idler gear</a:t>
            </a:r>
          </a:p>
        </p:txBody>
      </p:sp>
      <p:sp>
        <p:nvSpPr>
          <p:cNvPr id="18" name="Arc 17" descr="Arrow turning to the left">
            <a:extLst>
              <a:ext uri="{FF2B5EF4-FFF2-40B4-BE49-F238E27FC236}">
                <a16:creationId xmlns:a16="http://schemas.microsoft.com/office/drawing/2014/main" id="{0322A162-710B-A7C4-02B8-5DE3434D8CF6}"/>
              </a:ext>
              <a:ext uri="{C183D7F6-B498-43B3-948B-1728B52AA6E4}">
                <adec:decorative xmlns:adec="http://schemas.microsoft.com/office/drawing/2017/decorative" val="0"/>
              </a:ext>
            </a:extLst>
          </p:cNvPr>
          <p:cNvSpPr/>
          <p:nvPr/>
        </p:nvSpPr>
        <p:spPr>
          <a:xfrm flipV="1">
            <a:off x="4152614" y="2023506"/>
            <a:ext cx="1802295" cy="1928987"/>
          </a:xfrm>
          <a:prstGeom prst="arc">
            <a:avLst>
              <a:gd name="adj1" fmla="val 1012236"/>
              <a:gd name="adj2" fmla="val 9896754"/>
            </a:avLst>
          </a:prstGeom>
          <a:ln w="38100">
            <a:headEnd type="none" w="med" len="med"/>
            <a:tailEnd type="triangle" w="med" len="med"/>
          </a:ln>
        </p:spPr>
        <p:style>
          <a:lnRef idx="1">
            <a:schemeClr val="dk1"/>
          </a:lnRef>
          <a:fillRef idx="0">
            <a:schemeClr val="dk1"/>
          </a:fillRef>
          <a:effectRef idx="0">
            <a:schemeClr val="dk1"/>
          </a:effectRef>
          <a:fontRef idx="minor">
            <a:schemeClr val="tx1"/>
          </a:fontRef>
        </p:style>
        <p:txBody>
          <a:bodyPr rtlCol="0" anchor="ctr"/>
          <a:lstStyle/>
          <a:p>
            <a:pPr algn="ctr"/>
            <a:endParaRPr lang="en-GB">
              <a:ln w="0"/>
              <a:effectLst>
                <a:outerShdw blurRad="38100" dist="19050" dir="2700000" algn="tl" rotWithShape="0">
                  <a:schemeClr val="dk1">
                    <a:alpha val="40000"/>
                  </a:schemeClr>
                </a:outerShdw>
              </a:effectLst>
            </a:endParaRPr>
          </a:p>
        </p:txBody>
      </p:sp>
      <p:sp>
        <p:nvSpPr>
          <p:cNvPr id="10" name="TextBox 9">
            <a:extLst>
              <a:ext uri="{FF2B5EF4-FFF2-40B4-BE49-F238E27FC236}">
                <a16:creationId xmlns:a16="http://schemas.microsoft.com/office/drawing/2014/main" id="{EE2A343C-778B-E665-6C32-A5C702367B2E}"/>
              </a:ext>
            </a:extLst>
          </p:cNvPr>
          <p:cNvSpPr txBox="1"/>
          <p:nvPr/>
        </p:nvSpPr>
        <p:spPr>
          <a:xfrm>
            <a:off x="8005731" y="3131106"/>
            <a:ext cx="937629"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Tooth</a:t>
            </a:r>
          </a:p>
        </p:txBody>
      </p:sp>
      <p:sp>
        <p:nvSpPr>
          <p:cNvPr id="9" name="TextBox 8">
            <a:extLst>
              <a:ext uri="{FF2B5EF4-FFF2-40B4-BE49-F238E27FC236}">
                <a16:creationId xmlns:a16="http://schemas.microsoft.com/office/drawing/2014/main" id="{CE457906-2012-0A2B-1637-DCE0F4443277}"/>
              </a:ext>
            </a:extLst>
          </p:cNvPr>
          <p:cNvSpPr txBox="1"/>
          <p:nvPr/>
        </p:nvSpPr>
        <p:spPr>
          <a:xfrm>
            <a:off x="7742820" y="4172676"/>
            <a:ext cx="1778051"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Driven gear</a:t>
            </a:r>
          </a:p>
        </p:txBody>
      </p:sp>
      <p:sp>
        <p:nvSpPr>
          <p:cNvPr id="17" name="Arc 16" descr="Arrow turning to the right">
            <a:extLst>
              <a:ext uri="{FF2B5EF4-FFF2-40B4-BE49-F238E27FC236}">
                <a16:creationId xmlns:a16="http://schemas.microsoft.com/office/drawing/2014/main" id="{247E004B-9742-EAE3-6EEB-9596746252A3}"/>
              </a:ext>
              <a:ext uri="{C183D7F6-B498-43B3-948B-1728B52AA6E4}">
                <adec:decorative xmlns:adec="http://schemas.microsoft.com/office/drawing/2017/decorative" val="0"/>
              </a:ext>
            </a:extLst>
          </p:cNvPr>
          <p:cNvSpPr/>
          <p:nvPr/>
        </p:nvSpPr>
        <p:spPr>
          <a:xfrm flipH="1">
            <a:off x="5338879" y="3581182"/>
            <a:ext cx="1498856" cy="1700126"/>
          </a:xfrm>
          <a:prstGeom prst="arc">
            <a:avLst>
              <a:gd name="adj1" fmla="val 1012236"/>
              <a:gd name="adj2" fmla="val 9896754"/>
            </a:avLst>
          </a:prstGeom>
          <a:ln w="38100">
            <a:headEnd type="none" w="med" len="med"/>
            <a:tailEnd type="triangle" w="med" len="med"/>
          </a:ln>
        </p:spPr>
        <p:style>
          <a:lnRef idx="1">
            <a:schemeClr val="dk1"/>
          </a:lnRef>
          <a:fillRef idx="0">
            <a:schemeClr val="dk1"/>
          </a:fillRef>
          <a:effectRef idx="0">
            <a:schemeClr val="dk1"/>
          </a:effectRef>
          <a:fontRef idx="minor">
            <a:schemeClr val="tx1"/>
          </a:fontRef>
        </p:style>
        <p:txBody>
          <a:bodyPr rtlCol="0" anchor="ctr"/>
          <a:lstStyle/>
          <a:p>
            <a:pPr algn="ctr"/>
            <a:endParaRPr lang="en-GB">
              <a:ln w="0"/>
              <a:effectLst>
                <a:outerShdw blurRad="38100" dist="19050" dir="2700000" algn="tl" rotWithShape="0">
                  <a:schemeClr val="dk1">
                    <a:alpha val="40000"/>
                  </a:schemeClr>
                </a:outerShdw>
              </a:effectLst>
            </a:endParaRPr>
          </a:p>
        </p:txBody>
      </p:sp>
      <p:cxnSp>
        <p:nvCxnSpPr>
          <p:cNvPr id="20" name="Straight Arrow Connector 19">
            <a:extLst>
              <a:ext uri="{FF2B5EF4-FFF2-40B4-BE49-F238E27FC236}">
                <a16:creationId xmlns:a16="http://schemas.microsoft.com/office/drawing/2014/main" id="{6147B5D8-062B-93BB-D0CF-727202224C7D}"/>
              </a:ext>
              <a:ext uri="{C183D7F6-B498-43B3-948B-1728B52AA6E4}">
                <adec:decorative xmlns:adec="http://schemas.microsoft.com/office/drawing/2017/decorative" val="1"/>
              </a:ext>
            </a:extLst>
          </p:cNvPr>
          <p:cNvCxnSpPr>
            <a:cxnSpLocks/>
          </p:cNvCxnSpPr>
          <p:nvPr/>
        </p:nvCxnSpPr>
        <p:spPr>
          <a:xfrm>
            <a:off x="2209800" y="3963034"/>
            <a:ext cx="571701" cy="158831"/>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a:extLst>
              <a:ext uri="{FF2B5EF4-FFF2-40B4-BE49-F238E27FC236}">
                <a16:creationId xmlns:a16="http://schemas.microsoft.com/office/drawing/2014/main" id="{583CA853-96B1-BB34-025E-B0071DE177EE}"/>
              </a:ext>
              <a:ext uri="{C183D7F6-B498-43B3-948B-1728B52AA6E4}">
                <adec:decorative xmlns:adec="http://schemas.microsoft.com/office/drawing/2017/decorative" val="1"/>
              </a:ext>
            </a:extLst>
          </p:cNvPr>
          <p:cNvCxnSpPr>
            <a:cxnSpLocks/>
          </p:cNvCxnSpPr>
          <p:nvPr/>
        </p:nvCxnSpPr>
        <p:spPr>
          <a:xfrm flipH="1">
            <a:off x="6096000" y="2722162"/>
            <a:ext cx="588582" cy="33963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26" name="Straight Arrow Connector 25">
            <a:extLst>
              <a:ext uri="{FF2B5EF4-FFF2-40B4-BE49-F238E27FC236}">
                <a16:creationId xmlns:a16="http://schemas.microsoft.com/office/drawing/2014/main" id="{28E086C8-1263-20A7-E3CC-B8966443E556}"/>
              </a:ext>
              <a:ext uri="{C183D7F6-B498-43B3-948B-1728B52AA6E4}">
                <adec:decorative xmlns:adec="http://schemas.microsoft.com/office/drawing/2017/decorative" val="1"/>
              </a:ext>
            </a:extLst>
          </p:cNvPr>
          <p:cNvCxnSpPr>
            <a:cxnSpLocks/>
            <a:stCxn id="9" idx="1"/>
          </p:cNvCxnSpPr>
          <p:nvPr/>
        </p:nvCxnSpPr>
        <p:spPr>
          <a:xfrm flipH="1" flipV="1">
            <a:off x="7014510" y="4313519"/>
            <a:ext cx="728310" cy="8999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28" name="Straight Arrow Connector 27">
            <a:extLst>
              <a:ext uri="{FF2B5EF4-FFF2-40B4-BE49-F238E27FC236}">
                <a16:creationId xmlns:a16="http://schemas.microsoft.com/office/drawing/2014/main" id="{6923E1EB-4A53-F135-447B-A115B75B94DE}"/>
              </a:ext>
              <a:ext uri="{C183D7F6-B498-43B3-948B-1728B52AA6E4}">
                <adec:decorative xmlns:adec="http://schemas.microsoft.com/office/drawing/2017/decorative" val="1"/>
              </a:ext>
            </a:extLst>
          </p:cNvPr>
          <p:cNvCxnSpPr>
            <a:cxnSpLocks/>
            <a:stCxn id="10" idx="1"/>
          </p:cNvCxnSpPr>
          <p:nvPr/>
        </p:nvCxnSpPr>
        <p:spPr>
          <a:xfrm flipH="1">
            <a:off x="6595977" y="3361939"/>
            <a:ext cx="1409754" cy="29789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419389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CBC01E9-C051-F983-F404-42333C07DE68}"/>
              </a:ext>
            </a:extLst>
          </p:cNvPr>
          <p:cNvSpPr txBox="1"/>
          <p:nvPr/>
        </p:nvSpPr>
        <p:spPr>
          <a:xfrm>
            <a:off x="442520" y="1251433"/>
            <a:ext cx="4615992" cy="584775"/>
          </a:xfrm>
          <a:prstGeom prst="rect">
            <a:avLst/>
          </a:prstGeom>
          <a:noFill/>
        </p:spPr>
        <p:txBody>
          <a:bodyPr wrap="square" rtlCol="0">
            <a:spAutoFit/>
          </a:bodyPr>
          <a:lstStyle/>
          <a:p>
            <a:r>
              <a:rPr lang="en-US" sz="3200" b="1" dirty="0">
                <a:latin typeface="Verdana" panose="020B0604030504040204" pitchFamily="34" charset="0"/>
                <a:ea typeface="Verdana" panose="020B0604030504040204" pitchFamily="34" charset="0"/>
              </a:rPr>
              <a:t>Activity feedback</a:t>
            </a:r>
            <a:endParaRPr lang="en-GB" sz="3200" b="1" dirty="0">
              <a:latin typeface="Verdana" panose="020B0604030504040204" pitchFamily="34" charset="0"/>
              <a:ea typeface="Verdana" panose="020B0604030504040204" pitchFamily="34" charset="0"/>
            </a:endParaRPr>
          </a:p>
        </p:txBody>
      </p:sp>
      <p:pic>
        <p:nvPicPr>
          <p:cNvPr id="4" name="Picture 3" descr="Diagram of a pulley with wheels with a grooved rim that allows a rope to pass through and lift heavy weights.">
            <a:extLst>
              <a:ext uri="{FF2B5EF4-FFF2-40B4-BE49-F238E27FC236}">
                <a16:creationId xmlns:a16="http://schemas.microsoft.com/office/drawing/2014/main" id="{A908C825-C344-E5EA-F2AD-9B8AFA63EE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2221" y="2046694"/>
            <a:ext cx="7829612" cy="4429125"/>
          </a:xfrm>
          <a:prstGeom prst="rect">
            <a:avLst/>
          </a:prstGeom>
        </p:spPr>
      </p:pic>
    </p:spTree>
    <p:extLst>
      <p:ext uri="{BB962C8B-B14F-4D97-AF65-F5344CB8AC3E}">
        <p14:creationId xmlns:p14="http://schemas.microsoft.com/office/powerpoint/2010/main" val="18643471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E6705A-EEA9-4642-AE9A-1E150D5FE3E8}"/>
              </a:ext>
            </a:extLst>
          </p:cNvPr>
          <p:cNvSpPr txBox="1"/>
          <p:nvPr/>
        </p:nvSpPr>
        <p:spPr>
          <a:xfrm>
            <a:off x="451621" y="1853384"/>
            <a:ext cx="8979458" cy="3416320"/>
          </a:xfrm>
          <a:prstGeom prst="rect">
            <a:avLst/>
          </a:prstGeom>
          <a:noFill/>
        </p:spPr>
        <p:txBody>
          <a:bodyPr wrap="square" lIns="91440" tIns="45720" rIns="91440" bIns="45720" anchor="t">
            <a:spAutoFit/>
          </a:bodyPr>
          <a:lstStyle/>
          <a:p>
            <a:pPr fontAlgn="base"/>
            <a:r>
              <a:rPr lang="en-GB" sz="2400" dirty="0">
                <a:latin typeface="Arial"/>
                <a:cs typeface="Arial"/>
              </a:rPr>
              <a:t>Complete this quiz:</a:t>
            </a:r>
          </a:p>
          <a:p>
            <a:pPr fontAlgn="base"/>
            <a:endParaRPr lang="en-GB" sz="2400" dirty="0">
              <a:latin typeface="Arial"/>
              <a:cs typeface="Arial"/>
            </a:endParaRPr>
          </a:p>
          <a:p>
            <a:pPr marL="457200" indent="-457200" fontAlgn="base">
              <a:buAutoNum type="arabicPeriod"/>
            </a:pPr>
            <a:r>
              <a:rPr lang="en-GB" sz="2400" dirty="0">
                <a:latin typeface="Arial"/>
                <a:cs typeface="Arial"/>
              </a:rPr>
              <a:t>True or false? A pulley system is used to generate power. </a:t>
            </a:r>
            <a:endParaRPr lang="en-GB" sz="2400" strike="sngStrike" dirty="0">
              <a:latin typeface="Arial"/>
              <a:cs typeface="Arial"/>
            </a:endParaRPr>
          </a:p>
          <a:p>
            <a:pPr fontAlgn="base"/>
            <a:r>
              <a:rPr lang="en-GB" sz="2400" dirty="0">
                <a:latin typeface="Arial"/>
                <a:cs typeface="Arial"/>
              </a:rPr>
              <a:t> </a:t>
            </a:r>
            <a:endParaRPr lang="en-US" dirty="0"/>
          </a:p>
          <a:p>
            <a:pPr fontAlgn="base"/>
            <a:r>
              <a:rPr lang="en-US" sz="2400" dirty="0">
                <a:latin typeface="Arial"/>
                <a:cs typeface="Arial"/>
              </a:rPr>
              <a:t>2. </a:t>
            </a:r>
            <a:r>
              <a:rPr lang="en-US" sz="2400" b="0" i="0" dirty="0">
                <a:effectLst/>
                <a:latin typeface="Arial"/>
                <a:cs typeface="Arial"/>
              </a:rPr>
              <a:t>Which of th</a:t>
            </a:r>
            <a:r>
              <a:rPr lang="en-US" sz="2400" dirty="0">
                <a:latin typeface="Arial"/>
                <a:cs typeface="Arial"/>
              </a:rPr>
              <a:t>e following fluid is usually used in hydraulic systems? Select all that apply.</a:t>
            </a:r>
          </a:p>
          <a:p>
            <a:pPr fontAlgn="base"/>
            <a:r>
              <a:rPr lang="en-US" sz="2400" b="0" i="0" dirty="0">
                <a:effectLst/>
                <a:latin typeface="Arial" panose="020B0604020202020204" pitchFamily="34" charset="0"/>
                <a:cs typeface="Arial" panose="020B0604020202020204" pitchFamily="34" charset="0"/>
              </a:rPr>
              <a:t>     a. Oil.</a:t>
            </a:r>
          </a:p>
          <a:p>
            <a:pPr fontAlgn="base"/>
            <a:r>
              <a:rPr lang="en-US" sz="2400" dirty="0">
                <a:latin typeface="Arial" panose="020B0604020202020204" pitchFamily="34" charset="0"/>
                <a:cs typeface="Arial" panose="020B0604020202020204" pitchFamily="34" charset="0"/>
              </a:rPr>
              <a:t>     b. </a:t>
            </a:r>
            <a:r>
              <a:rPr lang="en-GB" sz="2400" b="0" i="0" dirty="0">
                <a:effectLst/>
                <a:latin typeface="Arial" panose="020B0604020202020204" pitchFamily="34" charset="0"/>
                <a:cs typeface="Arial" panose="020B0604020202020204" pitchFamily="34" charset="0"/>
              </a:rPr>
              <a:t>​Water.</a:t>
            </a:r>
          </a:p>
          <a:p>
            <a:pPr fontAlgn="base"/>
            <a:r>
              <a:rPr lang="en-GB" sz="2400" dirty="0">
                <a:latin typeface="Arial"/>
                <a:cs typeface="Arial"/>
              </a:rPr>
              <a:t>     c. Synthetic hydraulic fluid.</a:t>
            </a:r>
            <a:r>
              <a:rPr lang="en-GB" sz="2400" b="0" i="0" dirty="0">
                <a:effectLst/>
                <a:latin typeface="Arial"/>
                <a:cs typeface="Arial"/>
              </a:rPr>
              <a:t> ​</a:t>
            </a:r>
            <a:endParaRPr lang="en-US" b="0" i="0" dirty="0">
              <a:effectLst/>
              <a:latin typeface="Arial"/>
              <a:cs typeface="Arial"/>
            </a:endParaRPr>
          </a:p>
        </p:txBody>
      </p:sp>
    </p:spTree>
    <p:extLst>
      <p:ext uri="{BB962C8B-B14F-4D97-AF65-F5344CB8AC3E}">
        <p14:creationId xmlns:p14="http://schemas.microsoft.com/office/powerpoint/2010/main" val="16743631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E6705A-EEA9-4642-AE9A-1E150D5FE3E8}"/>
              </a:ext>
            </a:extLst>
          </p:cNvPr>
          <p:cNvSpPr txBox="1"/>
          <p:nvPr/>
        </p:nvSpPr>
        <p:spPr>
          <a:xfrm>
            <a:off x="451621" y="1853384"/>
            <a:ext cx="9011356" cy="1938992"/>
          </a:xfrm>
          <a:prstGeom prst="rect">
            <a:avLst/>
          </a:prstGeom>
          <a:noFill/>
        </p:spPr>
        <p:txBody>
          <a:bodyPr wrap="square" lIns="91440" tIns="45720" rIns="91440" bIns="45720" anchor="t">
            <a:spAutoFit/>
          </a:bodyPr>
          <a:lstStyle/>
          <a:p>
            <a:pPr fontAlgn="base"/>
            <a:r>
              <a:rPr lang="en-GB" sz="2400" dirty="0">
                <a:latin typeface="Arial" panose="020B0604020202020204" pitchFamily="34" charset="0"/>
                <a:cs typeface="Arial" panose="020B0604020202020204" pitchFamily="34" charset="0"/>
              </a:rPr>
              <a:t> </a:t>
            </a:r>
            <a:r>
              <a:rPr lang="en-GB" sz="2400" dirty="0">
                <a:latin typeface="Arial"/>
                <a:cs typeface="Arial"/>
              </a:rPr>
              <a:t>3.  Which engineering discipline is responsible for the design and maintenance of bridges, roads, and tunnels?</a:t>
            </a:r>
            <a:r>
              <a:rPr lang="en-US" sz="2400" b="0" i="0" dirty="0">
                <a:effectLst/>
                <a:latin typeface="Arial"/>
                <a:cs typeface="Arial"/>
              </a:rPr>
              <a:t>​</a:t>
            </a:r>
          </a:p>
          <a:p>
            <a:pPr marL="914400" lvl="1" indent="-457200" fontAlgn="base">
              <a:buAutoNum type="alphaLcPeriod"/>
            </a:pPr>
            <a:r>
              <a:rPr lang="en-GB" sz="2400" dirty="0">
                <a:latin typeface="Arial" panose="020B0604020202020204" pitchFamily="34" charset="0"/>
                <a:cs typeface="Arial" panose="020B0604020202020204" pitchFamily="34" charset="0"/>
              </a:rPr>
              <a:t>Civil.</a:t>
            </a:r>
          </a:p>
          <a:p>
            <a:pPr marL="914400" lvl="1" indent="-457200" fontAlgn="base">
              <a:buAutoNum type="alphaLcPeriod"/>
            </a:pPr>
            <a:r>
              <a:rPr lang="en-GB" sz="2400" b="0" i="0" dirty="0">
                <a:effectLst/>
                <a:latin typeface="Arial" panose="020B0604020202020204" pitchFamily="34" charset="0"/>
                <a:cs typeface="Arial" panose="020B0604020202020204" pitchFamily="34" charset="0"/>
              </a:rPr>
              <a:t>Welding.</a:t>
            </a:r>
          </a:p>
          <a:p>
            <a:pPr marL="914400" lvl="1" indent="-457200" fontAlgn="base">
              <a:buAutoNum type="alphaLcPeriod"/>
            </a:pPr>
            <a:r>
              <a:rPr lang="en-GB" sz="2400" b="0" i="0" dirty="0">
                <a:effectLst/>
                <a:latin typeface="Arial"/>
                <a:cs typeface="Arial"/>
              </a:rPr>
              <a:t>​Mechatronics.</a:t>
            </a:r>
            <a:endParaRPr lang="en-US" b="0" i="0" dirty="0">
              <a:effectLst/>
              <a:latin typeface="Arial"/>
              <a:cs typeface="Arial"/>
            </a:endParaRPr>
          </a:p>
        </p:txBody>
      </p:sp>
    </p:spTree>
    <p:extLst>
      <p:ext uri="{BB962C8B-B14F-4D97-AF65-F5344CB8AC3E}">
        <p14:creationId xmlns:p14="http://schemas.microsoft.com/office/powerpoint/2010/main" val="2618178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768E34-ED83-4C6E-A8A7-85DBDAADF15B}"/>
              </a:ext>
            </a:extLst>
          </p:cNvPr>
          <p:cNvSpPr txBox="1"/>
          <p:nvPr/>
        </p:nvSpPr>
        <p:spPr>
          <a:xfrm>
            <a:off x="451622" y="1855061"/>
            <a:ext cx="8541696"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Can you now:</a:t>
            </a:r>
          </a:p>
        </p:txBody>
      </p:sp>
      <p:pic>
        <p:nvPicPr>
          <p:cNvPr id="4" name="Picture 3">
            <a:extLst>
              <a:ext uri="{FF2B5EF4-FFF2-40B4-BE49-F238E27FC236}">
                <a16:creationId xmlns:a16="http://schemas.microsoft.com/office/drawing/2014/main" id="{7BDA4C2E-9823-4E32-BDDA-125421455B4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081" y="2497018"/>
            <a:ext cx="360000" cy="360000"/>
          </a:xfrm>
          <a:prstGeom prst="rect">
            <a:avLst/>
          </a:prstGeom>
        </p:spPr>
      </p:pic>
      <p:sp>
        <p:nvSpPr>
          <p:cNvPr id="7" name="TextBox 6">
            <a:extLst>
              <a:ext uri="{FF2B5EF4-FFF2-40B4-BE49-F238E27FC236}">
                <a16:creationId xmlns:a16="http://schemas.microsoft.com/office/drawing/2014/main" id="{16E25BC8-4797-413D-A7E3-BDF226A40F4F}"/>
              </a:ext>
            </a:extLst>
          </p:cNvPr>
          <p:cNvSpPr txBox="1"/>
          <p:nvPr/>
        </p:nvSpPr>
        <p:spPr>
          <a:xfrm>
            <a:off x="1130418" y="2440357"/>
            <a:ext cx="8434822" cy="3785652"/>
          </a:xfrm>
          <a:prstGeom prst="rect">
            <a:avLst/>
          </a:prstGeom>
          <a:noFill/>
        </p:spPr>
        <p:txBody>
          <a:bodyPr wrap="square" lIns="91440" tIns="45720" rIns="91440" bIns="45720" anchor="t">
            <a:spAutoFit/>
          </a:bodyPr>
          <a:lstStyle/>
          <a:p>
            <a:r>
              <a:rPr lang="en-GB" sz="2400" b="1" dirty="0">
                <a:latin typeface="Arial"/>
                <a:cs typeface="Arial"/>
              </a:rPr>
              <a:t>define </a:t>
            </a:r>
            <a:r>
              <a:rPr lang="en-GB" sz="2400" dirty="0">
                <a:latin typeface="Arial"/>
                <a:cs typeface="Arial"/>
              </a:rPr>
              <a:t>mechanical engineering?</a:t>
            </a:r>
            <a:endParaRPr lang="en-GB" sz="2400" dirty="0">
              <a:latin typeface="Arial" panose="020B0604020202020204" pitchFamily="34" charset="0"/>
              <a:cs typeface="Arial" panose="020B0604020202020204" pitchFamily="34" charset="0"/>
            </a:endParaRPr>
          </a:p>
          <a:p>
            <a:endParaRPr lang="en-GB" sz="2400" b="1" dirty="0">
              <a:latin typeface="Arial" panose="020B0604020202020204" pitchFamily="34" charset="0"/>
              <a:cs typeface="Arial" panose="020B0604020202020204" pitchFamily="34" charset="0"/>
            </a:endParaRPr>
          </a:p>
          <a:p>
            <a:r>
              <a:rPr lang="en-GB" sz="2400" b="1" dirty="0">
                <a:latin typeface="Arial"/>
                <a:cs typeface="Arial"/>
              </a:rPr>
              <a:t>discuss </a:t>
            </a:r>
            <a:r>
              <a:rPr lang="en-GB" sz="2400" dirty="0">
                <a:latin typeface="Arial"/>
                <a:cs typeface="Arial"/>
              </a:rPr>
              <a:t>the ways in which mechanical engineering has </a:t>
            </a:r>
            <a:r>
              <a:rPr lang="en-GB" sz="2400">
                <a:latin typeface="Arial"/>
                <a:cs typeface="Arial"/>
              </a:rPr>
              <a:t> improved our daily lives? </a:t>
            </a:r>
            <a:endParaRPr lang="en-GB" sz="2400">
              <a:latin typeface="Arial" panose="020B0604020202020204" pitchFamily="34" charset="0"/>
              <a:cs typeface="Arial" panose="020B0604020202020204" pitchFamily="34" charset="0"/>
            </a:endParaRPr>
          </a:p>
          <a:p>
            <a:endParaRPr lang="en-GB" sz="2400" b="1" dirty="0">
              <a:latin typeface="Arial" panose="020B0604020202020204" pitchFamily="34" charset="0"/>
              <a:cs typeface="Arial" panose="020B0604020202020204" pitchFamily="34" charset="0"/>
            </a:endParaRPr>
          </a:p>
          <a:p>
            <a:r>
              <a:rPr lang="en-GB" sz="2400" b="1" dirty="0">
                <a:latin typeface="Arial"/>
                <a:cs typeface="Arial"/>
              </a:rPr>
              <a:t>identify </a:t>
            </a:r>
            <a:r>
              <a:rPr lang="en-GB" sz="2400" dirty="0">
                <a:latin typeface="Arial"/>
                <a:cs typeface="Arial"/>
              </a:rPr>
              <a:t>gears, pulleys, and hydraulics? </a:t>
            </a:r>
            <a:endParaRPr lang="en-GB" sz="2400" dirty="0">
              <a:latin typeface="Arial" panose="020B0604020202020204" pitchFamily="34" charset="0"/>
              <a:cs typeface="Arial" panose="020B0604020202020204" pitchFamily="34" charset="0"/>
            </a:endParaRPr>
          </a:p>
          <a:p>
            <a:endParaRPr lang="en-GB" sz="2400" b="1" dirty="0">
              <a:latin typeface="Arial" panose="020B0604020202020204" pitchFamily="34" charset="0"/>
              <a:cs typeface="Arial" panose="020B0604020202020204" pitchFamily="34" charset="0"/>
            </a:endParaRPr>
          </a:p>
          <a:p>
            <a:r>
              <a:rPr lang="en-GB" sz="2400" b="1" dirty="0">
                <a:latin typeface="Arial"/>
                <a:cs typeface="Arial"/>
              </a:rPr>
              <a:t>identify </a:t>
            </a:r>
            <a:r>
              <a:rPr lang="en-GB" sz="2400" dirty="0">
                <a:latin typeface="Arial" panose="020B0604020202020204" pitchFamily="34" charset="0"/>
                <a:cs typeface="Arial" panose="020B0604020202020204" pitchFamily="34" charset="0"/>
              </a:rPr>
              <a:t>different </a:t>
            </a:r>
            <a:r>
              <a:rPr lang="en-GB" sz="2400" dirty="0">
                <a:latin typeface="Arial"/>
                <a:cs typeface="Arial"/>
              </a:rPr>
              <a:t>areas of mechanical engineering?</a:t>
            </a:r>
            <a:endParaRPr lang="en-GB" sz="2400" dirty="0">
              <a:latin typeface="Arial" panose="020B0604020202020204" pitchFamily="34" charset="0"/>
              <a:cs typeface="Arial" panose="020B0604020202020204" pitchFamily="34" charset="0"/>
            </a:endParaRPr>
          </a:p>
          <a:p>
            <a:endParaRPr lang="en-GB" sz="2400" b="1" dirty="0">
              <a:latin typeface="Arial" panose="020B0604020202020204" pitchFamily="34" charset="0"/>
              <a:cs typeface="Arial" panose="020B0604020202020204" pitchFamily="34" charset="0"/>
            </a:endParaRPr>
          </a:p>
          <a:p>
            <a:r>
              <a:rPr lang="en-GB" sz="2400" b="1" dirty="0">
                <a:latin typeface="Arial"/>
                <a:cs typeface="Arial"/>
              </a:rPr>
              <a:t>draw </a:t>
            </a:r>
            <a:r>
              <a:rPr lang="en-GB" sz="2400" dirty="0">
                <a:latin typeface="Arial"/>
                <a:cs typeface="Arial"/>
              </a:rPr>
              <a:t>examples of gears and pulleys?</a:t>
            </a:r>
            <a:endParaRPr lang="en-GB" sz="2400"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F83C56ED-364E-4D96-AE89-D7CD1A0119B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862" y="3214513"/>
            <a:ext cx="360000" cy="360000"/>
          </a:xfrm>
          <a:prstGeom prst="rect">
            <a:avLst/>
          </a:prstGeom>
        </p:spPr>
      </p:pic>
      <p:pic>
        <p:nvPicPr>
          <p:cNvPr id="9" name="Picture 8">
            <a:extLst>
              <a:ext uri="{FF2B5EF4-FFF2-40B4-BE49-F238E27FC236}">
                <a16:creationId xmlns:a16="http://schemas.microsoft.com/office/drawing/2014/main" id="{53D47D80-078D-4E1D-AB93-7422561FEC4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081" y="5040379"/>
            <a:ext cx="360000" cy="360000"/>
          </a:xfrm>
          <a:prstGeom prst="rect">
            <a:avLst/>
          </a:prstGeom>
        </p:spPr>
      </p:pic>
      <p:pic>
        <p:nvPicPr>
          <p:cNvPr id="10" name="Picture 9">
            <a:extLst>
              <a:ext uri="{FF2B5EF4-FFF2-40B4-BE49-F238E27FC236}">
                <a16:creationId xmlns:a16="http://schemas.microsoft.com/office/drawing/2014/main" id="{8CDC63E8-5315-42E4-AC80-A3D86AD0A47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081" y="4307446"/>
            <a:ext cx="360000" cy="360000"/>
          </a:xfrm>
          <a:prstGeom prst="rect">
            <a:avLst/>
          </a:prstGeom>
        </p:spPr>
      </p:pic>
      <p:pic>
        <p:nvPicPr>
          <p:cNvPr id="11" name="Picture 10">
            <a:extLst>
              <a:ext uri="{FF2B5EF4-FFF2-40B4-BE49-F238E27FC236}">
                <a16:creationId xmlns:a16="http://schemas.microsoft.com/office/drawing/2014/main" id="{CD843033-445C-44AE-B591-32F816588AF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081" y="5842467"/>
            <a:ext cx="360000" cy="360000"/>
          </a:xfrm>
          <a:prstGeom prst="rect">
            <a:avLst/>
          </a:prstGeom>
        </p:spPr>
      </p:pic>
    </p:spTree>
    <p:extLst>
      <p:ext uri="{BB962C8B-B14F-4D97-AF65-F5344CB8AC3E}">
        <p14:creationId xmlns:p14="http://schemas.microsoft.com/office/powerpoint/2010/main" val="9894882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A6340C2-F404-446E-906C-F0A4D395ABB9}"/>
              </a:ext>
            </a:extLst>
          </p:cNvPr>
          <p:cNvSpPr txBox="1"/>
          <p:nvPr/>
        </p:nvSpPr>
        <p:spPr>
          <a:xfrm>
            <a:off x="442912" y="1844675"/>
            <a:ext cx="9016773" cy="1938992"/>
          </a:xfrm>
          <a:prstGeom prst="rect">
            <a:avLst/>
          </a:prstGeom>
          <a:noFill/>
        </p:spPr>
        <p:txBody>
          <a:bodyPr wrap="square" lIns="91440" tIns="45720" rIns="91440" bIns="45720" rtlCol="0" anchor="t">
            <a:spAutoFit/>
          </a:bodyPr>
          <a:lstStyle/>
          <a:p>
            <a:r>
              <a:rPr lang="en-GB" sz="2400" dirty="0">
                <a:latin typeface="Arial"/>
                <a:cs typeface="Arial"/>
              </a:rPr>
              <a:t>How has mechanical engineering impacted the environment both in a positive and negative way?</a:t>
            </a:r>
          </a:p>
          <a:p>
            <a:endParaRPr lang="en-GB" sz="2400" dirty="0">
              <a:latin typeface="Arial"/>
              <a:cs typeface="Arial"/>
            </a:endParaRPr>
          </a:p>
          <a:p>
            <a:r>
              <a:rPr lang="en-GB" sz="2400" dirty="0">
                <a:latin typeface="Arial"/>
                <a:cs typeface="Arial"/>
              </a:rPr>
              <a:t>Give examples of your findings in a brief report and use images where possible.</a:t>
            </a:r>
          </a:p>
        </p:txBody>
      </p:sp>
    </p:spTree>
    <p:extLst>
      <p:ext uri="{BB962C8B-B14F-4D97-AF65-F5344CB8AC3E}">
        <p14:creationId xmlns:p14="http://schemas.microsoft.com/office/powerpoint/2010/main" val="26640768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5346C6A-4EF2-4C16-BA13-59D478ED682B}"/>
              </a:ext>
            </a:extLst>
          </p:cNvPr>
          <p:cNvSpPr txBox="1"/>
          <p:nvPr/>
        </p:nvSpPr>
        <p:spPr>
          <a:xfrm>
            <a:off x="356745" y="3039915"/>
            <a:ext cx="4844429" cy="92333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333333"/>
                </a:solidFill>
                <a:latin typeface="Verdana"/>
                <a:ea typeface="Verdana"/>
                <a:cs typeface="Verdana"/>
              </a:rPr>
              <a:t>Great work!</a:t>
            </a:r>
            <a:endParaRPr lang="en-US" sz="2800" dirty="0">
              <a:solidFill>
                <a:srgbClr val="333333"/>
              </a:solidFill>
            </a:endParaRPr>
          </a:p>
        </p:txBody>
      </p:sp>
      <p:sp>
        <p:nvSpPr>
          <p:cNvPr id="7" name="Rectangle 6">
            <a:extLst>
              <a:ext uri="{FF2B5EF4-FFF2-40B4-BE49-F238E27FC236}">
                <a16:creationId xmlns:a16="http://schemas.microsoft.com/office/drawing/2014/main" id="{EF000CE3-F63C-41C5-A75C-684F21D4201E}"/>
              </a:ext>
              <a:ext uri="{C183D7F6-B498-43B3-948B-1728B52AA6E4}">
                <adec:decorative xmlns:adec="http://schemas.microsoft.com/office/drawing/2017/decorative" val="1"/>
              </a:ext>
            </a:extLst>
          </p:cNvPr>
          <p:cNvSpPr/>
          <p:nvPr/>
        </p:nvSpPr>
        <p:spPr>
          <a:xfrm>
            <a:off x="7461811" y="0"/>
            <a:ext cx="4738577" cy="68580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2F024DB7-D17E-4BA4-9244-23BF0060B89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81188" y="2169000"/>
            <a:ext cx="2520000" cy="2520000"/>
          </a:xfrm>
          <a:prstGeom prst="rect">
            <a:avLst/>
          </a:prstGeom>
        </p:spPr>
      </p:pic>
    </p:spTree>
    <p:extLst>
      <p:ext uri="{BB962C8B-B14F-4D97-AF65-F5344CB8AC3E}">
        <p14:creationId xmlns:p14="http://schemas.microsoft.com/office/powerpoint/2010/main" val="9047520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0E4D5F6-185A-43D8-A5E1-37F6707BAC2D}"/>
              </a:ext>
            </a:extLst>
          </p:cNvPr>
          <p:cNvSpPr txBox="1"/>
          <p:nvPr/>
        </p:nvSpPr>
        <p:spPr>
          <a:xfrm>
            <a:off x="442913" y="1855061"/>
            <a:ext cx="9027658" cy="830997"/>
          </a:xfrm>
          <a:prstGeom prst="rect">
            <a:avLst/>
          </a:prstGeom>
          <a:noFill/>
        </p:spPr>
        <p:txBody>
          <a:bodyPr wrap="square" lIns="91440" tIns="45720" rIns="91440" bIns="45720" rtlCol="0" anchor="t">
            <a:spAutoFit/>
          </a:bodyPr>
          <a:lstStyle/>
          <a:p>
            <a:r>
              <a:rPr lang="en-US" sz="2400" dirty="0">
                <a:latin typeface="Arial"/>
                <a:cs typeface="Arial"/>
              </a:rPr>
              <a:t>Think of at least 10 words that are associated with mechanical engineering.</a:t>
            </a:r>
            <a:endParaRPr lang="en-GB" sz="2400" dirty="0">
              <a:latin typeface="Arial" panose="020B060402020202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E60F5084-DD51-4CE9-A8A1-5CBCA497B273}"/>
              </a:ext>
              <a:ext uri="{C183D7F6-B498-43B3-948B-1728B52AA6E4}">
                <adec:decorative xmlns:adec="http://schemas.microsoft.com/office/drawing/2017/decorative" val="1"/>
              </a:ext>
            </a:extLst>
          </p:cNvPr>
          <p:cNvGrpSpPr/>
          <p:nvPr/>
        </p:nvGrpSpPr>
        <p:grpSpPr>
          <a:xfrm>
            <a:off x="442913" y="5264577"/>
            <a:ext cx="4881155" cy="983344"/>
            <a:chOff x="888272" y="3805645"/>
            <a:chExt cx="4881155" cy="983344"/>
          </a:xfrm>
        </p:grpSpPr>
        <p:grpSp>
          <p:nvGrpSpPr>
            <p:cNvPr id="17" name="Group 16">
              <a:extLst>
                <a:ext uri="{FF2B5EF4-FFF2-40B4-BE49-F238E27FC236}">
                  <a16:creationId xmlns:a16="http://schemas.microsoft.com/office/drawing/2014/main" id="{75791F1F-9DDC-47A9-B4BD-31C967B58108}"/>
                </a:ext>
              </a:extLst>
            </p:cNvPr>
            <p:cNvGrpSpPr/>
            <p:nvPr/>
          </p:nvGrpSpPr>
          <p:grpSpPr>
            <a:xfrm>
              <a:off x="888272" y="3805645"/>
              <a:ext cx="4881155" cy="983344"/>
              <a:chOff x="5752010" y="5290456"/>
              <a:chExt cx="4881155" cy="983344"/>
            </a:xfrm>
          </p:grpSpPr>
          <p:sp>
            <p:nvSpPr>
              <p:cNvPr id="19" name="Rectangle 18">
                <a:extLst>
                  <a:ext uri="{FF2B5EF4-FFF2-40B4-BE49-F238E27FC236}">
                    <a16:creationId xmlns:a16="http://schemas.microsoft.com/office/drawing/2014/main" id="{8384FCD6-A524-4B77-BF67-C46CEA16E5B1}"/>
                  </a:ext>
                </a:extLst>
              </p:cNvPr>
              <p:cNvSpPr/>
              <p:nvPr/>
            </p:nvSpPr>
            <p:spPr>
              <a:xfrm>
                <a:off x="5752010" y="5290456"/>
                <a:ext cx="4881155" cy="983344"/>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a:extLst>
                  <a:ext uri="{FF2B5EF4-FFF2-40B4-BE49-F238E27FC236}">
                    <a16:creationId xmlns:a16="http://schemas.microsoft.com/office/drawing/2014/main" id="{AE86D235-8557-462C-B5A1-CC87B9FC5F8D}"/>
                  </a:ext>
                </a:extLst>
              </p:cNvPr>
              <p:cNvSpPr txBox="1"/>
              <p:nvPr/>
            </p:nvSpPr>
            <p:spPr>
              <a:xfrm>
                <a:off x="6641568" y="5472829"/>
                <a:ext cx="3901440" cy="461665"/>
              </a:xfrm>
              <a:prstGeom prst="rect">
                <a:avLst/>
              </a:prstGeom>
              <a:noFill/>
            </p:spPr>
            <p:txBody>
              <a:bodyPr wrap="square" lIns="91440" tIns="45720" rIns="91440" bIns="45720" anchor="t">
                <a:spAutoFit/>
              </a:bodyPr>
              <a:lstStyle/>
              <a:p>
                <a:r>
                  <a:rPr lang="en-GB" sz="2400" b="0" i="0" u="none" strike="noStrike" dirty="0">
                    <a:solidFill>
                      <a:srgbClr val="333333"/>
                    </a:solidFill>
                    <a:effectLst/>
                    <a:latin typeface="Arial"/>
                    <a:cs typeface="Arial"/>
                  </a:rPr>
                  <a:t>Use the picture clues.</a:t>
                </a:r>
                <a:endParaRPr lang="en-GB" sz="2400" b="1" dirty="0">
                  <a:solidFill>
                    <a:srgbClr val="333333"/>
                  </a:solidFill>
                  <a:latin typeface="Arial"/>
                  <a:cs typeface="Arial"/>
                </a:endParaRPr>
              </a:p>
            </p:txBody>
          </p:sp>
        </p:grpSp>
        <p:pic>
          <p:nvPicPr>
            <p:cNvPr id="18" name="Picture 17" descr="A black rectangle with a white rectangle in the middle&#10;&#10;Description automatically generated with low confidence">
              <a:extLst>
                <a:ext uri="{FF2B5EF4-FFF2-40B4-BE49-F238E27FC236}">
                  <a16:creationId xmlns:a16="http://schemas.microsoft.com/office/drawing/2014/main" id="{51CB57B6-9F04-4D96-B9F0-6F73AEADC6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3759" y="3972234"/>
              <a:ext cx="603915" cy="603915"/>
            </a:xfrm>
            <a:prstGeom prst="rect">
              <a:avLst/>
            </a:prstGeom>
          </p:spPr>
        </p:pic>
      </p:grpSp>
      <p:pic>
        <p:nvPicPr>
          <p:cNvPr id="4" name="Picture 3" descr="Gears in a pocket watch">
            <a:extLst>
              <a:ext uri="{FF2B5EF4-FFF2-40B4-BE49-F238E27FC236}">
                <a16:creationId xmlns:a16="http://schemas.microsoft.com/office/drawing/2014/main" id="{9D8C1BED-07F5-17FB-C4E8-14E7FED506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6959" y="2723314"/>
            <a:ext cx="2267670" cy="2291166"/>
          </a:xfrm>
          <a:prstGeom prst="rect">
            <a:avLst/>
          </a:prstGeom>
        </p:spPr>
      </p:pic>
      <p:pic>
        <p:nvPicPr>
          <p:cNvPr id="5" name="Picture 4" descr="A pulley and bucket from a chain">
            <a:extLst>
              <a:ext uri="{FF2B5EF4-FFF2-40B4-BE49-F238E27FC236}">
                <a16:creationId xmlns:a16="http://schemas.microsoft.com/office/drawing/2014/main" id="{87C4066D-BB6A-E89F-08AD-34EF3068DB6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96378" y="2529386"/>
            <a:ext cx="2008129" cy="2485094"/>
          </a:xfrm>
          <a:prstGeom prst="rect">
            <a:avLst/>
          </a:prstGeom>
        </p:spPr>
      </p:pic>
      <p:pic>
        <p:nvPicPr>
          <p:cNvPr id="6" name="Picture 5" descr="Hydraulics">
            <a:extLst>
              <a:ext uri="{FF2B5EF4-FFF2-40B4-BE49-F238E27FC236}">
                <a16:creationId xmlns:a16="http://schemas.microsoft.com/office/drawing/2014/main" id="{BA9F9C88-F25E-DB30-E381-94DB877B80E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67934" y="4233043"/>
            <a:ext cx="2971807" cy="1984276"/>
          </a:xfrm>
          <a:prstGeom prst="rect">
            <a:avLst/>
          </a:prstGeom>
        </p:spPr>
      </p:pic>
      <p:sp>
        <p:nvSpPr>
          <p:cNvPr id="2" name="TextBox 1">
            <a:extLst>
              <a:ext uri="{FF2B5EF4-FFF2-40B4-BE49-F238E27FC236}">
                <a16:creationId xmlns:a16="http://schemas.microsoft.com/office/drawing/2014/main" id="{EF0FBE54-2BFF-458A-A10F-FFED6D650FA9}"/>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2000" b="1" dirty="0">
                <a:solidFill>
                  <a:srgbClr val="333333"/>
                </a:solidFill>
                <a:latin typeface="Arial"/>
                <a:ea typeface="+mn-lt"/>
                <a:cs typeface="+mn-lt"/>
              </a:rPr>
              <a:t>10 minutes</a:t>
            </a:r>
            <a:endParaRPr lang="en-US" dirty="0">
              <a:solidFill>
                <a:srgbClr val="333333"/>
              </a:solidFill>
            </a:endParaRPr>
          </a:p>
        </p:txBody>
      </p:sp>
    </p:spTree>
    <p:custDataLst>
      <p:tags r:id="rId1"/>
    </p:custDataLst>
    <p:extLst>
      <p:ext uri="{BB962C8B-B14F-4D97-AF65-F5344CB8AC3E}">
        <p14:creationId xmlns:p14="http://schemas.microsoft.com/office/powerpoint/2010/main" val="40577735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0B7833-9BE4-4EDE-9736-AB0640C620E9}"/>
              </a:ext>
            </a:extLst>
          </p:cNvPr>
          <p:cNvSpPr txBox="1"/>
          <p:nvPr/>
        </p:nvSpPr>
        <p:spPr>
          <a:xfrm>
            <a:off x="451622" y="1855061"/>
            <a:ext cx="9062492" cy="3416320"/>
          </a:xfrm>
          <a:prstGeom prst="rect">
            <a:avLst/>
          </a:prstGeom>
          <a:noFill/>
        </p:spPr>
        <p:txBody>
          <a:bodyPr wrap="square" lIns="91440" tIns="45720" rIns="91440" bIns="45720" rtlCol="0" anchor="t">
            <a:spAutoFit/>
          </a:bodyPr>
          <a:lstStyle/>
          <a:p>
            <a:r>
              <a:rPr lang="en-GB" sz="2400" dirty="0">
                <a:latin typeface="Arial" panose="020B0604020202020204" pitchFamily="34" charset="0"/>
                <a:cs typeface="Arial" panose="020B0604020202020204" pitchFamily="34" charset="0"/>
              </a:rPr>
              <a:t>By the end of the lesson, you must be able to:</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define </a:t>
            </a:r>
            <a:r>
              <a:rPr lang="en-GB" sz="2400" dirty="0">
                <a:latin typeface="Arial" panose="020B0604020202020204" pitchFamily="34" charset="0"/>
                <a:cs typeface="Arial" panose="020B0604020202020204" pitchFamily="34" charset="0"/>
              </a:rPr>
              <a:t>mechanical engineering</a:t>
            </a:r>
          </a:p>
          <a:p>
            <a:pPr marL="342900" indent="-342900">
              <a:buFont typeface="Arial" panose="020B0604020202020204" pitchFamily="34" charset="0"/>
              <a:buChar char="•"/>
            </a:pPr>
            <a:r>
              <a:rPr lang="en-GB" sz="2400" b="1" dirty="0">
                <a:latin typeface="Arial"/>
                <a:cs typeface="Arial"/>
              </a:rPr>
              <a:t>discuss </a:t>
            </a:r>
            <a:r>
              <a:rPr lang="en-GB" sz="2400" dirty="0">
                <a:latin typeface="Arial"/>
                <a:cs typeface="Arial"/>
              </a:rPr>
              <a:t>the ways in which mechanical engineering has improved our daily lives</a:t>
            </a:r>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identify </a:t>
            </a:r>
            <a:r>
              <a:rPr lang="en-GB" sz="2400" dirty="0">
                <a:latin typeface="Arial" panose="020B0604020202020204" pitchFamily="34" charset="0"/>
                <a:cs typeface="Arial" panose="020B0604020202020204" pitchFamily="34" charset="0"/>
              </a:rPr>
              <a:t>gears, pulleys, and hydraulics</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You may also be able to:</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identify </a:t>
            </a:r>
            <a:r>
              <a:rPr lang="en-GB" sz="2400" dirty="0">
                <a:latin typeface="Arial" panose="020B0604020202020204" pitchFamily="34" charset="0"/>
                <a:cs typeface="Arial" panose="020B0604020202020204" pitchFamily="34" charset="0"/>
              </a:rPr>
              <a:t>different areas of mechanical engineering</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draw </a:t>
            </a:r>
            <a:r>
              <a:rPr lang="en-GB" sz="2400" dirty="0">
                <a:latin typeface="Arial" panose="020B0604020202020204" pitchFamily="34" charset="0"/>
                <a:cs typeface="Arial" panose="020B0604020202020204" pitchFamily="34" charset="0"/>
              </a:rPr>
              <a:t>examples of gears and pulleys</a:t>
            </a:r>
          </a:p>
        </p:txBody>
      </p:sp>
    </p:spTree>
    <p:custDataLst>
      <p:tags r:id="rId1"/>
    </p:custDataLst>
    <p:extLst>
      <p:ext uri="{BB962C8B-B14F-4D97-AF65-F5344CB8AC3E}">
        <p14:creationId xmlns:p14="http://schemas.microsoft.com/office/powerpoint/2010/main" val="3420127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6F387C-57B8-45F5-B773-C38CD909376F}"/>
              </a:ext>
            </a:extLst>
          </p:cNvPr>
          <p:cNvSpPr txBox="1"/>
          <p:nvPr/>
        </p:nvSpPr>
        <p:spPr>
          <a:xfrm>
            <a:off x="430163" y="1270286"/>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Mechanical engineering</a:t>
            </a:r>
            <a:endParaRPr lang="en-US" sz="1400" dirty="0">
              <a:solidFill>
                <a:srgbClr val="333333"/>
              </a:solidFill>
            </a:endParaRPr>
          </a:p>
        </p:txBody>
      </p:sp>
      <p:sp>
        <p:nvSpPr>
          <p:cNvPr id="11" name="TextBox 10">
            <a:extLst>
              <a:ext uri="{FF2B5EF4-FFF2-40B4-BE49-F238E27FC236}">
                <a16:creationId xmlns:a16="http://schemas.microsoft.com/office/drawing/2014/main" id="{077387FA-A62C-499E-B82E-26CC631F013A}"/>
              </a:ext>
            </a:extLst>
          </p:cNvPr>
          <p:cNvSpPr txBox="1"/>
          <p:nvPr/>
        </p:nvSpPr>
        <p:spPr>
          <a:xfrm>
            <a:off x="451377" y="1855061"/>
            <a:ext cx="9823446" cy="1938992"/>
          </a:xfrm>
          <a:prstGeom prst="rect">
            <a:avLst/>
          </a:prstGeom>
          <a:noFill/>
        </p:spPr>
        <p:txBody>
          <a:bodyPr wrap="square" lIns="91440" tIns="45720" rIns="91440" bIns="45720" rtlCol="0" anchor="t">
            <a:spAutoFit/>
          </a:bodyPr>
          <a:lstStyle/>
          <a:p>
            <a:r>
              <a:rPr lang="en-GB" sz="2400" dirty="0">
                <a:latin typeface="Arial"/>
                <a:cs typeface="Arial"/>
              </a:rPr>
              <a:t>Mechanical engineering is a branch of engineering that combines engineering physics and mathematics with materials science. </a:t>
            </a:r>
            <a:endParaRPr lang="en-GB" sz="2400"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This helps to design, analyse, manufacture, and maintain mechanical systems.</a:t>
            </a:r>
          </a:p>
        </p:txBody>
      </p:sp>
    </p:spTree>
    <p:custDataLst>
      <p:tags r:id="rId1"/>
    </p:custDataLst>
    <p:extLst>
      <p:ext uri="{BB962C8B-B14F-4D97-AF65-F5344CB8AC3E}">
        <p14:creationId xmlns:p14="http://schemas.microsoft.com/office/powerpoint/2010/main" val="1959493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6F387C-57B8-45F5-B773-C38CD909376F}"/>
              </a:ext>
            </a:extLst>
          </p:cNvPr>
          <p:cNvSpPr txBox="1"/>
          <p:nvPr/>
        </p:nvSpPr>
        <p:spPr>
          <a:xfrm>
            <a:off x="452438" y="1251480"/>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Areas of mechanical engineering</a:t>
            </a:r>
            <a:endParaRPr lang="en-US" sz="1400" dirty="0">
              <a:solidFill>
                <a:srgbClr val="333333"/>
              </a:solidFill>
            </a:endParaRPr>
          </a:p>
        </p:txBody>
      </p:sp>
      <p:sp>
        <p:nvSpPr>
          <p:cNvPr id="11" name="TextBox 10">
            <a:extLst>
              <a:ext uri="{FF2B5EF4-FFF2-40B4-BE49-F238E27FC236}">
                <a16:creationId xmlns:a16="http://schemas.microsoft.com/office/drawing/2014/main" id="{077387FA-A62C-499E-B82E-26CC631F013A}"/>
              </a:ext>
            </a:extLst>
          </p:cNvPr>
          <p:cNvSpPr txBox="1"/>
          <p:nvPr/>
        </p:nvSpPr>
        <p:spPr>
          <a:xfrm>
            <a:off x="452438" y="1844675"/>
            <a:ext cx="9899876" cy="3785652"/>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There are different areas of mechanical engineering.</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Below is a short list of some of these areas:</a:t>
            </a:r>
          </a:p>
          <a:p>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mechanics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mechatronics and robotics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structural analysis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thermodynamics and thermo-science</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design and drafting</a:t>
            </a:r>
          </a:p>
          <a:p>
            <a:endParaRPr lang="en-GB" sz="2400"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7709023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A4BD46-1E74-49B3-8020-99427BE95990}"/>
              </a:ext>
            </a:extLst>
          </p:cNvPr>
          <p:cNvSpPr txBox="1"/>
          <p:nvPr/>
        </p:nvSpPr>
        <p:spPr>
          <a:xfrm>
            <a:off x="2284196" y="1250266"/>
            <a:ext cx="7010806"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1: Shaping the modern world</a:t>
            </a:r>
            <a:endParaRPr lang="en-US" sz="1400" dirty="0">
              <a:solidFill>
                <a:srgbClr val="333333"/>
              </a:solidFill>
            </a:endParaRPr>
          </a:p>
        </p:txBody>
      </p:sp>
      <p:sp>
        <p:nvSpPr>
          <p:cNvPr id="4" name="TextBox 3">
            <a:extLst>
              <a:ext uri="{FF2B5EF4-FFF2-40B4-BE49-F238E27FC236}">
                <a16:creationId xmlns:a16="http://schemas.microsoft.com/office/drawing/2014/main" id="{F532B1B3-BC68-4B85-AAE6-756A04FC6AAF}"/>
              </a:ext>
            </a:extLst>
          </p:cNvPr>
          <p:cNvSpPr txBox="1"/>
          <p:nvPr/>
        </p:nvSpPr>
        <p:spPr>
          <a:xfrm>
            <a:off x="451379" y="1854679"/>
            <a:ext cx="9075150" cy="830997"/>
          </a:xfrm>
          <a:prstGeom prst="rect">
            <a:avLst/>
          </a:prstGeom>
          <a:noFill/>
        </p:spPr>
        <p:txBody>
          <a:bodyPr wrap="square" lIns="91440" tIns="45720" rIns="91440" bIns="45720" rtlCol="0" anchor="t">
            <a:spAutoFit/>
          </a:bodyPr>
          <a:lstStyle/>
          <a:p>
            <a:r>
              <a:rPr lang="en-GB" sz="2400" dirty="0">
                <a:solidFill>
                  <a:srgbClr val="333333"/>
                </a:solidFill>
                <a:latin typeface="Arial"/>
                <a:ea typeface="Verdana"/>
                <a:cs typeface="Arial"/>
              </a:rPr>
              <a:t>Discuss how you think mechanical engineering has improved our daily lives.</a:t>
            </a:r>
            <a:endParaRPr lang="en-GB" sz="240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93CA8860-E1F3-45B5-90ED-551356FBB360}"/>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2000" b="1" dirty="0">
                <a:solidFill>
                  <a:srgbClr val="333333"/>
                </a:solidFill>
                <a:latin typeface="Arial"/>
                <a:ea typeface="+mn-lt"/>
                <a:cs typeface="+mn-lt"/>
              </a:rPr>
              <a:t>10 minutes</a:t>
            </a:r>
            <a:endParaRPr lang="en-US" dirty="0">
              <a:solidFill>
                <a:srgbClr val="333333"/>
              </a:solidFill>
            </a:endParaRPr>
          </a:p>
        </p:txBody>
      </p:sp>
      <p:grpSp>
        <p:nvGrpSpPr>
          <p:cNvPr id="8" name="Group 7">
            <a:extLst>
              <a:ext uri="{FF2B5EF4-FFF2-40B4-BE49-F238E27FC236}">
                <a16:creationId xmlns:a16="http://schemas.microsoft.com/office/drawing/2014/main" id="{4D416E7D-86BA-4C1C-A216-F8196EC45FD3}"/>
              </a:ext>
              <a:ext uri="{C183D7F6-B498-43B3-948B-1728B52AA6E4}">
                <adec:decorative xmlns:adec="http://schemas.microsoft.com/office/drawing/2017/decorative" val="1"/>
              </a:ext>
            </a:extLst>
          </p:cNvPr>
          <p:cNvGrpSpPr/>
          <p:nvPr/>
        </p:nvGrpSpPr>
        <p:grpSpPr>
          <a:xfrm>
            <a:off x="451379" y="4890977"/>
            <a:ext cx="7882381" cy="1346311"/>
            <a:chOff x="6775266" y="3270978"/>
            <a:chExt cx="7882381" cy="1346311"/>
          </a:xfrm>
        </p:grpSpPr>
        <p:grpSp>
          <p:nvGrpSpPr>
            <p:cNvPr id="9" name="Group 8">
              <a:extLst>
                <a:ext uri="{FF2B5EF4-FFF2-40B4-BE49-F238E27FC236}">
                  <a16:creationId xmlns:a16="http://schemas.microsoft.com/office/drawing/2014/main" id="{8C6FAA3C-CB6C-4374-9B87-706A1C982B27}"/>
                </a:ext>
              </a:extLst>
            </p:cNvPr>
            <p:cNvGrpSpPr/>
            <p:nvPr/>
          </p:nvGrpSpPr>
          <p:grpSpPr>
            <a:xfrm>
              <a:off x="6775266" y="3270978"/>
              <a:ext cx="7882381" cy="1346311"/>
              <a:chOff x="5752009" y="5034463"/>
              <a:chExt cx="7882381" cy="1346311"/>
            </a:xfrm>
          </p:grpSpPr>
          <p:sp>
            <p:nvSpPr>
              <p:cNvPr id="11" name="Rectangle 10">
                <a:extLst>
                  <a:ext uri="{FF2B5EF4-FFF2-40B4-BE49-F238E27FC236}">
                    <a16:creationId xmlns:a16="http://schemas.microsoft.com/office/drawing/2014/main" id="{2492C60D-D498-4F0E-B78E-580BE9333EB8}"/>
                  </a:ext>
                </a:extLst>
              </p:cNvPr>
              <p:cNvSpPr/>
              <p:nvPr/>
            </p:nvSpPr>
            <p:spPr>
              <a:xfrm>
                <a:off x="5752009" y="5034463"/>
                <a:ext cx="7882381" cy="1346311"/>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297CA11F-B52E-4750-85AC-F75CE7933D36}"/>
                  </a:ext>
                </a:extLst>
              </p:cNvPr>
              <p:cNvSpPr txBox="1"/>
              <p:nvPr/>
            </p:nvSpPr>
            <p:spPr>
              <a:xfrm>
                <a:off x="6665981" y="5107453"/>
                <a:ext cx="6866008" cy="1200329"/>
              </a:xfrm>
              <a:prstGeom prst="rect">
                <a:avLst/>
              </a:prstGeom>
              <a:noFill/>
            </p:spPr>
            <p:txBody>
              <a:bodyPr wrap="square" lIns="91440" tIns="45720" rIns="91440" bIns="45720" anchor="t">
                <a:spAutoFit/>
              </a:bodyPr>
              <a:lstStyle/>
              <a:p>
                <a:r>
                  <a:rPr lang="en-GB" sz="2400" b="0" i="0" u="none" strike="noStrike" dirty="0">
                    <a:solidFill>
                      <a:srgbClr val="333333"/>
                    </a:solidFill>
                    <a:effectLst/>
                    <a:latin typeface="Arial"/>
                    <a:cs typeface="Arial"/>
                  </a:rPr>
                  <a:t>Name at least five examples of products we use daily</a:t>
                </a:r>
                <a:r>
                  <a:rPr lang="en-GB" sz="2400" b="0" i="0" u="none" strike="noStrike" dirty="0">
                    <a:solidFill>
                      <a:srgbClr val="FF0000"/>
                    </a:solidFill>
                    <a:effectLst/>
                    <a:latin typeface="Arial"/>
                    <a:cs typeface="Arial"/>
                  </a:rPr>
                  <a:t> </a:t>
                </a:r>
                <a:r>
                  <a:rPr lang="en-GB" sz="2400" dirty="0">
                    <a:latin typeface="Arial"/>
                    <a:cs typeface="Arial"/>
                  </a:rPr>
                  <a:t>that </a:t>
                </a:r>
                <a:r>
                  <a:rPr lang="en-GB" sz="2400" b="0" i="0" u="none" strike="noStrike" dirty="0">
                    <a:solidFill>
                      <a:srgbClr val="333333"/>
                    </a:solidFill>
                    <a:effectLst/>
                    <a:latin typeface="Arial"/>
                    <a:cs typeface="Arial"/>
                  </a:rPr>
                  <a:t>have been created by mechanical engineering to make our lives easier.</a:t>
                </a:r>
                <a:endParaRPr lang="en-GB" sz="2400" b="1" dirty="0">
                  <a:solidFill>
                    <a:srgbClr val="333333"/>
                  </a:solidFill>
                  <a:latin typeface="Arial"/>
                  <a:cs typeface="Arial"/>
                </a:endParaRPr>
              </a:p>
            </p:txBody>
          </p:sp>
        </p:grpSp>
        <p:pic>
          <p:nvPicPr>
            <p:cNvPr id="10" name="Picture 9" descr="Text, logo&#10;&#10;Description automatically generated">
              <a:extLst>
                <a:ext uri="{FF2B5EF4-FFF2-40B4-BE49-F238E27FC236}">
                  <a16:creationId xmlns:a16="http://schemas.microsoft.com/office/drawing/2014/main" id="{3B0A2ED4-98AD-4D23-9525-D09B1CE589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6756" y="3558845"/>
              <a:ext cx="640081" cy="640081"/>
            </a:xfrm>
            <a:prstGeom prst="rect">
              <a:avLst/>
            </a:prstGeom>
          </p:spPr>
        </p:pic>
      </p:grpSp>
    </p:spTree>
    <p:custDataLst>
      <p:tags r:id="rId1"/>
    </p:custDataLst>
    <p:extLst>
      <p:ext uri="{BB962C8B-B14F-4D97-AF65-F5344CB8AC3E}">
        <p14:creationId xmlns:p14="http://schemas.microsoft.com/office/powerpoint/2010/main" val="33788250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9703635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AFA26A-E7DA-4330-A726-3894B77A7BC1}"/>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3200" b="1" dirty="0">
                <a:solidFill>
                  <a:srgbClr val="333333"/>
                </a:solidFill>
                <a:latin typeface="Verdana"/>
                <a:ea typeface="Verdana"/>
                <a:cs typeface="Verdana"/>
              </a:rPr>
              <a:t>Gears</a:t>
            </a:r>
            <a:endParaRPr kumimoji="0" lang="en-US" sz="1400" b="0" i="0" u="none" strike="sng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64CF81F8-5D3C-CCEB-22CB-AAC8385CF196}"/>
              </a:ext>
            </a:extLst>
          </p:cNvPr>
          <p:cNvSpPr txBox="1"/>
          <p:nvPr/>
        </p:nvSpPr>
        <p:spPr>
          <a:xfrm>
            <a:off x="452438" y="1827788"/>
            <a:ext cx="9290276" cy="1200329"/>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Gears</a:t>
            </a:r>
            <a:r>
              <a:rPr lang="en-GB" sz="2400" dirty="0">
                <a:latin typeface="Arial" panose="020B0604020202020204" pitchFamily="34" charset="0"/>
                <a:cs typeface="Arial" panose="020B0604020202020204" pitchFamily="34" charset="0"/>
              </a:rPr>
              <a:t> are toothed wheels that work with another wheel to change the speed of a driving mechanism (for example, the engine of a vehicle) and the speed of the driven parts.</a:t>
            </a:r>
          </a:p>
        </p:txBody>
      </p:sp>
      <p:sp>
        <p:nvSpPr>
          <p:cNvPr id="5" name="TextBox 4">
            <a:extLst>
              <a:ext uri="{FF2B5EF4-FFF2-40B4-BE49-F238E27FC236}">
                <a16:creationId xmlns:a16="http://schemas.microsoft.com/office/drawing/2014/main" id="{ACA026BE-B27B-E915-67FF-74C81A4FE81D}"/>
              </a:ext>
            </a:extLst>
          </p:cNvPr>
          <p:cNvSpPr txBox="1"/>
          <p:nvPr/>
        </p:nvSpPr>
        <p:spPr>
          <a:xfrm>
            <a:off x="3165361" y="5442803"/>
            <a:ext cx="3864429" cy="830997"/>
          </a:xfrm>
          <a:prstGeom prst="rect">
            <a:avLst/>
          </a:prstGeom>
          <a:noFill/>
        </p:spPr>
        <p:txBody>
          <a:bodyPr wrap="square">
            <a:spAutoFit/>
          </a:bodyPr>
          <a:lstStyle/>
          <a:p>
            <a:r>
              <a:rPr lang="en-GB" sz="2400" dirty="0">
                <a:latin typeface="Arial" panose="020B0604020202020204" pitchFamily="34" charset="0"/>
                <a:cs typeface="Arial" panose="020B0604020202020204" pitchFamily="34" charset="0"/>
              </a:rPr>
              <a:t>Gear system in an electric car transmission.</a:t>
            </a:r>
          </a:p>
        </p:txBody>
      </p:sp>
      <p:pic>
        <p:nvPicPr>
          <p:cNvPr id="7" name="Picture 6" descr="Cut model of electric car transmission">
            <a:extLst>
              <a:ext uri="{FF2B5EF4-FFF2-40B4-BE49-F238E27FC236}">
                <a16:creationId xmlns:a16="http://schemas.microsoft.com/office/drawing/2014/main" id="{5D17D7E9-B87C-5F0A-98F2-9A644741CE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9790" y="3243421"/>
            <a:ext cx="4669290" cy="3068971"/>
          </a:xfrm>
          <a:prstGeom prst="rect">
            <a:avLst/>
          </a:prstGeom>
        </p:spPr>
      </p:pic>
    </p:spTree>
    <p:custDataLst>
      <p:tags r:id="rId1"/>
    </p:custDataLst>
    <p:extLst>
      <p:ext uri="{BB962C8B-B14F-4D97-AF65-F5344CB8AC3E}">
        <p14:creationId xmlns:p14="http://schemas.microsoft.com/office/powerpoint/2010/main" val="3224781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AFA26A-E7DA-4330-A726-3894B77A7BC1}"/>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3200" b="1" dirty="0">
                <a:solidFill>
                  <a:srgbClr val="333333"/>
                </a:solidFill>
                <a:latin typeface="Verdana"/>
                <a:ea typeface="Verdana"/>
                <a:cs typeface="Verdana"/>
              </a:rPr>
              <a:t>Pulleys</a:t>
            </a:r>
            <a:endParaRPr kumimoji="0" lang="en-US" sz="1400" b="0" i="0" u="none" strike="sng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64CF81F8-5D3C-CCEB-22CB-AAC8385CF196}"/>
              </a:ext>
            </a:extLst>
          </p:cNvPr>
          <p:cNvSpPr txBox="1"/>
          <p:nvPr/>
        </p:nvSpPr>
        <p:spPr>
          <a:xfrm>
            <a:off x="452437" y="1827788"/>
            <a:ext cx="9638619" cy="1938992"/>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Pulleys</a:t>
            </a:r>
            <a:r>
              <a:rPr lang="en-GB" sz="2400" dirty="0">
                <a:latin typeface="Arial" panose="020B0604020202020204" pitchFamily="34" charset="0"/>
                <a:cs typeface="Arial" panose="020B0604020202020204" pitchFamily="34" charset="0"/>
              </a:rPr>
              <a:t> are wheels with a grooved rim or wheel that allows a rope or cable to pass through, this acts to change the direction of a force applied to the rope and is used to lift heavy weights. The purpose of a pulley system is to transfer mechanical energy by reducing the amount of force required to lift an object. </a:t>
            </a:r>
          </a:p>
        </p:txBody>
      </p:sp>
      <p:sp>
        <p:nvSpPr>
          <p:cNvPr id="4" name="TextBox 3">
            <a:extLst>
              <a:ext uri="{FF2B5EF4-FFF2-40B4-BE49-F238E27FC236}">
                <a16:creationId xmlns:a16="http://schemas.microsoft.com/office/drawing/2014/main" id="{447D7E4C-8D46-EE30-4549-F000DF4FC4DF}"/>
              </a:ext>
            </a:extLst>
          </p:cNvPr>
          <p:cNvSpPr txBox="1"/>
          <p:nvPr/>
        </p:nvSpPr>
        <p:spPr>
          <a:xfrm>
            <a:off x="452439" y="3766780"/>
            <a:ext cx="11296649" cy="29546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By distributing the load, a pulley system can multiply the force applied by decreasing the amount of effort needed. This makes it possible to lift heavy objects, perform complex tasks or move loads vertically with ease. Pulleys are used in various engineering fields including construction, manufacturing, and transportation. Engineers design pulley systems based on factors such as weight capacity, speed requirement, friction reduction mechanisms, and torque efficiency to ensure smooth operation and maximise performance. </a:t>
            </a:r>
          </a:p>
          <a:p>
            <a:endParaRPr lang="en-GB" dirty="0"/>
          </a:p>
        </p:txBody>
      </p:sp>
    </p:spTree>
    <p:extLst>
      <p:ext uri="{BB962C8B-B14F-4D97-AF65-F5344CB8AC3E}">
        <p14:creationId xmlns:p14="http://schemas.microsoft.com/office/powerpoint/2010/main" val="19533724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9"/>
  <p:tag name="ARTICULATE_PROJECT_OPEN" val="0"/>
  <p:tag name="ARTICULATE_DESIGN_ID_TITLE SCREEN" val="Gr5lPMz9"/>
  <p:tag name="ARTICULATE_DESIGN_ID_FEATURE SCREENS" val="JhBEHQK8"/>
  <p:tag name="ARTICULATE_DESIGN_ID_CONTENT SCREENS" val="qXjpIXxj"/>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itle scree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eature screen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ontent screen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9206D9CA9E20B449A2A1539CFDCD822" ma:contentTypeVersion="21" ma:contentTypeDescription="Create a new document." ma:contentTypeScope="" ma:versionID="53b3e9b7bdc26256dbc2d44348e58b6b">
  <xsd:schema xmlns:xsd="http://www.w3.org/2001/XMLSchema" xmlns:xs="http://www.w3.org/2001/XMLSchema" xmlns:p="http://schemas.microsoft.com/office/2006/metadata/properties" xmlns:ns1="http://schemas.microsoft.com/sharepoint/v3" xmlns:ns2="8a220d04-cd4c-4a42-a0ef-10d364ba1cb5" xmlns:ns3="23a673d0-6c97-4602-af76-52d498a4d789" targetNamespace="http://schemas.microsoft.com/office/2006/metadata/properties" ma:root="true" ma:fieldsID="d7d64242953bf924cc1decedbb97d1c1" ns1:_="" ns2:_="" ns3:_="">
    <xsd:import namespace="http://schemas.microsoft.com/sharepoint/v3"/>
    <xsd:import namespace="8a220d04-cd4c-4a42-a0ef-10d364ba1cb5"/>
    <xsd:import namespace="23a673d0-6c97-4602-af76-52d498a4d78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1:_ip_UnifiedCompliancePolicyProperties" minOccurs="0"/>
                <xsd:element ref="ns1:_ip_UnifiedCompliancePolicyUIActio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Checked"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a220d04-cd4c-4a42-a0ef-10d364ba1cb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5174c4e8-bfc7-4c3a-9cd5-7ceb92c658fe" ma:termSetId="09814cd3-568e-fe90-9814-8d621ff8fb84" ma:anchorId="fba54fb3-c3e1-fe81-a776-ca4b69148c4d" ma:open="true" ma:isKeyword="false">
      <xsd:complexType>
        <xsd:sequence>
          <xsd:element ref="pc:Terms" minOccurs="0" maxOccurs="1"/>
        </xsd:sequence>
      </xsd:complexType>
    </xsd:element>
    <xsd:element name="Checked" ma:index="26" nillable="true" ma:displayName="Checked" ma:default="1" ma:format="Dropdown" ma:internalName="Checked">
      <xsd:simpleType>
        <xsd:restriction base="dms:Boolean"/>
      </xsd:simple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a673d0-6c97-4602-af76-52d498a4d789"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f99478c0-ed80-4447-a958-2a9deb567b5a}" ma:internalName="TaxCatchAll" ma:showField="CatchAllData" ma:web="23a673d0-6c97-4602-af76-52d498a4d7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23a673d0-6c97-4602-af76-52d498a4d789">
      <UserInfo>
        <DisplayName/>
        <AccountId xsi:nil="true"/>
        <AccountType/>
      </UserInfo>
    </SharedWithUsers>
    <_ip_UnifiedCompliancePolicyUIAction xmlns="http://schemas.microsoft.com/sharepoint/v3" xsi:nil="true"/>
    <TaxCatchAll xmlns="23a673d0-6c97-4602-af76-52d498a4d789" xsi:nil="true"/>
    <_ip_UnifiedCompliancePolicyProperties xmlns="http://schemas.microsoft.com/sharepoint/v3" xsi:nil="true"/>
    <lcf76f155ced4ddcb4097134ff3c332f xmlns="8a220d04-cd4c-4a42-a0ef-10d364ba1cb5">
      <Terms xmlns="http://schemas.microsoft.com/office/infopath/2007/PartnerControls"/>
    </lcf76f155ced4ddcb4097134ff3c332f>
    <Checked xmlns="8a220d04-cd4c-4a42-a0ef-10d364ba1cb5">true</Checked>
  </documentManagement>
</p:properties>
</file>

<file path=customXml/itemProps1.xml><?xml version="1.0" encoding="utf-8"?>
<ds:datastoreItem xmlns:ds="http://schemas.openxmlformats.org/officeDocument/2006/customXml" ds:itemID="{6635C62A-4214-4196-BCFA-584D7C1B1E9A}"/>
</file>

<file path=customXml/itemProps2.xml><?xml version="1.0" encoding="utf-8"?>
<ds:datastoreItem xmlns:ds="http://schemas.openxmlformats.org/officeDocument/2006/customXml" ds:itemID="{7B2D488B-E846-4B07-9089-25C3DAE69195}">
  <ds:schemaRefs>
    <ds:schemaRef ds:uri="http://schemas.microsoft.com/sharepoint/v3/contenttype/forms"/>
  </ds:schemaRefs>
</ds:datastoreItem>
</file>

<file path=customXml/itemProps3.xml><?xml version="1.0" encoding="utf-8"?>
<ds:datastoreItem xmlns:ds="http://schemas.openxmlformats.org/officeDocument/2006/customXml" ds:itemID="{AE04688A-8E61-4B6F-B39A-F934B423C1C9}">
  <ds:schemaRefs>
    <ds:schemaRef ds:uri="8a220d04-cd4c-4a42-a0ef-10d364ba1cb5"/>
    <ds:schemaRef ds:uri="http://purl.org/dc/terms/"/>
    <ds:schemaRef ds:uri="http://www.w3.org/XML/1998/namespace"/>
    <ds:schemaRef ds:uri="http://purl.org/dc/elements/1.1/"/>
    <ds:schemaRef ds:uri="http://schemas.microsoft.com/office/2006/metadata/properties"/>
    <ds:schemaRef ds:uri="http://purl.org/dc/dcmitype/"/>
    <ds:schemaRef ds:uri="http://schemas.microsoft.com/office/2006/documentManagement/types"/>
    <ds:schemaRef ds:uri="http://schemas.microsoft.com/sharepoint/v3"/>
    <ds:schemaRef ds:uri="http://schemas.microsoft.com/office/infopath/2007/PartnerControls"/>
    <ds:schemaRef ds:uri="http://schemas.openxmlformats.org/package/2006/metadata/core-properties"/>
    <ds:schemaRef ds:uri="23a673d0-6c97-4602-af76-52d498a4d789"/>
  </ds:schemaRefs>
</ds:datastoreItem>
</file>

<file path=docProps/app.xml><?xml version="1.0" encoding="utf-8"?>
<Properties xmlns="http://schemas.openxmlformats.org/officeDocument/2006/extended-properties" xmlns:vt="http://schemas.openxmlformats.org/officeDocument/2006/docPropsVTypes">
  <TotalTime>476</TotalTime>
  <Words>712</Words>
  <Application>Microsoft Office PowerPoint</Application>
  <PresentationFormat>Widescreen</PresentationFormat>
  <Paragraphs>90</Paragraphs>
  <Slides>19</Slides>
  <Notes>5</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19</vt:i4>
      </vt:variant>
    </vt:vector>
  </HeadingPairs>
  <TitlesOfParts>
    <vt:vector size="25" baseType="lpstr">
      <vt:lpstr>Arial</vt:lpstr>
      <vt:lpstr>Calibri</vt:lpstr>
      <vt:lpstr>Verdana</vt:lpstr>
      <vt:lpstr>Title screen</vt:lpstr>
      <vt:lpstr>Feature screens</vt:lpstr>
      <vt:lpstr>Content screens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NCFE</dc:creator>
  <cp:lastModifiedBy>Trang Pham</cp:lastModifiedBy>
  <cp:revision>1</cp:revision>
  <dcterms:created xsi:type="dcterms:W3CDTF">2021-11-10T12:13:40Z</dcterms:created>
  <dcterms:modified xsi:type="dcterms:W3CDTF">2024-12-16T13:45:33Z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0x01010089206D9CA9E20B449A2A1539CFDCD822</vt:lpwstr>
  </property>
  <property fmtid="{D5CDD505-2E9C-101B-9397-08002B2CF9AE}" pid="3" name="ComplianceAssetId">
    <vt:lpwstr/>
  </property>
  <property fmtid="{D5CDD505-2E9C-101B-9397-08002B2CF9AE}" pid="4" name="_ExtendedDescription">
    <vt:lpwstr/>
  </property>
  <property fmtid="{D5CDD505-2E9C-101B-9397-08002B2CF9AE}" pid="5" name="TriggerFlowInfo">
    <vt:lpwstr/>
  </property>
  <property fmtid="{D5CDD505-2E9C-101B-9397-08002B2CF9AE}" pid="6" name="Order">
    <vt:r8>202200</vt:r8>
  </property>
  <property fmtid="{D5CDD505-2E9C-101B-9397-08002B2CF9AE}" pid="7" name="xd_Signature">
    <vt:bool>false</vt:bool>
  </property>
  <property fmtid="{D5CDD505-2E9C-101B-9397-08002B2CF9AE}" pid="8" name="xd_ProgID">
    <vt:lpwstr/>
  </property>
  <property fmtid="{D5CDD505-2E9C-101B-9397-08002B2CF9AE}" pid="9" name="TemplateUrl">
    <vt:lpwstr/>
  </property>
  <property fmtid="{D5CDD505-2E9C-101B-9397-08002B2CF9AE}" pid="10" name="ArticulateGUID">
    <vt:lpwstr>23B08D5F-03B4-4AB1-BCCC-D9A48376F6B0</vt:lpwstr>
  </property>
  <property fmtid="{D5CDD505-2E9C-101B-9397-08002B2CF9AE}" pid="11" name="ArticulatePath">
    <vt:lpwstr>https://ncfeorguk.sharepoint.com/sites/Axis_LTR/PROJECTS/029. V Certs/07. TEMPLATES/04. Development stage templates/Resource templates and icons/PPT Template NCFE V1.0</vt:lpwstr>
  </property>
  <property fmtid="{D5CDD505-2E9C-101B-9397-08002B2CF9AE}" pid="12" name="MediaServiceImageTags">
    <vt:lpwstr/>
  </property>
  <property fmtid="{D5CDD505-2E9C-101B-9397-08002B2CF9AE}" pid="13" name="Checked">
    <vt:bool>true</vt:bool>
  </property>
</Properties>
</file>