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75" r:id="rId10"/>
    <p:sldId id="276" r:id="rId11"/>
    <p:sldId id="280" r:id="rId12"/>
    <p:sldId id="277" r:id="rId13"/>
    <p:sldId id="278" r:id="rId14"/>
    <p:sldId id="282" r:id="rId15"/>
    <p:sldId id="263" r:id="rId16"/>
    <p:sldId id="264" r:id="rId17"/>
    <p:sldId id="265" r:id="rId18"/>
    <p:sldId id="267" r:id="rId19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80D674-4801-4340-9AE4-162B4A010CF0}" v="1" dt="2023-03-07T16:28:54.9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16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5: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Testing and Developing Components of fitness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71371" y="5470435"/>
            <a:ext cx="7801079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Lesson 25: Optimising a Health and Fitness Programme (Heart Rate Training Zones &amp; Repetitions and Sets) (5.3.1 &amp; 5.3.2)</a:t>
            </a:r>
          </a:p>
          <a:p>
            <a:endParaRPr lang="en-GB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6C999E-56D0-7154-2896-B8C7419CAB42}"/>
              </a:ext>
            </a:extLst>
          </p:cNvPr>
          <p:cNvSpPr txBox="1"/>
          <p:nvPr/>
        </p:nvSpPr>
        <p:spPr>
          <a:xfrm>
            <a:off x="8243888" y="6276588"/>
            <a:ext cx="16906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Version 2.0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283180" y="2246416"/>
            <a:ext cx="8779464" cy="41549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Answer the following questions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would be the repetition and weight ratio to develop muscular strength?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High reps and low weight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Low reps and low weight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Low reps and high weight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High reps and high weight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What type of training would occur when the maximum heart rate is working at 85%?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44931" y="2440357"/>
            <a:ext cx="8977637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Calculate maximum heart rate?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Identify different heart rate training zones?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Plan a training session based on heart rate training zones?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Explain how repetition ranges can be used in strength training?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37623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76068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14128" y="2456639"/>
            <a:ext cx="8541696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 will be allocated either muscular strength or muscular endurance to improve on and you have to create a session plan based on one of the scenario.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Consider the rep – ranges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lvl="1"/>
            <a:r>
              <a:rPr lang="en-GB" sz="2400" dirty="0">
                <a:latin typeface="Arial"/>
                <a:cs typeface="Arial"/>
              </a:rPr>
              <a:t>1. Wheelchair volleyball</a:t>
            </a:r>
          </a:p>
          <a:p>
            <a:pPr lvl="1"/>
            <a:r>
              <a:rPr lang="en-GB" sz="2400" dirty="0">
                <a:latin typeface="Arial"/>
                <a:cs typeface="Arial"/>
              </a:rPr>
              <a:t>2. Tennis</a:t>
            </a:r>
          </a:p>
          <a:p>
            <a:pPr lvl="1"/>
            <a:r>
              <a:rPr lang="en-GB" sz="2400" dirty="0">
                <a:latin typeface="Arial"/>
                <a:cs typeface="Arial"/>
              </a:rPr>
              <a:t>3. Basketball</a:t>
            </a:r>
          </a:p>
          <a:p>
            <a:endParaRPr lang="en-GB" sz="2400" dirty="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2333063"/>
            <a:ext cx="8541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pairs what do you already know about: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1. Heart rate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2. Repetitions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53065" y="5337014"/>
            <a:ext cx="5455366" cy="1198636"/>
            <a:chOff x="6775267" y="3526971"/>
            <a:chExt cx="488115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57612" y="5468171"/>
                <a:ext cx="3901440" cy="5807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Explain how both of these could be used and adapted in exercise.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511257" y="2272504"/>
            <a:ext cx="90266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Calculate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maximum heart rate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different heart rate training zones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training session based on heart rate training zones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Explain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repetition ranges can be used in strength training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1: Maximum Heart Rate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77449" y="1995462"/>
            <a:ext cx="8817553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Work out your maximum heart rate using the equation below: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Maximum heart rate (MHR) equation: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220 – age = MHR</a:t>
            </a:r>
          </a:p>
          <a:p>
            <a:endParaRPr lang="en-GB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204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80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Heart Rate Training Zone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54038" y="2598003"/>
            <a:ext cx="849008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• Aerobic fitness – between 60−80% of MHR.</a:t>
            </a:r>
          </a:p>
          <a:p>
            <a:r>
              <a:rPr lang="en-GB" sz="2400" dirty="0">
                <a:latin typeface="Arial"/>
                <a:cs typeface="Arial"/>
              </a:rPr>
              <a:t>• Anaerobic fitness – between 80−100% of MHR.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7363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300238" y="1230749"/>
            <a:ext cx="735710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Create a Plan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35049" y="2119506"/>
            <a:ext cx="9053090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You need to create a training programme for a sport based on either aerobic fitness or anaerobic fitness.</a:t>
            </a:r>
          </a:p>
          <a:p>
            <a:endParaRPr lang="en-GB" sz="2400" dirty="0">
              <a:latin typeface="Arial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You now need to work out you heart limits for both aerobic and anaerobic.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052C79-CB1F-4ED4-8DA2-2FF5AB257EF4}"/>
              </a:ext>
            </a:extLst>
          </p:cNvPr>
          <p:cNvGrpSpPr/>
          <p:nvPr/>
        </p:nvGrpSpPr>
        <p:grpSpPr>
          <a:xfrm>
            <a:off x="435049" y="5291603"/>
            <a:ext cx="5516572" cy="1216261"/>
            <a:chOff x="6775267" y="3526971"/>
            <a:chExt cx="4881155" cy="983344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76AE396-D550-4EFD-B79A-EA1BFC5BEF00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3A5D2F3-545B-4BAD-9855-BA7D5A49921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9A9195B-1B7C-4A9C-B5DD-0193EF414A83}"/>
                  </a:ext>
                </a:extLst>
              </p:cNvPr>
              <p:cNvSpPr txBox="1"/>
              <p:nvPr/>
            </p:nvSpPr>
            <p:spPr>
              <a:xfrm>
                <a:off x="6692539" y="5371547"/>
                <a:ext cx="3901440" cy="8211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noProof="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Complete a peer’s programme and see if their session is targeting the right training zone.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8" name="Picture 17" descr="Text, logo&#10;&#10;Description automatically generated">
              <a:extLst>
                <a:ext uri="{FF2B5EF4-FFF2-40B4-BE49-F238E27FC236}">
                  <a16:creationId xmlns:a16="http://schemas.microsoft.com/office/drawing/2014/main" id="{AC5F6B55-B926-46E7-A402-12A90213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6373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44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038" y="1707471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Repetition Ranges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554038" y="2644170"/>
            <a:ext cx="849008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Repetitions can be altered to suit a specific training type, for example: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• Muscular strength – high weight–low rep</a:t>
            </a:r>
          </a:p>
          <a:p>
            <a:r>
              <a:rPr lang="en-GB" sz="2400" dirty="0">
                <a:latin typeface="Arial"/>
                <a:cs typeface="Arial"/>
              </a:rPr>
              <a:t>• Muscular endurance – low weight–high rep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4308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0" ma:contentTypeDescription="Create a new document." ma:contentTypeScope="" ma:versionID="a95d623bfea1fecfbb485524a7cf3adc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8d4010106ca062b8a7a8c0c57df7d0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B5E519-4C86-42D1-BF13-3EC4B6EF23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220d04-cd4c-4a42-a0ef-10d364ba1cb5"/>
    <ds:schemaRef ds:uri="http://www.w3.org/XML/1998/namespace"/>
    <ds:schemaRef ds:uri="http://purl.org/dc/dcmitype/"/>
    <ds:schemaRef ds:uri="e64db948-6ffe-4b44-8657-2937c65f174c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24460</TotalTime>
  <Words>412</Words>
  <Application>Microsoft Office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Lee Guthrie</cp:lastModifiedBy>
  <cp:revision>2</cp:revision>
  <dcterms:created xsi:type="dcterms:W3CDTF">2021-11-10T12:13:40Z</dcterms:created>
  <dcterms:modified xsi:type="dcterms:W3CDTF">2023-09-25T08:46:42Z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0DF617B6-DE1E-4849-8463-3A60A0277FAA</vt:lpwstr>
  </property>
  <property fmtid="{D5CDD505-2E9C-101B-9397-08002B2CF9AE}" pid="11" name="ArticulatePath">
    <vt:lpwstr>https://ncfeorguk.sharepoint.com/sites/Axis_LTR/PROJECTS/029. V Certs/05. WORKSTREAMS/07. H&amp;F/LH Shared Folder/Templates and Guides/PPT Template NCFE V1.0</vt:lpwstr>
  </property>
  <property fmtid="{D5CDD505-2E9C-101B-9397-08002B2CF9AE}" pid="12" name="MediaServiceImageTags">
    <vt:lpwstr/>
  </property>
</Properties>
</file>