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77" r:id="rId10"/>
    <p:sldId id="276" r:id="rId11"/>
    <p:sldId id="275" r:id="rId12"/>
    <p:sldId id="278" r:id="rId13"/>
    <p:sldId id="279" r:id="rId14"/>
    <p:sldId id="263" r:id="rId15"/>
    <p:sldId id="264" r:id="rId16"/>
    <p:sldId id="265" r:id="rId17"/>
    <p:sldId id="267" r:id="rId18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033B78-C67C-0E91-BB26-F421E3ED9876}" v="10" dt="2023-08-08T09:44:31.068"/>
    <p1510:client id="{DC110AD6-D708-49E2-B54E-AC315C13FF2A}" v="1" dt="2023-03-07T16:03:38.4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.hodgkiss@ucb.ac.uk" userId="S::urn:spo:guest#l.hodgkiss@ucb.ac.uk::" providerId="AD" clId="Web-{4C033B78-C67C-0E91-BB26-F421E3ED9876}"/>
    <pc:docChg chg="modSld">
      <pc:chgData name="l.hodgkiss@ucb.ac.uk" userId="S::urn:spo:guest#l.hodgkiss@ucb.ac.uk::" providerId="AD" clId="Web-{4C033B78-C67C-0E91-BB26-F421E3ED9876}" dt="2023-08-08T09:44:31.068" v="4" actId="20577"/>
      <pc:docMkLst>
        <pc:docMk/>
      </pc:docMkLst>
      <pc:sldChg chg="modSp">
        <pc:chgData name="l.hodgkiss@ucb.ac.uk" userId="S::urn:spo:guest#l.hodgkiss@ucb.ac.uk::" providerId="AD" clId="Web-{4C033B78-C67C-0E91-BB26-F421E3ED9876}" dt="2023-08-08T09:44:31.068" v="4" actId="20577"/>
        <pc:sldMkLst>
          <pc:docMk/>
          <pc:sldMk cId="467340417" sldId="279"/>
        </pc:sldMkLst>
        <pc:spChg chg="mod">
          <ac:chgData name="l.hodgkiss@ucb.ac.uk" userId="S::urn:spo:guest#l.hodgkiss@ucb.ac.uk::" providerId="AD" clId="Web-{4C033B78-C67C-0E91-BB26-F421E3ED9876}" dt="2023-08-08T09:44:31.068" v="4" actId="20577"/>
          <ac:spMkLst>
            <pc:docMk/>
            <pc:sldMk cId="467340417" sldId="279"/>
            <ac:spMk id="11" creationId="{077387FA-A62C-499E-B82E-26CC631F013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16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35095" y="5533300"/>
            <a:ext cx="7349119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23: Training Methods (Plyometric) (5.2) </a:t>
            </a: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>
                <a:solidFill>
                  <a:srgbClr val="333333"/>
                </a:solidFill>
                <a:latin typeface="Arial"/>
                <a:cs typeface="Arial"/>
              </a:rPr>
              <a:t>Version 2.0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44931" y="2440357"/>
            <a:ext cx="897763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Define the term plyometric training?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a plyometric training session?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Plan a lower body or upper body plyometric training session?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benefits of plyometric training?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Evaluate how plyometric training can be used?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41" y="549962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61753" y="2361389"/>
            <a:ext cx="854169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poster for a gym to explain about plyometric training.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2333063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Create a definition for the term plyometric training.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53065" y="5337014"/>
            <a:ext cx="5455366" cy="1198636"/>
            <a:chOff x="6775267" y="3526971"/>
            <a:chExt cx="4881155" cy="98334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92539" y="5456178"/>
                <a:ext cx="3901440" cy="5807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Explain some examples of plyometric movements in sport.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1" name="Picture 10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90266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term plyometric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plyometric training session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lower body or upper body plyometric training session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benefits of plyometric training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Evaluate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plyometric training can be used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Plyometric training session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3065" y="2228671"/>
            <a:ext cx="729494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In groups of three, create either an upper body or lower body plyometric session with five exercises.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53065" y="5337014"/>
            <a:ext cx="5455366" cy="1198636"/>
            <a:chOff x="6775267" y="3526971"/>
            <a:chExt cx="4881155" cy="983344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8332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Evaluate how your training session can be effective for a range of different sports.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28" name="Picture 27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Practical 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Your teacher will now lead a practical session based on plyometric  training</a:t>
            </a:r>
            <a:endParaRPr lang="en-GB" sz="2400" dirty="0">
              <a:latin typeface="Arial"/>
              <a:cs typeface="Calibri"/>
            </a:endParaRPr>
          </a:p>
          <a:p>
            <a:endParaRPr lang="en-GB" sz="2400" dirty="0">
              <a:latin typeface="Arial"/>
              <a:cs typeface="Calibri"/>
            </a:endParaRPr>
          </a:p>
          <a:p>
            <a:br>
              <a:rPr lang="en-GB" sz="2400" dirty="0">
                <a:latin typeface="Arial"/>
              </a:rPr>
            </a:br>
            <a:r>
              <a:rPr lang="en-GB" sz="2400" dirty="0">
                <a:latin typeface="Arial"/>
                <a:cs typeface="Arial"/>
              </a:rPr>
              <a:t>Review the session – what did you think to the session. How did it compare to your own?</a:t>
            </a:r>
          </a:p>
        </p:txBody>
      </p: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54038" y="1707471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Plyometric Training Benefits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54038" y="2599996"/>
            <a:ext cx="849008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Increases speed.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Improves </a:t>
            </a:r>
            <a:r>
              <a:rPr lang="en-GB" sz="2400">
                <a:latin typeface="Arial"/>
                <a:cs typeface="Arial"/>
              </a:rPr>
              <a:t>power.</a:t>
            </a:r>
            <a:endParaRPr lang="en-GB" sz="2400" dirty="0">
              <a:latin typeface="Arial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Increases strength.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7340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283180" y="2246416"/>
            <a:ext cx="8779464" cy="37856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Answer the following questions</a:t>
            </a:r>
          </a:p>
          <a:p>
            <a:endParaRPr lang="en-GB" sz="2400" dirty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Which of the following is not an example of a plyometric training exercise?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Vertical jumps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Burpees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Marathon run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Jump squats</a:t>
            </a:r>
          </a:p>
          <a:p>
            <a:pPr marL="457200" indent="-457200">
              <a:buFont typeface="+mj-lt"/>
              <a:buAutoNum type="arabicPeriod"/>
            </a:pPr>
            <a:endParaRPr lang="en-GB" sz="2400" dirty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What are the benefits of plyometric training?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2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04688A-8E61-4B6F-B39A-F934B423C1C9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23a673d0-6c97-4602-af76-52d498a4d789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customXml/itemProps2.xml><?xml version="1.0" encoding="utf-8"?>
<ds:datastoreItem xmlns:ds="http://schemas.openxmlformats.org/officeDocument/2006/customXml" ds:itemID="{5D42769D-B9CC-43F6-BB8D-48E9DA96F8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18512</TotalTime>
  <Words>284</Words>
  <Application>Microsoft Office PowerPoint</Application>
  <PresentationFormat>Widescreen</PresentationFormat>
  <Paragraphs>53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5</cp:revision>
  <dcterms:created xsi:type="dcterms:W3CDTF">2021-11-10T12:13:40Z</dcterms:created>
  <dcterms:modified xsi:type="dcterms:W3CDTF">2023-09-25T08:47:28Z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