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689A4A-C221-4C7D-8352-48152B0A1D59}" v="1" dt="2023-03-07T10:14:53.753"/>
    <p1510:client id="{B9EDF45C-4392-99B4-2D3F-AC7B2E0B74F7}" v="12" dt="2023-08-08T09:34:41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B9EDF45C-4392-99B4-2D3F-AC7B2E0B74F7}"/>
    <pc:docChg chg="modSld">
      <pc:chgData name="l.hodgkiss@ucb.ac.uk" userId="S::urn:spo:guest#l.hodgkiss@ucb.ac.uk::" providerId="AD" clId="Web-{B9EDF45C-4392-99B4-2D3F-AC7B2E0B74F7}" dt="2023-08-08T09:34:36.157" v="5" actId="20577"/>
      <pc:docMkLst>
        <pc:docMk/>
      </pc:docMkLst>
      <pc:sldChg chg="modSp">
        <pc:chgData name="l.hodgkiss@ucb.ac.uk" userId="S::urn:spo:guest#l.hodgkiss@ucb.ac.uk::" providerId="AD" clId="Web-{B9EDF45C-4392-99B4-2D3F-AC7B2E0B74F7}" dt="2023-08-08T09:34:36.157" v="5" actId="20577"/>
        <pc:sldMkLst>
          <pc:docMk/>
          <pc:sldMk cId="1959493693" sldId="259"/>
        </pc:sldMkLst>
        <pc:spChg chg="mod">
          <ac:chgData name="l.hodgkiss@ucb.ac.uk" userId="S::urn:spo:guest#l.hodgkiss@ucb.ac.uk::" providerId="AD" clId="Web-{B9EDF45C-4392-99B4-2D3F-AC7B2E0B74F7}" dt="2023-08-08T09:34:36.157" v="5" actId="20577"/>
          <ac:spMkLst>
            <pc:docMk/>
            <pc:sldMk cId="1959493693" sldId="259"/>
            <ac:spMk id="11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78831" y="5514737"/>
            <a:ext cx="7349119" cy="1245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5: Health related fitness tests (Muscular Endurance 1) (5.1.1)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F47938-50C5-58E4-0639-BECB08DFBF70}"/>
              </a:ext>
            </a:extLst>
          </p:cNvPr>
          <p:cNvSpPr txBox="1"/>
          <p:nvPr/>
        </p:nvSpPr>
        <p:spPr>
          <a:xfrm>
            <a:off x="8196263" y="6072176"/>
            <a:ext cx="1938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Version 2.0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19967"/>
            <a:ext cx="7862900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Describe the protocol for the sit up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Complete the test protocol for sit up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Explain the purpose of the sit up test?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Analyse normative data for the sit up test?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mind map summarising the content for the sit up test.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178446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What is meant by the term muscular endurance?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42913" y="5125326"/>
            <a:ext cx="6984582" cy="983344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343042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How can muscular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endurance be measured?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8541696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Describe</a:t>
            </a:r>
            <a:r>
              <a:rPr lang="en-GB" sz="2400" dirty="0">
                <a:latin typeface="Arial"/>
                <a:cs typeface="Arial"/>
              </a:rPr>
              <a:t> the protocol for the sit up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Complete</a:t>
            </a:r>
            <a:r>
              <a:rPr lang="en-GB" sz="2400" dirty="0">
                <a:latin typeface="Arial"/>
                <a:cs typeface="Arial"/>
              </a:rPr>
              <a:t> the test protocol for sit up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Explain</a:t>
            </a:r>
            <a:r>
              <a:rPr lang="en-GB" sz="2400" dirty="0">
                <a:latin typeface="Arial"/>
                <a:cs typeface="Arial"/>
              </a:rPr>
              <a:t> the purpose of the sit up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/>
                <a:cs typeface="Arial"/>
              </a:rPr>
              <a:t>Analyse</a:t>
            </a:r>
            <a:r>
              <a:rPr lang="en-GB" sz="2400" dirty="0">
                <a:latin typeface="Arial"/>
                <a:cs typeface="Arial"/>
              </a:rPr>
              <a:t> normative data for the sit up test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Sit Up Test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4140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2400" dirty="0"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Purpose - to measure muscular endurance of the abdominal muscles.</a:t>
            </a:r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0928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Lie on your back, knees bent, feet flat on the floor and arms crossed over the chest. Another person may hold your ankles</a:t>
            </a:r>
            <a:endParaRPr lang="en-US" sz="2400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Perform a sit-up by raising your upper body up to their knees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GB" sz="2400" dirty="0">
                <a:latin typeface="Arial"/>
                <a:cs typeface="Arial"/>
              </a:rPr>
              <a:t>then lowering back to the ground.</a:t>
            </a:r>
            <a:endParaRPr lang="en-US" sz="2400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Repeat this as many times as possible for a 2-minute period.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77449" y="5552789"/>
            <a:ext cx="6984582" cy="983344"/>
            <a:chOff x="6775267" y="3526971"/>
            <a:chExt cx="4881155" cy="983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How else could you standardise</a:t>
                </a:r>
                <a:r>
                  <a:rPr kumimoji="0" lang="en-GB" sz="2400" b="0" i="0" u="none" strike="noStrike" kern="1200" cap="none" spc="0" normalizeH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the test?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Comparison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2426594"/>
            <a:ext cx="7294949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Using the table or normative data in your workbook, identify the percentage of your score.</a:t>
            </a: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  <a:p>
            <a:endParaRPr lang="en-GB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27559" y="2310584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3-minute video guiding someone through how to perform the sit up test.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29A0BC7D-BF33-46B8-A65F-FBA29CB775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schemas.openxmlformats.org/package/2006/metadata/core-properties"/>
    <ds:schemaRef ds:uri="http://purl.org/dc/terms/"/>
    <ds:schemaRef ds:uri="8a220d04-cd4c-4a42-a0ef-10d364ba1cb5"/>
    <ds:schemaRef ds:uri="http://schemas.microsoft.com/office/2006/documentManagement/types"/>
    <ds:schemaRef ds:uri="http://schemas.microsoft.com/office/infopath/2007/PartnerControls"/>
    <ds:schemaRef ds:uri="23a673d0-6c97-4602-af76-52d498a4d789"/>
    <ds:schemaRef ds:uri="http://www.w3.org/XML/1998/namespace"/>
    <ds:schemaRef ds:uri="http://purl.org/dc/elements/1.1/"/>
    <ds:schemaRef ds:uri="http://schemas.microsoft.com/sharepoint/v3"/>
    <ds:schemaRef ds:uri="http://schemas.microsoft.com/office/2006/metadata/properties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2279</TotalTime>
  <Words>279</Words>
  <Application>Microsoft Office PowerPoint</Application>
  <PresentationFormat>Widescreen</PresentationFormat>
  <Paragraphs>42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6</cp:revision>
  <dcterms:created xsi:type="dcterms:W3CDTF">2021-11-10T12:13:40Z</dcterms:created>
  <dcterms:modified xsi:type="dcterms:W3CDTF">2023-09-22T14:45:36Z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