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7" r:id="rId11"/>
    <p:sldId id="276" r:id="rId12"/>
    <p:sldId id="275" r:id="rId13"/>
    <p:sldId id="278" r:id="rId14"/>
    <p:sldId id="279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CA3496-3DD4-4052-9BB9-566D09DC577A}" v="1" dt="2023-03-07T15:37:37.5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33271" y="5479960"/>
            <a:ext cx="8010629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19: Training Methods (Circuit Training)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73680" y="2198791"/>
            <a:ext cx="8779464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groups of four you are now going to play hot potato.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The aim is to come up with an example of circuit training exercises.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If, after three seconds, you have not thought of an exercise you are timed out for two goes.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what a circuit training session is?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 circuit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circuit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Justify how circuit training can be used for a specific sport?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71278" y="2161364"/>
            <a:ext cx="854169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circuit session for a wheelchair basketball player to use in their training session. 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The session needs to be 20 minutes long, be specific with timings and equipment needed.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Mind map, in pairs, what you already know about circuit training.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what a circuit training session 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 circuit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benefits of circuit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Justify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circuit training can be used for a specific sport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73704" y="1591132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Circuit Training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175907"/>
            <a:ext cx="849008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Circuit training is made up of a set of consecutive series and timed exercises performed one after the other with rest between each exercise. 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Create a session plan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30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91963" y="2395731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session plan for circuit training based on a sport of your choice.</a:t>
            </a: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Then, in small groups deliver your session and justify your decision for your exercises.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57612" y="5341923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Review one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of your peers and determine whether their session is </a:t>
                </a: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specific for the sport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 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circuit training</a:t>
            </a:r>
            <a:endParaRPr lang="en-GB" sz="2400" dirty="0">
              <a:latin typeface="Arial"/>
              <a:cs typeface="Calibri"/>
            </a:endParaRPr>
          </a:p>
          <a:p>
            <a:endParaRPr lang="en-GB" sz="2400" dirty="0">
              <a:latin typeface="Arial"/>
              <a:cs typeface="Calibri"/>
            </a:endParaRP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Review the session – what did you think to the session?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506894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Explain what you think some of the benefits of circuit training is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7" name="Picture 6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Circuit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54038" y="2292246"/>
            <a:ext cx="849008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Targets strength building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Targets muscular endurance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Can be tailored to meet the different components of fitness</a:t>
            </a:r>
          </a:p>
        </p:txBody>
      </p:sp>
    </p:spTree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50077E-86BB-4DFE-92DB-B4F0DDE62D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359</Words>
  <Application>Microsoft Office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2023-09-25T08:47:58Z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