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63" r:id="rId15"/>
    <p:sldId id="264" r:id="rId16"/>
    <p:sldId id="265" r:id="rId17"/>
    <p:sldId id="267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3780C9-6D17-43A0-9E9D-59877D77A998}" v="1" dt="2023-03-07T14:11:28.6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23746" y="5489485"/>
            <a:ext cx="7648679" cy="1245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13: Skill related fitness tests (Coordination) (5.1.2)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118B3A-0C4F-5CEE-203A-66A441CFCC7B}"/>
              </a:ext>
            </a:extLst>
          </p:cNvPr>
          <p:cNvSpPr txBox="1"/>
          <p:nvPr/>
        </p:nvSpPr>
        <p:spPr>
          <a:xfrm>
            <a:off x="8196263" y="6088367"/>
            <a:ext cx="16049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18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800" dirty="0">
                <a:solidFill>
                  <a:srgbClr val="333333"/>
                </a:solidFill>
                <a:latin typeface="Arial"/>
                <a:cs typeface="Arial"/>
              </a:rPr>
              <a:t>Version 2.0</a:t>
            </a:r>
            <a:endParaRPr lang="en-US" sz="18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7" y="2440357"/>
            <a:ext cx="860442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Define the term coordination?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protocol for the alternate hand wall toss test?      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alternate hand wall toss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alternate hand wall toss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Analyse how the alternate hand wall toss test can be used in sports performance?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17" y="5466799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list of sports and specific movement that need coordination in the upper body.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83120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pairs, to define coordination.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678148" y="5337014"/>
            <a:ext cx="5455366" cy="1198636"/>
            <a:chOff x="6775267" y="3526971"/>
            <a:chExt cx="4881155" cy="98334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37020" y="5468171"/>
                <a:ext cx="3901440" cy="5807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Why is coordination important in sport?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28" name="Picture 27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term coordination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protocol for the alternate hand wall toss test     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alternate hand wall toss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of the alternate hand wall toss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how the alternate hand wall toss test can be used in sports performance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Alternate Hand Wall Toss 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414032"/>
            <a:ext cx="849008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Purpose – to measure the hand-eye co-ordination of the individual.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Procedure: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Stand 2 to 3 metres away from a wall.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 ball is thrown underarm against the wall and caught with the opposite hand.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The ball is then thrown against the wall again and caught with the original hand.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The number of consecutive catches in 30 seconds is measured.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Record three times and then take an average.</a:t>
            </a:r>
          </a:p>
        </p:txBody>
      </p: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Progressions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0868" y="1147250"/>
            <a:ext cx="7294949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In pairs you need to create a progression of the test.</a:t>
            </a:r>
            <a:r>
              <a:rPr lang="en-GB" sz="2400" dirty="0">
                <a:cs typeface="Arial"/>
              </a:rPr>
              <a:t> </a:t>
            </a:r>
            <a:endParaRPr lang="en-GB" sz="2400" dirty="0">
              <a:cs typeface="Arial" panose="020B060402020202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61020" y="4993974"/>
            <a:ext cx="5455366" cy="1198636"/>
            <a:chOff x="6775267" y="3526971"/>
            <a:chExt cx="4881155" cy="98334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8332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Analyse how the alternate hand wall toss test can be used</a:t>
                </a:r>
                <a:r>
                  <a:rPr kumimoji="0" lang="en-GB" sz="20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in sports performance.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28" name="Picture 27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50B7F08-27A7-4881-87D0-FBE7614DB91A}"/>
              </a:ext>
            </a:extLst>
          </p:cNvPr>
          <p:cNvGrpSpPr/>
          <p:nvPr/>
        </p:nvGrpSpPr>
        <p:grpSpPr>
          <a:xfrm>
            <a:off x="450868" y="3771759"/>
            <a:ext cx="5455366" cy="983344"/>
            <a:chOff x="5752010" y="5290456"/>
            <a:chExt cx="4881155" cy="983344"/>
          </a:xfrm>
          <a:solidFill>
            <a:srgbClr val="A098FA"/>
          </a:solidFill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F9689AB-549A-4638-A212-DDB4C9F2093A}"/>
                </a:ext>
              </a:extLst>
            </p:cNvPr>
            <p:cNvSpPr/>
            <p:nvPr/>
          </p:nvSpPr>
          <p:spPr>
            <a:xfrm>
              <a:off x="5752010" y="5290456"/>
              <a:ext cx="4881155" cy="9833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7F2D860-5282-4CBA-9972-C52A95D72337}"/>
                </a:ext>
              </a:extLst>
            </p:cNvPr>
            <p:cNvSpPr txBox="1"/>
            <p:nvPr/>
          </p:nvSpPr>
          <p:spPr>
            <a:xfrm>
              <a:off x="6662057" y="5424491"/>
              <a:ext cx="3901440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Progression – </a:t>
              </a:r>
              <a:r>
                <a:rPr kumimoji="0" lang="en-GB" sz="200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to make</a:t>
              </a:r>
              <a:r>
                <a:rPr lang="en-GB" sz="2000" dirty="0">
                  <a:solidFill>
                    <a:srgbClr val="333333"/>
                  </a:solidFill>
                  <a:latin typeface="Arial" panose="020B0604020202020204" pitchFamily="34" charset="0"/>
                </a:rPr>
                <a:t> an activity more difficult</a:t>
              </a:r>
              <a:endPara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4" name="Picture 33" descr="Icon&#10;&#10;Description automatically generated">
              <a:extLst>
                <a:ext uri="{FF2B5EF4-FFF2-40B4-BE49-F238E27FC236}">
                  <a16:creationId xmlns:a16="http://schemas.microsoft.com/office/drawing/2014/main" id="{9DB53B42-DA5A-4B7D-B58B-957B3CD506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3920" y="5417274"/>
              <a:ext cx="612000" cy="614928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64155" y="2246416"/>
            <a:ext cx="877946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mindmap of all the knowledge that you have gained about coordination.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04688A-8E61-4B6F-B39A-F934B423C1C9}">
  <ds:schemaRefs>
    <ds:schemaRef ds:uri="http://schemas.microsoft.com/office/2006/metadata/properties"/>
    <ds:schemaRef ds:uri="23a673d0-6c97-4602-af76-52d498a4d789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39A2CB-3717-4923-AF2C-2269B50937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13487</TotalTime>
  <Words>324</Words>
  <Application>Microsoft Office PowerPoint</Application>
  <PresentationFormat>Widescreen</PresentationFormat>
  <Paragraphs>50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Symbol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2023-09-22T14:55:09Z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