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5" r:id="rId11"/>
    <p:sldId id="276" r:id="rId12"/>
    <p:sldId id="277" r:id="rId13"/>
    <p:sldId id="278" r:id="rId14"/>
    <p:sldId id="279" r:id="rId15"/>
    <p:sldId id="263" r:id="rId16"/>
    <p:sldId id="264" r:id="rId17"/>
    <p:sldId id="265" r:id="rId18"/>
    <p:sldId id="267" r:id="rId19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FD5AC2-24C0-4278-B145-8FE93604F052}" v="1" dt="2023-03-07T15:58:05.8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816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  <p:sldLayoutId id="214748370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822775" y="4689385"/>
            <a:ext cx="7349119" cy="160043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22: Training Methods (Weight Training and Body Weight) (5.2) </a:t>
            </a: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Health and Fitness (603/7007/5)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Version 1.0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397480" y="2284516"/>
            <a:ext cx="8779464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mind map with information from the lesson today.</a:t>
            </a: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44931" y="2440357"/>
            <a:ext cx="897763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Define the term weight training and body weight training?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 a weight training session?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Plan a body weight training session?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the benefits of weight training and body weight training?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Evaluate how weight training and body weight training can be used?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41" y="5499622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509378" y="2323289"/>
            <a:ext cx="854169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 tweet in 150 characters for weight and body weight training.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2333063"/>
            <a:ext cx="854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 pairs, create a mindmap of the different ways and objects to increase load in a training session.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53065" y="5337014"/>
            <a:ext cx="5455366" cy="1198636"/>
            <a:chOff x="6775267" y="3526971"/>
            <a:chExt cx="4881155" cy="98334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901440" cy="8332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Categorise these options </a:t>
                </a:r>
                <a:r>
                  <a:rPr lang="en-GB" sz="200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within a home environment or a specialist health and fitness environment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1" name="Picture 10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902663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Define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term weight training and body weight training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weight training session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body weight training session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benefits of weight training and body weight training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Evaluate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weight training and body weight training can be used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107721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Weight Training and Body Weight Training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52438" y="2566432"/>
            <a:ext cx="8490086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Weight training is a form of training that looks at developing strength in the body by using a variety of different techniques and equipment. This can also be done using just body weight. 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Your teacher will now lead a practical session based on weight training.</a:t>
            </a:r>
          </a:p>
          <a:p>
            <a:endParaRPr lang="en-GB" sz="2400" dirty="0">
              <a:latin typeface="Arial"/>
              <a:cs typeface="Arial"/>
            </a:endParaRPr>
          </a:p>
          <a:p>
            <a:br>
              <a:rPr lang="en-GB" sz="2400" dirty="0">
                <a:latin typeface="Arial"/>
              </a:rPr>
            </a:br>
            <a:r>
              <a:rPr lang="en-GB" sz="2400" dirty="0">
                <a:latin typeface="Arial"/>
                <a:cs typeface="Arial"/>
              </a:rPr>
              <a:t>Review the session – what did you think to the session?</a:t>
            </a:r>
          </a:p>
        </p:txBody>
      </p:sp>
    </p:spTree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Plan a body weight session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91963" y="2395731"/>
            <a:ext cx="7294949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In groups of three, create a body weight session of five exercises to incorporate upper and lower body exercises.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53065" y="5337014"/>
            <a:ext cx="5455366" cy="1198636"/>
            <a:chOff x="6775267" y="3526971"/>
            <a:chExt cx="4881155" cy="983344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92539" y="5491758"/>
                <a:ext cx="3901440" cy="5807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GB" sz="200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How could you progress and regress your exercises?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28" name="Picture 27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554038" y="1707471"/>
            <a:ext cx="8232662" cy="107721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Weight Training and Body Weight Training Benefits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73704" y="3038146"/>
            <a:ext cx="8490086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Increases muscle mass and strength.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Increases muscular endurance.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Reduces body fat.</a:t>
            </a:r>
          </a:p>
        </p:txBody>
      </p:sp>
    </p:spTree>
    <p:extLst>
      <p:ext uri="{BB962C8B-B14F-4D97-AF65-F5344CB8AC3E}">
        <p14:creationId xmlns:p14="http://schemas.microsoft.com/office/powerpoint/2010/main" val="4673404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04688A-8E61-4B6F-B39A-F934B423C1C9}">
  <ds:schemaRefs>
    <ds:schemaRef ds:uri="http://purl.org/dc/elements/1.1/"/>
    <ds:schemaRef ds:uri="http://schemas.microsoft.com/office/2006/metadata/properties"/>
    <ds:schemaRef ds:uri="23a673d0-6c97-4602-af76-52d498a4d789"/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8a220d04-cd4c-4a42-a0ef-10d364ba1cb5"/>
    <ds:schemaRef ds:uri="http://www.w3.org/XML/1998/namespace"/>
    <ds:schemaRef ds:uri="e64db948-6ffe-4b44-8657-2937c65f174c"/>
  </ds:schemaRefs>
</ds:datastoreItem>
</file>

<file path=customXml/itemProps2.xml><?xml version="1.0" encoding="utf-8"?>
<ds:datastoreItem xmlns:ds="http://schemas.openxmlformats.org/officeDocument/2006/customXml" ds:itemID="{45A8B364-D38D-4741-8FE5-3A6CD2617AAF}"/>
</file>

<file path=customXml/itemProps3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18092</TotalTime>
  <Words>340</Words>
  <Application>Microsoft Office PowerPoint</Application>
  <PresentationFormat>Widescreen</PresentationFormat>
  <Paragraphs>47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Katie Ward</cp:lastModifiedBy>
  <cp:revision>1</cp:revision>
  <dcterms:created xsi:type="dcterms:W3CDTF">2021-11-10T12:13:40Z</dcterms:created>
  <dcterms:modified xsi:type="dcterms:W3CDTF">2023-03-07T15:58:07Z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