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61" r:id="rId10"/>
    <p:sldId id="262" r:id="rId11"/>
    <p:sldId id="259" r:id="rId12"/>
    <p:sldId id="275" r:id="rId13"/>
    <p:sldId id="276" r:id="rId14"/>
    <p:sldId id="263" r:id="rId15"/>
    <p:sldId id="264" r:id="rId16"/>
    <p:sldId id="265" r:id="rId17"/>
    <p:sldId id="267" r:id="rId18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6548AB-BD1C-46F5-BB1A-943E825C8CE2}" v="2" dt="2023-03-07T09:41:30.9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212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04800" y="5499010"/>
            <a:ext cx="9334500" cy="141577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3: Health related fitness tests (Cardiovascular Endurance 3) (5.1.1)</a:t>
            </a:r>
            <a:endParaRPr lang="en-GB" sz="24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 / 2 Technical Award in Health and Fitness (603/7007/5)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BAEB2B-CCCD-7E66-D3B2-76511894D05E}"/>
              </a:ext>
            </a:extLst>
          </p:cNvPr>
          <p:cNvSpPr txBox="1"/>
          <p:nvPr/>
        </p:nvSpPr>
        <p:spPr>
          <a:xfrm>
            <a:off x="8196263" y="6386126"/>
            <a:ext cx="61055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Version 2.0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1928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8" y="2440357"/>
            <a:ext cx="610299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Set up the Bruce protocol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Describe the process for the Bruce protocol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Complete the Bruce protocol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the purpose of the Bruce protocol test?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5042865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350316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14128" y="2456639"/>
            <a:ext cx="854169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Research the equation used for the Bruce Protocol test to find the VO2 max.</a:t>
            </a: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10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2178446"/>
            <a:ext cx="85416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Mindmap the tests so far that you have done for cardiovascular endurance, make sure to note down the procedures.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42913" y="5125326"/>
            <a:ext cx="6984582" cy="1149698"/>
            <a:chOff x="6775267" y="3526971"/>
            <a:chExt cx="4881155" cy="114969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1149698"/>
              <a:chOff x="5752010" y="5290456"/>
              <a:chExt cx="4881155" cy="1149698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62057" y="5424491"/>
                <a:ext cx="3901440" cy="10156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000" dirty="0">
                    <a:solidFill>
                      <a:srgbClr val="333333"/>
                    </a:solidFill>
                    <a:latin typeface="Arial" panose="020B0604020202020204" pitchFamily="34" charset="0"/>
                  </a:rPr>
                  <a:t>Review your peer’s work in the room and see if there is anything that you or they have missed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1" name="Picture 10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85416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Set up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Bruce protocol test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Describe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process for the Bruce protocol test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Bruce protocol test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Explain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purpose of the Bruce protocol test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1: Research task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05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51" y="2478200"/>
            <a:ext cx="6236574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What is the purpose of the Bruce protocol test?</a:t>
            </a:r>
          </a:p>
        </p:txBody>
      </p:sp>
    </p:spTree>
    <p:extLst>
      <p:ext uri="{BB962C8B-B14F-4D97-AF65-F5344CB8AC3E}">
        <p14:creationId xmlns:p14="http://schemas.microsoft.com/office/powerpoint/2010/main" val="3378825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0363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Bruce</a:t>
            </a:r>
            <a:r>
              <a:rPr kumimoji="0" lang="en-GB" sz="3200" b="1" i="0" u="none" strike="noStrike" kern="1200" cap="none" spc="0" normalizeH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 Protocol Test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51" y="2478200"/>
            <a:ext cx="8490086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Purpose - to measure maximum rate of oxygen consumption during exercise of increasing intensity and measure aerobic and cardiovascular endurance.</a:t>
            </a:r>
          </a:p>
        </p:txBody>
      </p:sp>
    </p:spTree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Practical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40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365155" y="1538380"/>
            <a:ext cx="9049321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latin typeface="Arial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Procedure: running multiples of 3-minute stages on a treadmill, increasing gradient and speed on each stage. Record the time you were running for. The test stops when you cannot continue.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191796"/>
              </p:ext>
            </p:extLst>
          </p:nvPr>
        </p:nvGraphicFramePr>
        <p:xfrm>
          <a:off x="1903728" y="3122006"/>
          <a:ext cx="7391274" cy="3597873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743239">
                  <a:extLst>
                    <a:ext uri="{9D8B030D-6E8A-4147-A177-3AD203B41FA5}">
                      <a16:colId xmlns:a16="http://schemas.microsoft.com/office/drawing/2014/main" val="4024636672"/>
                    </a:ext>
                  </a:extLst>
                </a:gridCol>
                <a:gridCol w="2700670">
                  <a:extLst>
                    <a:ext uri="{9D8B030D-6E8A-4147-A177-3AD203B41FA5}">
                      <a16:colId xmlns:a16="http://schemas.microsoft.com/office/drawing/2014/main" val="3504451849"/>
                    </a:ext>
                  </a:extLst>
                </a:gridCol>
                <a:gridCol w="2947365">
                  <a:extLst>
                    <a:ext uri="{9D8B030D-6E8A-4147-A177-3AD203B41FA5}">
                      <a16:colId xmlns:a16="http://schemas.microsoft.com/office/drawing/2014/main" val="1785360310"/>
                    </a:ext>
                  </a:extLst>
                </a:gridCol>
              </a:tblGrid>
              <a:tr h="38712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2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Bruce Treadmill Test Stages, Speeds, and Inclines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7241789"/>
                  </a:ext>
                </a:extLst>
              </a:tr>
              <a:tr h="427953"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Stage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Treadmill Speed 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Treadmill Incline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0956596"/>
                  </a:ext>
                </a:extLst>
              </a:tr>
              <a:tr h="387127"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1.7 mph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 grade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9068715"/>
                  </a:ext>
                </a:extLst>
              </a:tr>
              <a:tr h="387127"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 mph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12% grade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4610979"/>
                  </a:ext>
                </a:extLst>
              </a:tr>
              <a:tr h="387127"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3.4 mph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14% grade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1899865"/>
                  </a:ext>
                </a:extLst>
              </a:tr>
              <a:tr h="387127"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4.2 mph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16% grade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719284"/>
                  </a:ext>
                </a:extLst>
              </a:tr>
              <a:tr h="387127"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5.0 mph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 grade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6403186"/>
                  </a:ext>
                </a:extLst>
              </a:tr>
              <a:tr h="387127"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5.5 mph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 grade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7257089"/>
                  </a:ext>
                </a:extLst>
              </a:tr>
              <a:tr h="387127"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6.0 mph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22% grade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87498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27559" y="2310584"/>
            <a:ext cx="8779464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Add to your mindmap from the start of the lesson including the information from today on the Bruce’s protocol test.</a:t>
            </a:r>
          </a:p>
        </p:txBody>
      </p:sp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2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Props1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6B5598-7E80-4332-8A9A-D92703BE7B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04688A-8E61-4B6F-B39A-F934B423C1C9}">
  <ds:schemaRefs>
    <ds:schemaRef ds:uri="8a220d04-cd4c-4a42-a0ef-10d364ba1cb5"/>
    <ds:schemaRef ds:uri="http://purl.org/dc/elements/1.1/"/>
    <ds:schemaRef ds:uri="23a673d0-6c97-4602-af76-52d498a4d789"/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dcmitype/"/>
    <ds:schemaRef ds:uri="e64db948-6ffe-4b44-8657-2937c65f174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1960</TotalTime>
  <Words>342</Words>
  <Application>Microsoft Office PowerPoint</Application>
  <PresentationFormat>Widescreen</PresentationFormat>
  <Paragraphs>64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Lee Guthrie</cp:lastModifiedBy>
  <cp:revision>2</cp:revision>
  <dcterms:created xsi:type="dcterms:W3CDTF">2021-11-10T12:13:40Z</dcterms:created>
  <dcterms:modified xsi:type="dcterms:W3CDTF">2023-09-22T14:38:25Z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