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80" r:id="rId13"/>
    <p:sldId id="277" r:id="rId14"/>
    <p:sldId id="278" r:id="rId15"/>
    <p:sldId id="263" r:id="rId16"/>
    <p:sldId id="264" r:id="rId17"/>
    <p:sldId id="265" r:id="rId18"/>
    <p:sldId id="26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370372-0153-47AF-A52D-A886928BF7B7}" v="2" dt="2023-03-07T13:35:00.6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380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physio-pedia.com/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721731" y="5127535"/>
            <a:ext cx="7349119" cy="16004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11: Skill related fitness tests (Agility) (5.1.2)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1.0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45105" y="2094016"/>
            <a:ext cx="8779464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list of the procedure explaining how to complete the Illinois test.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440357"/>
            <a:ext cx="78629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protocol for the Illinois agility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Illinois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the Illinois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Analyse normative data for Illinois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Choose a sport of your choice and create a leaflet explaining how agility can be used in that sport. Aim for 350 words.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83120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pairs you need to come up with a definition for ‘a skill’.                                          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77449" y="5552789"/>
            <a:ext cx="6984582" cy="983344"/>
            <a:chOff x="6775267" y="3526971"/>
            <a:chExt cx="4881155" cy="983344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37020" y="5366629"/>
                <a:ext cx="390144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GB" sz="2400" dirty="0">
                    <a:solidFill>
                      <a:srgbClr val="3333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Explain why you would need to assess a skill.</a:t>
                </a: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3" name="Picture 22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85416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protocol for the Illinois agility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Illinois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purpose of the Illinois test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normative data for Illinois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Illinois Agility test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414032"/>
            <a:ext cx="849008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Purpose – to test sporting agility by testing the ability to turn in different directions at speed.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Procedure:</a:t>
            </a: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Sprint to a set point.</a:t>
            </a: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Then sprints in and out of a series of cones.</a:t>
            </a: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Finish off with a sprint between 2 fixed points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Record three times and then take an average. 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D1C8B6C-89EE-45FF-B547-7D4EF92C93C6}"/>
              </a:ext>
            </a:extLst>
          </p:cNvPr>
          <p:cNvGrpSpPr/>
          <p:nvPr/>
        </p:nvGrpSpPr>
        <p:grpSpPr>
          <a:xfrm>
            <a:off x="660329" y="5014106"/>
            <a:ext cx="4881155" cy="983344"/>
            <a:chOff x="6867933" y="5290456"/>
            <a:chExt cx="4881155" cy="983344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5489F075-8398-4717-9082-0252E528A53D}"/>
                </a:ext>
              </a:extLst>
            </p:cNvPr>
            <p:cNvGrpSpPr/>
            <p:nvPr/>
          </p:nvGrpSpPr>
          <p:grpSpPr>
            <a:xfrm>
              <a:off x="6867933" y="5290456"/>
              <a:ext cx="4881155" cy="983344"/>
              <a:chOff x="5752010" y="5290456"/>
              <a:chExt cx="4881155" cy="983344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185D369-FC03-4342-B947-B8892AA1E932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94EA0F7-96DA-49D1-ABB0-24329ADB94B0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  <a:hlinkClick r:id="rId2"/>
                  </a:rPr>
                  <a:t>https://www.physio-pedia.com/</a:t>
                </a: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 ‘Illinois Agility Test’ 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21" name="Picture 20" descr="Icon&#10;&#10;Description automatically generated">
              <a:extLst>
                <a:ext uri="{FF2B5EF4-FFF2-40B4-BE49-F238E27FC236}">
                  <a16:creationId xmlns:a16="http://schemas.microsoft.com/office/drawing/2014/main" id="{6A8C6DAE-BA6C-4FCB-986D-9916F5986F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536" y="5468255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Illinois Agility Test</a:t>
            </a:r>
            <a:endParaRPr lang="en-US" sz="1400" dirty="0">
              <a:solidFill>
                <a:srgbClr val="333333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12451C0-5907-410E-B4CF-FCCA50C61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296998"/>
              </p:ext>
            </p:extLst>
          </p:nvPr>
        </p:nvGraphicFramePr>
        <p:xfrm>
          <a:off x="452438" y="2302527"/>
          <a:ext cx="7824787" cy="3612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1156">
                  <a:extLst>
                    <a:ext uri="{9D8B030D-6E8A-4147-A177-3AD203B41FA5}">
                      <a16:colId xmlns:a16="http://schemas.microsoft.com/office/drawing/2014/main" val="3426706965"/>
                    </a:ext>
                  </a:extLst>
                </a:gridCol>
                <a:gridCol w="2674436">
                  <a:extLst>
                    <a:ext uri="{9D8B030D-6E8A-4147-A177-3AD203B41FA5}">
                      <a16:colId xmlns:a16="http://schemas.microsoft.com/office/drawing/2014/main" val="2592945251"/>
                    </a:ext>
                  </a:extLst>
                </a:gridCol>
                <a:gridCol w="3219195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</a:tblGrid>
              <a:tr h="602083"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Male (sec)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Female (sec)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602083"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Excellent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&lt;15.2</a:t>
                      </a:r>
                    </a:p>
                  </a:txBody>
                  <a:tcPr marL="38100" marR="38100" marT="38100" marB="381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&lt;17.0</a:t>
                      </a:r>
                    </a:p>
                  </a:txBody>
                  <a:tcPr marL="38100" marR="38100" marT="38100" marB="381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602083"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Good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15.2-16.1</a:t>
                      </a:r>
                    </a:p>
                  </a:txBody>
                  <a:tcPr marL="38100" marR="38100" marT="38100" marB="381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17.0-17.9</a:t>
                      </a:r>
                    </a:p>
                  </a:txBody>
                  <a:tcPr marL="38100" marR="38100" marT="38100" marB="381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230994"/>
                  </a:ext>
                </a:extLst>
              </a:tr>
              <a:tr h="602083"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16.2-18.1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18.0-21.7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602083"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Fair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18.2-18.3</a:t>
                      </a:r>
                    </a:p>
                  </a:txBody>
                  <a:tcPr marL="38100" marR="38100" marT="38100" marB="381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21.8-23.0</a:t>
                      </a:r>
                    </a:p>
                  </a:txBody>
                  <a:tcPr marL="38100" marR="38100" marT="38100" marB="381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969341"/>
                  </a:ext>
                </a:extLst>
              </a:tr>
              <a:tr h="602083"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&gt;18.3</a:t>
                      </a:r>
                    </a:p>
                  </a:txBody>
                  <a:tcPr marL="38100" marR="38100" marT="38100" marB="381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&gt;23.0</a:t>
                      </a:r>
                    </a:p>
                  </a:txBody>
                  <a:tcPr marL="38100" marR="38100" marT="38100" marB="381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3512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3970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Ranking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670017"/>
            <a:ext cx="7294949" cy="60016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pairs, rank the sports requiring the most agility from 1 to 8 (1 being the sport needs the most agility).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Rugby</a:t>
            </a: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Football</a:t>
            </a: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Cricket</a:t>
            </a: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Tennis</a:t>
            </a: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Swimming</a:t>
            </a: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Hockey,</a:t>
            </a:r>
          </a:p>
          <a:p>
            <a:pPr marL="342900" indent="-342900">
              <a:buFont typeface="Arial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Squash</a:t>
            </a: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04688A-8E61-4B6F-B39A-F934B423C1C9}">
  <ds:schemaRefs>
    <ds:schemaRef ds:uri="8a220d04-cd4c-4a42-a0ef-10d364ba1cb5"/>
    <ds:schemaRef ds:uri="http://purl.org/dc/elements/1.1/"/>
    <ds:schemaRef ds:uri="23a673d0-6c97-4602-af76-52d498a4d789"/>
    <ds:schemaRef ds:uri="http://schemas.microsoft.com/sharepoint/v3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e64db948-6ffe-4b44-8657-2937c65f174c"/>
  </ds:schemaRefs>
</ds:datastoreItem>
</file>

<file path=customXml/itemProps2.xml><?xml version="1.0" encoding="utf-8"?>
<ds:datastoreItem xmlns:ds="http://schemas.openxmlformats.org/officeDocument/2006/customXml" ds:itemID="{4FA0204E-E7F4-4C14-AF49-6E625AC9FD4B}"/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11789</TotalTime>
  <Words>323</Words>
  <Application>Microsoft Office PowerPoint</Application>
  <PresentationFormat>Widescreen</PresentationFormat>
  <Paragraphs>74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Katie Ward</cp:lastModifiedBy>
  <cp:revision>1</cp:revision>
  <dcterms:created xsi:type="dcterms:W3CDTF">2021-11-10T12:13:40Z</dcterms:created>
  <dcterms:modified xsi:type="dcterms:W3CDTF">2023-03-07T13:35:02Z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