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5C992-0723-4394-BBE0-1A9A6C620EE4}" v="1" dt="2023-03-07T11:05:34.9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-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40731" y="5594260"/>
            <a:ext cx="7349119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7: Health related fitness tests (Muscular Endurance 3)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199E16-2FA5-969F-2B06-FE9EB4C78BA4}"/>
              </a:ext>
            </a:extLst>
          </p:cNvPr>
          <p:cNvSpPr txBox="1"/>
          <p:nvPr/>
        </p:nvSpPr>
        <p:spPr>
          <a:xfrm>
            <a:off x="8186738" y="6416158"/>
            <a:ext cx="1423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8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squat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test protocol for the squat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squat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the squat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Add to the mind map for the muscular endurance tests with the content learned from the session.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This is the last muscular endurance test so you should now have all three tests on your </a:t>
            </a:r>
            <a:r>
              <a:rPr lang="en-GB" sz="2400" dirty="0" err="1">
                <a:latin typeface="Arial"/>
                <a:cs typeface="Arial"/>
              </a:rPr>
              <a:t>mindmap</a:t>
            </a:r>
            <a:r>
              <a:rPr lang="en-GB" sz="2400" dirty="0"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Match up the tests to the components of fitness being tested.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14447"/>
              </p:ext>
            </p:extLst>
          </p:nvPr>
        </p:nvGraphicFramePr>
        <p:xfrm>
          <a:off x="603332" y="2601459"/>
          <a:ext cx="3407193" cy="3963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7193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</a:tblGrid>
              <a:tr h="566277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566277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Multistage fitness test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566277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n-GB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minute Cooper run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566277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</a:t>
                      </a:r>
                      <a:r>
                        <a:rPr lang="en-GB" sz="2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push test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566277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Bruce protocol test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566277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 up test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655930"/>
                  </a:ext>
                </a:extLst>
              </a:tr>
              <a:tr h="566277">
                <a:tc>
                  <a:txBody>
                    <a:bodyPr/>
                    <a:lstStyle/>
                    <a:p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Handgrip dynamometer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9323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12451C0-5907-410E-B4CF-FCCA50C61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699040"/>
              </p:ext>
            </p:extLst>
          </p:nvPr>
        </p:nvGraphicFramePr>
        <p:xfrm>
          <a:off x="6331818" y="2601458"/>
          <a:ext cx="2234666" cy="3963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4666">
                  <a:extLst>
                    <a:ext uri="{9D8B030D-6E8A-4147-A177-3AD203B41FA5}">
                      <a16:colId xmlns:a16="http://schemas.microsoft.com/office/drawing/2014/main" val="3426706965"/>
                    </a:ext>
                  </a:extLst>
                </a:gridCol>
              </a:tblGrid>
              <a:tr h="407019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11856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Cardiovascular Endurance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11856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Muscular strength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11856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Muscular Endurance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491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squat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test protocol for the squat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squat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the squat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Squat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Purpose: To set a lower body endurance baseline to measure improvement over a period of time.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Stand with feet apart, back to the wall, hips apart and knees flexed at 90-degree angle.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Lift one foot 5cm off the ground for as long as possible.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Time from the raising of the foot to it making contact with the ground.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Record both legs and work out the difference.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55401" y="5378860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lvl="0">
                  <a:defRPr/>
                </a:pP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Evaluate why there may be a difference between the left and right leg.</a:t>
                </a:r>
                <a:endParaRPr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cs typeface="Calibri" panose="020F0502020204030204"/>
                </a:endParaRPr>
              </a:p>
            </p:txBody>
          </p:sp>
        </p:grp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02929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Sporting link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7294949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Identify some sports that requires single leg endurance.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379327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lvl="0">
                  <a:defRPr/>
                </a:pP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Evaluate why the examples given before require single leg endurance.</a:t>
                </a:r>
                <a:endParaRPr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cs typeface="Calibri" panose="020F0502020204030204"/>
                </a:endParaRPr>
              </a:p>
            </p:txBody>
          </p:sp>
        </p:grpSp>
        <p:pic>
          <p:nvPicPr>
            <p:cNvPr id="17" name="Picture 16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1. What is the squat test measuring?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2. How far off the ground does the alternative foot need to be?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3. When does the squat test finish?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234C9601-DE86-4B38-B048-B5AD4E86F7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sharepoint/v3"/>
    <ds:schemaRef ds:uri="http://schemas.openxmlformats.org/package/2006/metadata/core-properties"/>
    <ds:schemaRef ds:uri="23a673d0-6c97-4602-af76-52d498a4d789"/>
    <ds:schemaRef ds:uri="http://purl.org/dc/terms/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2565</TotalTime>
  <Words>354</Words>
  <Application>Microsoft Office PowerPoint</Application>
  <PresentationFormat>Widescreen</PresentationFormat>
  <Paragraphs>67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2023-09-22T15:04:18Z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