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4"/>
    <p:sldMasterId id="2147483648" r:id="rId5"/>
    <p:sldMasterId id="2147483687" r:id="rId6"/>
  </p:sldMasterIdLst>
  <p:sldIdLst>
    <p:sldId id="256" r:id="rId7"/>
    <p:sldId id="257" r:id="rId8"/>
    <p:sldId id="258" r:id="rId9"/>
    <p:sldId id="261" r:id="rId10"/>
    <p:sldId id="262" r:id="rId11"/>
    <p:sldId id="259" r:id="rId12"/>
    <p:sldId id="275" r:id="rId13"/>
    <p:sldId id="276" r:id="rId14"/>
    <p:sldId id="277" r:id="rId15"/>
    <p:sldId id="274" r:id="rId16"/>
    <p:sldId id="278" r:id="rId17"/>
    <p:sldId id="263" r:id="rId18"/>
    <p:sldId id="264" r:id="rId19"/>
    <p:sldId id="265" r:id="rId20"/>
    <p:sldId id="267" r:id="rId21"/>
  </p:sldIdLst>
  <p:sldSz cx="12192000" cy="6858000"/>
  <p:notesSz cx="6858000" cy="9144000"/>
  <p:custDataLst>
    <p:tags r:id="rId22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anessa Mongey" initials="VM" lastIdx="1" clrIdx="0">
    <p:extLst>
      <p:ext uri="{19B8F6BF-5375-455C-9EA6-DF929625EA0E}">
        <p15:presenceInfo xmlns:p15="http://schemas.microsoft.com/office/powerpoint/2012/main" userId="S::VanessaMongey@ncfe.org.uk::10ff5935-b405-410e-8639-ec0d20fef13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33"/>
    <a:srgbClr val="FFFFFF"/>
    <a:srgbClr val="78F9D4"/>
    <a:srgbClr val="A098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8" autoAdjust="0"/>
    <p:restoredTop sz="94660"/>
  </p:normalViewPr>
  <p:slideViewPr>
    <p:cSldViewPr snapToGrid="0">
      <p:cViewPr varScale="1">
        <p:scale>
          <a:sx n="79" d="100"/>
          <a:sy n="79" d="100"/>
        </p:scale>
        <p:origin x="120" y="8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commentAuthors" Target="commentAuthors.xml"/><Relationship Id="rId28" Type="http://schemas.microsoft.com/office/2016/11/relationships/changesInfo" Target="changesInfos/changesInfo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tags" Target="tags/tag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a Dargon" userId="55fadb61-f140-4fbb-a278-15aac2f87c6e" providerId="ADAL" clId="{12EF8B18-7BB7-4B98-8FF2-84AFC2FE1BCA}"/>
    <pc:docChg chg="undo custSel modSld">
      <pc:chgData name="Jenna Dargon" userId="55fadb61-f140-4fbb-a278-15aac2f87c6e" providerId="ADAL" clId="{12EF8B18-7BB7-4B98-8FF2-84AFC2FE1BCA}" dt="2022-03-08T11:34:37.471" v="512" actId="700"/>
      <pc:docMkLst>
        <pc:docMk/>
      </pc:docMkLst>
      <pc:sldChg chg="modSp mod">
        <pc:chgData name="Jenna Dargon" userId="55fadb61-f140-4fbb-a278-15aac2f87c6e" providerId="ADAL" clId="{12EF8B18-7BB7-4B98-8FF2-84AFC2FE1BCA}" dt="2022-03-02T11:14:46.306" v="32" actId="20577"/>
        <pc:sldMkLst>
          <pc:docMk/>
          <pc:sldMk cId="3015144728" sldId="256"/>
        </pc:sldMkLst>
        <pc:spChg chg="mod">
          <ac:chgData name="Jenna Dargon" userId="55fadb61-f140-4fbb-a278-15aac2f87c6e" providerId="ADAL" clId="{12EF8B18-7BB7-4B98-8FF2-84AFC2FE1BCA}" dt="2022-03-02T11:13:06.687" v="21" actId="20577"/>
          <ac:spMkLst>
            <pc:docMk/>
            <pc:sldMk cId="3015144728" sldId="256"/>
            <ac:spMk id="2" creationId="{C8FDA571-6C94-441F-9983-D2E6861FD27A}"/>
          </ac:spMkLst>
        </pc:spChg>
        <pc:spChg chg="mod">
          <ac:chgData name="Jenna Dargon" userId="55fadb61-f140-4fbb-a278-15aac2f87c6e" providerId="ADAL" clId="{12EF8B18-7BB7-4B98-8FF2-84AFC2FE1BCA}" dt="2022-03-02T11:14:46.306" v="32" actId="20577"/>
          <ac:spMkLst>
            <pc:docMk/>
            <pc:sldMk cId="3015144728" sldId="256"/>
            <ac:spMk id="4" creationId="{5165BC95-29B2-439F-8B7C-5863CEED1CCD}"/>
          </ac:spMkLst>
        </pc:spChg>
      </pc:sldChg>
      <pc:sldChg chg="modSp mod">
        <pc:chgData name="Jenna Dargon" userId="55fadb61-f140-4fbb-a278-15aac2f87c6e" providerId="ADAL" clId="{12EF8B18-7BB7-4B98-8FF2-84AFC2FE1BCA}" dt="2022-03-02T11:30:50.332" v="375" actId="20577"/>
        <pc:sldMkLst>
          <pc:docMk/>
          <pc:sldMk cId="4057773510" sldId="257"/>
        </pc:sldMkLst>
        <pc:spChg chg="mod">
          <ac:chgData name="Jenna Dargon" userId="55fadb61-f140-4fbb-a278-15aac2f87c6e" providerId="ADAL" clId="{12EF8B18-7BB7-4B98-8FF2-84AFC2FE1BCA}" dt="2022-03-02T11:30:50.332" v="375" actId="20577"/>
          <ac:spMkLst>
            <pc:docMk/>
            <pc:sldMk cId="4057773510" sldId="257"/>
            <ac:spMk id="3" creationId="{30E4D5F6-185A-43D8-A5E1-37F6707BAC2D}"/>
          </ac:spMkLst>
        </pc:spChg>
      </pc:sldChg>
      <pc:sldChg chg="modSp mod">
        <pc:chgData name="Jenna Dargon" userId="55fadb61-f140-4fbb-a278-15aac2f87c6e" providerId="ADAL" clId="{12EF8B18-7BB7-4B98-8FF2-84AFC2FE1BCA}" dt="2022-03-02T11:35:31.077" v="392" actId="20577"/>
        <pc:sldMkLst>
          <pc:docMk/>
          <pc:sldMk cId="1959493693" sldId="259"/>
        </pc:sldMkLst>
        <pc:spChg chg="mod">
          <ac:chgData name="Jenna Dargon" userId="55fadb61-f140-4fbb-a278-15aac2f87c6e" providerId="ADAL" clId="{12EF8B18-7BB7-4B98-8FF2-84AFC2FE1BCA}" dt="2022-03-02T11:30:05.222" v="370" actId="1036"/>
          <ac:spMkLst>
            <pc:docMk/>
            <pc:sldMk cId="1959493693" sldId="259"/>
            <ac:spMk id="9" creationId="{2CDF8918-7B95-4100-8AE0-C5E93EB0D751}"/>
          </ac:spMkLst>
        </pc:spChg>
        <pc:spChg chg="mod">
          <ac:chgData name="Jenna Dargon" userId="55fadb61-f140-4fbb-a278-15aac2f87c6e" providerId="ADAL" clId="{12EF8B18-7BB7-4B98-8FF2-84AFC2FE1BCA}" dt="2022-03-02T11:16:43.175" v="43" actId="20577"/>
          <ac:spMkLst>
            <pc:docMk/>
            <pc:sldMk cId="1959493693" sldId="259"/>
            <ac:spMk id="10" creationId="{436F387C-57B8-45F5-B773-C38CD909376F}"/>
          </ac:spMkLst>
        </pc:spChg>
        <pc:spChg chg="mod">
          <ac:chgData name="Jenna Dargon" userId="55fadb61-f140-4fbb-a278-15aac2f87c6e" providerId="ADAL" clId="{12EF8B18-7BB7-4B98-8FF2-84AFC2FE1BCA}" dt="2022-03-02T11:35:31.077" v="392" actId="20577"/>
          <ac:spMkLst>
            <pc:docMk/>
            <pc:sldMk cId="1959493693" sldId="259"/>
            <ac:spMk id="11" creationId="{077387FA-A62C-499E-B82E-26CC631F013A}"/>
          </ac:spMkLst>
        </pc:spChg>
      </pc:sldChg>
      <pc:sldChg chg="modSp mod modClrScheme chgLayout">
        <pc:chgData name="Jenna Dargon" userId="55fadb61-f140-4fbb-a278-15aac2f87c6e" providerId="ADAL" clId="{12EF8B18-7BB7-4B98-8FF2-84AFC2FE1BCA}" dt="2022-03-08T11:34:37.471" v="512" actId="700"/>
        <pc:sldMkLst>
          <pc:docMk/>
          <pc:sldMk cId="2892986585" sldId="260"/>
        </pc:sldMkLst>
        <pc:spChg chg="mod">
          <ac:chgData name="Jenna Dargon" userId="55fadb61-f140-4fbb-a278-15aac2f87c6e" providerId="ADAL" clId="{12EF8B18-7BB7-4B98-8FF2-84AFC2FE1BCA}" dt="2022-03-02T11:19:29.294" v="133" actId="20577"/>
          <ac:spMkLst>
            <pc:docMk/>
            <pc:sldMk cId="2892986585" sldId="260"/>
            <ac:spMk id="3" creationId="{19AFA26A-E7DA-4330-A726-3894B77A7BC1}"/>
          </ac:spMkLst>
        </pc:spChg>
        <pc:spChg chg="mod">
          <ac:chgData name="Jenna Dargon" userId="55fadb61-f140-4fbb-a278-15aac2f87c6e" providerId="ADAL" clId="{12EF8B18-7BB7-4B98-8FF2-84AFC2FE1BCA}" dt="2022-03-02T11:35:23.898" v="388" actId="5793"/>
          <ac:spMkLst>
            <pc:docMk/>
            <pc:sldMk cId="2892986585" sldId="260"/>
            <ac:spMk id="4" creationId="{2AAF973E-6183-490A-BD70-DA78FD82B6B2}"/>
          </ac:spMkLst>
        </pc:spChg>
        <pc:graphicFrameChg chg="mod modGraphic">
          <ac:chgData name="Jenna Dargon" userId="55fadb61-f140-4fbb-a278-15aac2f87c6e" providerId="ADAL" clId="{12EF8B18-7BB7-4B98-8FF2-84AFC2FE1BCA}" dt="2022-03-02T11:27:30.625" v="348" actId="1036"/>
          <ac:graphicFrameMkLst>
            <pc:docMk/>
            <pc:sldMk cId="2892986585" sldId="260"/>
            <ac:graphicFrameMk id="5" creationId="{212451C0-5907-410E-B4CF-FCCA50C61271}"/>
          </ac:graphicFrameMkLst>
        </pc:graphicFrameChg>
      </pc:sldChg>
      <pc:sldChg chg="modSp mod">
        <pc:chgData name="Jenna Dargon" userId="55fadb61-f140-4fbb-a278-15aac2f87c6e" providerId="ADAL" clId="{12EF8B18-7BB7-4B98-8FF2-84AFC2FE1BCA}" dt="2022-03-02T11:26:51.854" v="267" actId="113"/>
        <pc:sldMkLst>
          <pc:docMk/>
          <pc:sldMk cId="3378825058" sldId="261"/>
        </pc:sldMkLst>
        <pc:spChg chg="mod">
          <ac:chgData name="Jenna Dargon" userId="55fadb61-f140-4fbb-a278-15aac2f87c6e" providerId="ADAL" clId="{12EF8B18-7BB7-4B98-8FF2-84AFC2FE1BCA}" dt="2022-03-02T11:26:51.854" v="267" actId="113"/>
          <ac:spMkLst>
            <pc:docMk/>
            <pc:sldMk cId="3378825058" sldId="261"/>
            <ac:spMk id="4" creationId="{F532B1B3-BC68-4B85-AAE6-756A04FC6AAF}"/>
          </ac:spMkLst>
        </pc:spChg>
      </pc:sldChg>
      <pc:sldChg chg="modSp mod">
        <pc:chgData name="Jenna Dargon" userId="55fadb61-f140-4fbb-a278-15aac2f87c6e" providerId="ADAL" clId="{12EF8B18-7BB7-4B98-8FF2-84AFC2FE1BCA}" dt="2022-03-02T11:30:56.598" v="380" actId="20577"/>
        <pc:sldMkLst>
          <pc:docMk/>
          <pc:sldMk cId="2664076803" sldId="265"/>
        </pc:sldMkLst>
        <pc:spChg chg="mod">
          <ac:chgData name="Jenna Dargon" userId="55fadb61-f140-4fbb-a278-15aac2f87c6e" providerId="ADAL" clId="{12EF8B18-7BB7-4B98-8FF2-84AFC2FE1BCA}" dt="2022-03-02T11:30:56.598" v="380" actId="20577"/>
          <ac:spMkLst>
            <pc:docMk/>
            <pc:sldMk cId="2664076803" sldId="265"/>
            <ac:spMk id="2" creationId="{FA6340C2-F404-446E-906C-F0A4D395ABB9}"/>
          </ac:spMkLst>
        </pc:spChg>
      </pc:sldChg>
      <pc:sldChg chg="modSp mod">
        <pc:chgData name="Jenna Dargon" userId="55fadb61-f140-4fbb-a278-15aac2f87c6e" providerId="ADAL" clId="{12EF8B18-7BB7-4B98-8FF2-84AFC2FE1BCA}" dt="2022-03-02T11:20:08.552" v="159" actId="20577"/>
        <pc:sldMkLst>
          <pc:docMk/>
          <pc:sldMk cId="1632684750" sldId="268"/>
        </pc:sldMkLst>
        <pc:spChg chg="mod">
          <ac:chgData name="Jenna Dargon" userId="55fadb61-f140-4fbb-a278-15aac2f87c6e" providerId="ADAL" clId="{12EF8B18-7BB7-4B98-8FF2-84AFC2FE1BCA}" dt="2022-03-02T11:20:08.552" v="159" actId="20577"/>
          <ac:spMkLst>
            <pc:docMk/>
            <pc:sldMk cId="1632684750" sldId="268"/>
            <ac:spMk id="4" creationId="{2AAF973E-6183-490A-BD70-DA78FD82B6B2}"/>
          </ac:spMkLst>
        </pc:spChg>
      </pc:sldChg>
      <pc:sldChg chg="modSp mod">
        <pc:chgData name="Jenna Dargon" userId="55fadb61-f140-4fbb-a278-15aac2f87c6e" providerId="ADAL" clId="{12EF8B18-7BB7-4B98-8FF2-84AFC2FE1BCA}" dt="2022-03-08T11:26:28.227" v="511" actId="20577"/>
        <pc:sldMkLst>
          <pc:docMk/>
          <pc:sldMk cId="1175087495" sldId="269"/>
        </pc:sldMkLst>
        <pc:spChg chg="mod">
          <ac:chgData name="Jenna Dargon" userId="55fadb61-f140-4fbb-a278-15aac2f87c6e" providerId="ADAL" clId="{12EF8B18-7BB7-4B98-8FF2-84AFC2FE1BCA}" dt="2022-03-08T11:24:44.846" v="422" actId="20577"/>
          <ac:spMkLst>
            <pc:docMk/>
            <pc:sldMk cId="1175087495" sldId="269"/>
            <ac:spMk id="2" creationId="{0CE2753C-07FF-4B73-B265-7C095D44A7DE}"/>
          </ac:spMkLst>
        </pc:spChg>
        <pc:spChg chg="mod">
          <ac:chgData name="Jenna Dargon" userId="55fadb61-f140-4fbb-a278-15aac2f87c6e" providerId="ADAL" clId="{12EF8B18-7BB7-4B98-8FF2-84AFC2FE1BCA}" dt="2022-03-08T11:26:28.227" v="511" actId="20577"/>
          <ac:spMkLst>
            <pc:docMk/>
            <pc:sldMk cId="1175087495" sldId="269"/>
            <ac:spMk id="3" creationId="{994AC1E1-C419-4F47-AFFE-EF1BE886B76F}"/>
          </ac:spMkLst>
        </pc:spChg>
      </pc:sldChg>
      <pc:sldChg chg="modSp mod">
        <pc:chgData name="Jenna Dargon" userId="55fadb61-f140-4fbb-a278-15aac2f87c6e" providerId="ADAL" clId="{12EF8B18-7BB7-4B98-8FF2-84AFC2FE1BCA}" dt="2022-03-02T11:18:49.710" v="115" actId="20577"/>
        <pc:sldMkLst>
          <pc:docMk/>
          <pc:sldMk cId="87487512" sldId="270"/>
        </pc:sldMkLst>
        <pc:spChg chg="mod">
          <ac:chgData name="Jenna Dargon" userId="55fadb61-f140-4fbb-a278-15aac2f87c6e" providerId="ADAL" clId="{12EF8B18-7BB7-4B98-8FF2-84AFC2FE1BCA}" dt="2022-03-02T11:18:31.454" v="92" actId="20577"/>
          <ac:spMkLst>
            <pc:docMk/>
            <pc:sldMk cId="87487512" sldId="270"/>
            <ac:spMk id="2" creationId="{0CE2753C-07FF-4B73-B265-7C095D44A7DE}"/>
          </ac:spMkLst>
        </pc:spChg>
        <pc:spChg chg="mod">
          <ac:chgData name="Jenna Dargon" userId="55fadb61-f140-4fbb-a278-15aac2f87c6e" providerId="ADAL" clId="{12EF8B18-7BB7-4B98-8FF2-84AFC2FE1BCA}" dt="2022-03-02T11:18:49.710" v="115" actId="20577"/>
          <ac:spMkLst>
            <pc:docMk/>
            <pc:sldMk cId="87487512" sldId="270"/>
            <ac:spMk id="3" creationId="{994AC1E1-C419-4F47-AFFE-EF1BE886B76F}"/>
          </ac:spMkLst>
        </pc:spChg>
      </pc:sldChg>
    </pc:docChg>
  </pc:docChgLst>
  <pc:docChgLst>
    <pc:chgData name="Vanessa Mongey" userId="S::vanessamongey@ncfe.org.uk::10ff5935-b405-410e-8639-ec0d20fef139" providerId="AD" clId="Web-{7A76966E-C010-F96A-1687-730ED3EA2FD3}"/>
    <pc:docChg chg="modSld">
      <pc:chgData name="Vanessa Mongey" userId="S::vanessamongey@ncfe.org.uk::10ff5935-b405-410e-8639-ec0d20fef139" providerId="AD" clId="Web-{7A76966E-C010-F96A-1687-730ED3EA2FD3}" dt="2022-03-10T08:46:42.620" v="25" actId="20577"/>
      <pc:docMkLst>
        <pc:docMk/>
      </pc:docMkLst>
      <pc:sldChg chg="modSp">
        <pc:chgData name="Vanessa Mongey" userId="S::vanessamongey@ncfe.org.uk::10ff5935-b405-410e-8639-ec0d20fef139" providerId="AD" clId="Web-{7A76966E-C010-F96A-1687-730ED3EA2FD3}" dt="2022-03-10T08:46:34.917" v="24" actId="20577"/>
        <pc:sldMkLst>
          <pc:docMk/>
          <pc:sldMk cId="1674363154" sldId="263"/>
        </pc:sldMkLst>
        <pc:spChg chg="mod">
          <ac:chgData name="Vanessa Mongey" userId="S::vanessamongey@ncfe.org.uk::10ff5935-b405-410e-8639-ec0d20fef139" providerId="AD" clId="Web-{7A76966E-C010-F96A-1687-730ED3EA2FD3}" dt="2022-03-10T08:46:34.917" v="24" actId="20577"/>
          <ac:spMkLst>
            <pc:docMk/>
            <pc:sldMk cId="1674363154" sldId="263"/>
            <ac:spMk id="5" creationId="{99E6705A-EEA9-4642-AE9A-1E150D5FE3E8}"/>
          </ac:spMkLst>
        </pc:spChg>
      </pc:sldChg>
      <pc:sldChg chg="modSp">
        <pc:chgData name="Vanessa Mongey" userId="S::vanessamongey@ncfe.org.uk::10ff5935-b405-410e-8639-ec0d20fef139" providerId="AD" clId="Web-{7A76966E-C010-F96A-1687-730ED3EA2FD3}" dt="2022-03-10T08:46:42.620" v="25" actId="20577"/>
        <pc:sldMkLst>
          <pc:docMk/>
          <pc:sldMk cId="2664076803" sldId="265"/>
        </pc:sldMkLst>
        <pc:spChg chg="mod">
          <ac:chgData name="Vanessa Mongey" userId="S::vanessamongey@ncfe.org.uk::10ff5935-b405-410e-8639-ec0d20fef139" providerId="AD" clId="Web-{7A76966E-C010-F96A-1687-730ED3EA2FD3}" dt="2022-03-10T08:46:42.620" v="25" actId="20577"/>
          <ac:spMkLst>
            <pc:docMk/>
            <pc:sldMk cId="2664076803" sldId="265"/>
            <ac:spMk id="2" creationId="{FA6340C2-F404-446E-906C-F0A4D395ABB9}"/>
          </ac:spMkLst>
        </pc:spChg>
      </pc:sldChg>
    </pc:docChg>
  </pc:docChgLst>
  <pc:docChgLst>
    <pc:chgData name="Lee Guthrie" userId="94d3796d-bd18-4fd6-a41c-62f30ff22d17" providerId="ADAL" clId="{0B90874F-6295-4383-A284-53321C3A0215}"/>
    <pc:docChg chg="undo custSel modSld replTag">
      <pc:chgData name="Lee Guthrie" userId="94d3796d-bd18-4fd6-a41c-62f30ff22d17" providerId="ADAL" clId="{0B90874F-6295-4383-A284-53321C3A0215}" dt="2022-05-16T13:56:46.952" v="55"/>
      <pc:docMkLst>
        <pc:docMk/>
      </pc:docMkLst>
      <pc:sldChg chg="modSp mod replTag delTag">
        <pc:chgData name="Lee Guthrie" userId="94d3796d-bd18-4fd6-a41c-62f30ff22d17" providerId="ADAL" clId="{0B90874F-6295-4383-A284-53321C3A0215}" dt="2022-05-16T13:56:46.952" v="55"/>
        <pc:sldMkLst>
          <pc:docMk/>
          <pc:sldMk cId="3015144728" sldId="256"/>
        </pc:sldMkLst>
        <pc:spChg chg="mod">
          <ac:chgData name="Lee Guthrie" userId="94d3796d-bd18-4fd6-a41c-62f30ff22d17" providerId="ADAL" clId="{0B90874F-6295-4383-A284-53321C3A0215}" dt="2022-05-16T13:54:59.333" v="21" actId="207"/>
          <ac:spMkLst>
            <pc:docMk/>
            <pc:sldMk cId="3015144728" sldId="256"/>
            <ac:spMk id="2" creationId="{C8FDA571-6C94-441F-9983-D2E6861FD27A}"/>
          </ac:spMkLst>
        </pc:spChg>
      </pc:sldChg>
      <pc:sldChg chg="replTag delTag">
        <pc:chgData name="Lee Guthrie" userId="94d3796d-bd18-4fd6-a41c-62f30ff22d17" providerId="ADAL" clId="{0B90874F-6295-4383-A284-53321C3A0215}" dt="2022-05-16T13:55:28.920" v="43"/>
        <pc:sldMkLst>
          <pc:docMk/>
          <pc:sldMk cId="3420127913" sldId="258"/>
        </pc:sldMkLst>
      </pc:sldChg>
      <pc:sldChg chg="modSp mod replTag delTag">
        <pc:chgData name="Lee Guthrie" userId="94d3796d-bd18-4fd6-a41c-62f30ff22d17" providerId="ADAL" clId="{0B90874F-6295-4383-A284-53321C3A0215}" dt="2022-05-16T13:56:46.032" v="53"/>
        <pc:sldMkLst>
          <pc:docMk/>
          <pc:sldMk cId="2107851997" sldId="271"/>
        </pc:sldMkLst>
        <pc:spChg chg="mod">
          <ac:chgData name="Lee Guthrie" userId="94d3796d-bd18-4fd6-a41c-62f30ff22d17" providerId="ADAL" clId="{0B90874F-6295-4383-A284-53321C3A0215}" dt="2022-05-16T13:56:27.072" v="48" actId="207"/>
          <ac:spMkLst>
            <pc:docMk/>
            <pc:sldMk cId="2107851997" sldId="271"/>
            <ac:spMk id="9" creationId="{C95881D3-2211-48BD-969B-E165E4312863}"/>
          </ac:spMkLst>
        </pc:spChg>
        <pc:spChg chg="mod">
          <ac:chgData name="Lee Guthrie" userId="94d3796d-bd18-4fd6-a41c-62f30ff22d17" providerId="ADAL" clId="{0B90874F-6295-4383-A284-53321C3A0215}" dt="2022-05-16T13:56:42.863" v="51" actId="207"/>
          <ac:spMkLst>
            <pc:docMk/>
            <pc:sldMk cId="2107851997" sldId="271"/>
            <ac:spMk id="36" creationId="{A639914D-7572-44E5-849E-304CA703A63B}"/>
          </ac:spMkLst>
        </pc:spChg>
      </pc:sldChg>
      <pc:sldChg chg="replTag delTag">
        <pc:chgData name="Lee Guthrie" userId="94d3796d-bd18-4fd6-a41c-62f30ff22d17" providerId="ADAL" clId="{0B90874F-6295-4383-A284-53321C3A0215}" dt="2022-05-16T13:55:18.401" v="34"/>
        <pc:sldMkLst>
          <pc:docMk/>
          <pc:sldMk cId="337628947" sldId="272"/>
        </pc:sldMkLst>
      </pc:sldChg>
      <pc:sldChg chg="replTag delTag">
        <pc:chgData name="Lee Guthrie" userId="94d3796d-bd18-4fd6-a41c-62f30ff22d17" providerId="ADAL" clId="{0B90874F-6295-4383-A284-53321C3A0215}" dt="2022-05-16T13:55:20.966" v="38"/>
        <pc:sldMkLst>
          <pc:docMk/>
          <pc:sldMk cId="1693714309" sldId="273"/>
        </pc:sldMkLst>
      </pc:sldChg>
    </pc:docChg>
  </pc:docChgLst>
  <pc:docChgLst>
    <pc:chgData name="Katie Ward" userId="baf406e2-1670-4ec2-af1a-1e80df3c254d" providerId="ADAL" clId="{B214604A-22A8-42C1-9225-BA736FF87717}"/>
    <pc:docChg chg="undo custSel modSld">
      <pc:chgData name="Katie Ward" userId="baf406e2-1670-4ec2-af1a-1e80df3c254d" providerId="ADAL" clId="{B214604A-22A8-42C1-9225-BA736FF87717}" dt="2023-03-07T09:28:00.385" v="99" actId="207"/>
      <pc:docMkLst>
        <pc:docMk/>
      </pc:docMkLst>
      <pc:sldChg chg="modSp mod">
        <pc:chgData name="Katie Ward" userId="baf406e2-1670-4ec2-af1a-1e80df3c254d" providerId="ADAL" clId="{B214604A-22A8-42C1-9225-BA736FF87717}" dt="2023-03-07T09:10:47.867" v="0" actId="1076"/>
        <pc:sldMkLst>
          <pc:docMk/>
          <pc:sldMk cId="3015144728" sldId="256"/>
        </pc:sldMkLst>
        <pc:spChg chg="mod">
          <ac:chgData name="Katie Ward" userId="baf406e2-1670-4ec2-af1a-1e80df3c254d" providerId="ADAL" clId="{B214604A-22A8-42C1-9225-BA736FF87717}" dt="2023-03-07T09:10:47.867" v="0" actId="1076"/>
          <ac:spMkLst>
            <pc:docMk/>
            <pc:sldMk cId="3015144728" sldId="256"/>
            <ac:spMk id="4" creationId="{5165BC95-29B2-439F-8B7C-5863CEED1CCD}"/>
          </ac:spMkLst>
        </pc:spChg>
      </pc:sldChg>
      <pc:sldChg chg="modSp mod">
        <pc:chgData name="Katie Ward" userId="baf406e2-1670-4ec2-af1a-1e80df3c254d" providerId="ADAL" clId="{B214604A-22A8-42C1-9225-BA736FF87717}" dt="2023-03-07T09:10:56.887" v="2" actId="20577"/>
        <pc:sldMkLst>
          <pc:docMk/>
          <pc:sldMk cId="4057773510" sldId="257"/>
        </pc:sldMkLst>
        <pc:spChg chg="mod">
          <ac:chgData name="Katie Ward" userId="baf406e2-1670-4ec2-af1a-1e80df3c254d" providerId="ADAL" clId="{B214604A-22A8-42C1-9225-BA736FF87717}" dt="2023-03-07T09:10:56.887" v="2" actId="20577"/>
          <ac:spMkLst>
            <pc:docMk/>
            <pc:sldMk cId="4057773510" sldId="257"/>
            <ac:spMk id="3" creationId="{30E4D5F6-185A-43D8-A5E1-37F6707BAC2D}"/>
          </ac:spMkLst>
        </pc:spChg>
        <pc:spChg chg="mod">
          <ac:chgData name="Katie Ward" userId="baf406e2-1670-4ec2-af1a-1e80df3c254d" providerId="ADAL" clId="{B214604A-22A8-42C1-9225-BA736FF87717}" dt="2023-03-07T09:10:53.563" v="1" actId="207"/>
          <ac:spMkLst>
            <pc:docMk/>
            <pc:sldMk cId="4057773510" sldId="257"/>
            <ac:spMk id="13" creationId="{E9A9195B-1B7C-4A9C-B5DD-0193EF414A83}"/>
          </ac:spMkLst>
        </pc:spChg>
      </pc:sldChg>
      <pc:sldChg chg="modSp mod">
        <pc:chgData name="Katie Ward" userId="baf406e2-1670-4ec2-af1a-1e80df3c254d" providerId="ADAL" clId="{B214604A-22A8-42C1-9225-BA736FF87717}" dt="2023-03-07T09:19:59.402" v="50" actId="20577"/>
        <pc:sldMkLst>
          <pc:docMk/>
          <pc:sldMk cId="3420127913" sldId="258"/>
        </pc:sldMkLst>
        <pc:spChg chg="mod">
          <ac:chgData name="Katie Ward" userId="baf406e2-1670-4ec2-af1a-1e80df3c254d" providerId="ADAL" clId="{B214604A-22A8-42C1-9225-BA736FF87717}" dt="2023-03-07T09:19:59.402" v="50" actId="20577"/>
          <ac:spMkLst>
            <pc:docMk/>
            <pc:sldMk cId="3420127913" sldId="258"/>
            <ac:spMk id="3" creationId="{A80B7833-9BE4-4EDE-9736-AB0640C620E9}"/>
          </ac:spMkLst>
        </pc:spChg>
      </pc:sldChg>
      <pc:sldChg chg="modSp mod">
        <pc:chgData name="Katie Ward" userId="baf406e2-1670-4ec2-af1a-1e80df3c254d" providerId="ADAL" clId="{B214604A-22A8-42C1-9225-BA736FF87717}" dt="2023-03-07T09:20:35.212" v="55" actId="20577"/>
        <pc:sldMkLst>
          <pc:docMk/>
          <pc:sldMk cId="1959493693" sldId="259"/>
        </pc:sldMkLst>
        <pc:spChg chg="mod">
          <ac:chgData name="Katie Ward" userId="baf406e2-1670-4ec2-af1a-1e80df3c254d" providerId="ADAL" clId="{B214604A-22A8-42C1-9225-BA736FF87717}" dt="2023-03-07T09:20:32.697" v="54" actId="20577"/>
          <ac:spMkLst>
            <pc:docMk/>
            <pc:sldMk cId="1959493693" sldId="259"/>
            <ac:spMk id="10" creationId="{436F387C-57B8-45F5-B773-C38CD909376F}"/>
          </ac:spMkLst>
        </pc:spChg>
        <pc:spChg chg="mod">
          <ac:chgData name="Katie Ward" userId="baf406e2-1670-4ec2-af1a-1e80df3c254d" providerId="ADAL" clId="{B214604A-22A8-42C1-9225-BA736FF87717}" dt="2023-03-07T09:20:35.212" v="55" actId="20577"/>
          <ac:spMkLst>
            <pc:docMk/>
            <pc:sldMk cId="1959493693" sldId="259"/>
            <ac:spMk id="11" creationId="{077387FA-A62C-499E-B82E-26CC631F013A}"/>
          </ac:spMkLst>
        </pc:spChg>
      </pc:sldChg>
      <pc:sldChg chg="modSp mod">
        <pc:chgData name="Katie Ward" userId="baf406e2-1670-4ec2-af1a-1e80df3c254d" providerId="ADAL" clId="{B214604A-22A8-42C1-9225-BA736FF87717}" dt="2023-03-07T09:20:06.034" v="52" actId="20577"/>
        <pc:sldMkLst>
          <pc:docMk/>
          <pc:sldMk cId="3378825058" sldId="261"/>
        </pc:sldMkLst>
        <pc:spChg chg="mod">
          <ac:chgData name="Katie Ward" userId="baf406e2-1670-4ec2-af1a-1e80df3c254d" providerId="ADAL" clId="{B214604A-22A8-42C1-9225-BA736FF87717}" dt="2023-03-07T09:20:06.034" v="52" actId="20577"/>
          <ac:spMkLst>
            <pc:docMk/>
            <pc:sldMk cId="3378825058" sldId="261"/>
            <ac:spMk id="13" creationId="{077387FA-A62C-499E-B82E-26CC631F013A}"/>
          </ac:spMkLst>
        </pc:spChg>
      </pc:sldChg>
      <pc:sldChg chg="modSp mod">
        <pc:chgData name="Katie Ward" userId="baf406e2-1670-4ec2-af1a-1e80df3c254d" providerId="ADAL" clId="{B214604A-22A8-42C1-9225-BA736FF87717}" dt="2023-03-07T09:26:20.521" v="82" actId="20577"/>
        <pc:sldMkLst>
          <pc:docMk/>
          <pc:sldMk cId="1674363154" sldId="263"/>
        </pc:sldMkLst>
        <pc:spChg chg="mod">
          <ac:chgData name="Katie Ward" userId="baf406e2-1670-4ec2-af1a-1e80df3c254d" providerId="ADAL" clId="{B214604A-22A8-42C1-9225-BA736FF87717}" dt="2023-03-07T09:26:20.521" v="82" actId="20577"/>
          <ac:spMkLst>
            <pc:docMk/>
            <pc:sldMk cId="1674363154" sldId="263"/>
            <ac:spMk id="5" creationId="{99E6705A-EEA9-4642-AE9A-1E150D5FE3E8}"/>
          </ac:spMkLst>
        </pc:spChg>
      </pc:sldChg>
      <pc:sldChg chg="modSp mod">
        <pc:chgData name="Katie Ward" userId="baf406e2-1670-4ec2-af1a-1e80df3c254d" providerId="ADAL" clId="{B214604A-22A8-42C1-9225-BA736FF87717}" dt="2023-03-07T09:27:42.914" v="98" actId="1076"/>
        <pc:sldMkLst>
          <pc:docMk/>
          <pc:sldMk cId="989488239" sldId="264"/>
        </pc:sldMkLst>
        <pc:spChg chg="mod">
          <ac:chgData name="Katie Ward" userId="baf406e2-1670-4ec2-af1a-1e80df3c254d" providerId="ADAL" clId="{B214604A-22A8-42C1-9225-BA736FF87717}" dt="2023-03-07T09:27:09.266" v="96" actId="20577"/>
          <ac:spMkLst>
            <pc:docMk/>
            <pc:sldMk cId="989488239" sldId="264"/>
            <ac:spMk id="7" creationId="{16E25BC8-4797-413D-A7E3-BDF226A40F4F}"/>
          </ac:spMkLst>
        </pc:spChg>
        <pc:picChg chg="mod">
          <ac:chgData name="Katie Ward" userId="baf406e2-1670-4ec2-af1a-1e80df3c254d" providerId="ADAL" clId="{B214604A-22A8-42C1-9225-BA736FF87717}" dt="2023-03-07T09:27:42.914" v="98" actId="1076"/>
          <ac:picMkLst>
            <pc:docMk/>
            <pc:sldMk cId="989488239" sldId="264"/>
            <ac:picMk id="4" creationId="{7BDA4C2E-9823-4E32-BDDA-125421455B48}"/>
          </ac:picMkLst>
        </pc:picChg>
        <pc:picChg chg="mod">
          <ac:chgData name="Katie Ward" userId="baf406e2-1670-4ec2-af1a-1e80df3c254d" providerId="ADAL" clId="{B214604A-22A8-42C1-9225-BA736FF87717}" dt="2023-03-07T09:27:35.681" v="97" actId="1076"/>
          <ac:picMkLst>
            <pc:docMk/>
            <pc:sldMk cId="989488239" sldId="264"/>
            <ac:picMk id="8" creationId="{F83C56ED-364E-4D96-AE89-D7CD1A0119BE}"/>
          </ac:picMkLst>
        </pc:picChg>
        <pc:picChg chg="mod">
          <ac:chgData name="Katie Ward" userId="baf406e2-1670-4ec2-af1a-1e80df3c254d" providerId="ADAL" clId="{B214604A-22A8-42C1-9225-BA736FF87717}" dt="2023-03-07T09:26:44.299" v="86" actId="1076"/>
          <ac:picMkLst>
            <pc:docMk/>
            <pc:sldMk cId="989488239" sldId="264"/>
            <ac:picMk id="10" creationId="{8CDC63E8-5315-42E4-AC80-A3D86AD0A47D}"/>
          </ac:picMkLst>
        </pc:picChg>
      </pc:sldChg>
      <pc:sldChg chg="modSp mod">
        <pc:chgData name="Katie Ward" userId="baf406e2-1670-4ec2-af1a-1e80df3c254d" providerId="ADAL" clId="{B214604A-22A8-42C1-9225-BA736FF87717}" dt="2023-03-07T09:28:00.385" v="99" actId="207"/>
        <pc:sldMkLst>
          <pc:docMk/>
          <pc:sldMk cId="2664076803" sldId="265"/>
        </pc:sldMkLst>
        <pc:spChg chg="mod">
          <ac:chgData name="Katie Ward" userId="baf406e2-1670-4ec2-af1a-1e80df3c254d" providerId="ADAL" clId="{B214604A-22A8-42C1-9225-BA736FF87717}" dt="2023-03-07T09:28:00.385" v="99" actId="207"/>
          <ac:spMkLst>
            <pc:docMk/>
            <pc:sldMk cId="2664076803" sldId="265"/>
            <ac:spMk id="2" creationId="{FA6340C2-F404-446E-906C-F0A4D395ABB9}"/>
          </ac:spMkLst>
        </pc:spChg>
      </pc:sldChg>
      <pc:sldChg chg="modSp mod">
        <pc:chgData name="Katie Ward" userId="baf406e2-1670-4ec2-af1a-1e80df3c254d" providerId="ADAL" clId="{B214604A-22A8-42C1-9225-BA736FF87717}" dt="2023-03-07T09:23:01.093" v="74" actId="1076"/>
        <pc:sldMkLst>
          <pc:docMk/>
          <pc:sldMk cId="3224781299" sldId="274"/>
        </pc:sldMkLst>
        <pc:spChg chg="mod">
          <ac:chgData name="Katie Ward" userId="baf406e2-1670-4ec2-af1a-1e80df3c254d" providerId="ADAL" clId="{B214604A-22A8-42C1-9225-BA736FF87717}" dt="2023-03-07T09:22:54.808" v="72" actId="20577"/>
          <ac:spMkLst>
            <pc:docMk/>
            <pc:sldMk cId="3224781299" sldId="274"/>
            <ac:spMk id="4" creationId="{2AAF973E-6183-490A-BD70-DA78FD82B6B2}"/>
          </ac:spMkLst>
        </pc:spChg>
        <pc:graphicFrameChg chg="mod modGraphic">
          <ac:chgData name="Katie Ward" userId="baf406e2-1670-4ec2-af1a-1e80df3c254d" providerId="ADAL" clId="{B214604A-22A8-42C1-9225-BA736FF87717}" dt="2023-03-07T09:23:01.093" v="74" actId="1076"/>
          <ac:graphicFrameMkLst>
            <pc:docMk/>
            <pc:sldMk cId="3224781299" sldId="274"/>
            <ac:graphicFrameMk id="5" creationId="{212451C0-5907-410E-B4CF-FCCA50C61271}"/>
          </ac:graphicFrameMkLst>
        </pc:graphicFrameChg>
      </pc:sldChg>
      <pc:sldChg chg="modSp mod">
        <pc:chgData name="Katie Ward" userId="baf406e2-1670-4ec2-af1a-1e80df3c254d" providerId="ADAL" clId="{B214604A-22A8-42C1-9225-BA736FF87717}" dt="2023-03-07T09:21:36.491" v="63" actId="20577"/>
        <pc:sldMkLst>
          <pc:docMk/>
          <pc:sldMk cId="2688204153" sldId="275"/>
        </pc:sldMkLst>
        <pc:spChg chg="mod">
          <ac:chgData name="Katie Ward" userId="baf406e2-1670-4ec2-af1a-1e80df3c254d" providerId="ADAL" clId="{B214604A-22A8-42C1-9225-BA736FF87717}" dt="2023-03-07T09:21:36.491" v="63" actId="20577"/>
          <ac:spMkLst>
            <pc:docMk/>
            <pc:sldMk cId="2688204153" sldId="275"/>
            <ac:spMk id="13" creationId="{077387FA-A62C-499E-B82E-26CC631F013A}"/>
          </ac:spMkLst>
        </pc:spChg>
      </pc:sldChg>
      <pc:sldChg chg="modSp mod">
        <pc:chgData name="Katie Ward" userId="baf406e2-1670-4ec2-af1a-1e80df3c254d" providerId="ADAL" clId="{B214604A-22A8-42C1-9225-BA736FF87717}" dt="2023-03-07T09:22:30.827" v="71" actId="1076"/>
        <pc:sldMkLst>
          <pc:docMk/>
          <pc:sldMk cId="380299824" sldId="277"/>
        </pc:sldMkLst>
        <pc:spChg chg="mod">
          <ac:chgData name="Katie Ward" userId="baf406e2-1670-4ec2-af1a-1e80df3c254d" providerId="ADAL" clId="{B214604A-22A8-42C1-9225-BA736FF87717}" dt="2023-03-07T09:22:30.827" v="71" actId="1076"/>
          <ac:spMkLst>
            <pc:docMk/>
            <pc:sldMk cId="380299824" sldId="277"/>
            <ac:spMk id="9" creationId="{C95881D3-2211-48BD-969B-E165E4312863}"/>
          </ac:spMkLst>
        </pc:spChg>
      </pc:sldChg>
      <pc:sldChg chg="modSp mod">
        <pc:chgData name="Katie Ward" userId="baf406e2-1670-4ec2-af1a-1e80df3c254d" providerId="ADAL" clId="{B214604A-22A8-42C1-9225-BA736FF87717}" dt="2023-03-07T09:26:00.994" v="75" actId="20577"/>
        <pc:sldMkLst>
          <pc:docMk/>
          <pc:sldMk cId="2533679164" sldId="278"/>
        </pc:sldMkLst>
        <pc:spChg chg="mod">
          <ac:chgData name="Katie Ward" userId="baf406e2-1670-4ec2-af1a-1e80df3c254d" providerId="ADAL" clId="{B214604A-22A8-42C1-9225-BA736FF87717}" dt="2023-03-07T09:26:00.994" v="75" actId="20577"/>
          <ac:spMkLst>
            <pc:docMk/>
            <pc:sldMk cId="2533679164" sldId="278"/>
            <ac:spMk id="4" creationId="{2AAF973E-6183-490A-BD70-DA78FD82B6B2}"/>
          </ac:spMkLst>
        </pc:spChg>
      </pc:sldChg>
    </pc:docChg>
  </pc:docChgLst>
  <pc:docChgLst>
    <pc:chgData name="Katie Ward" userId="baf406e2-1670-4ec2-af1a-1e80df3c254d" providerId="ADAL" clId="{7997FED4-4E22-47C7-8B3D-A2DA267640AA}"/>
    <pc:docChg chg="custSel modSld">
      <pc:chgData name="Katie Ward" userId="baf406e2-1670-4ec2-af1a-1e80df3c254d" providerId="ADAL" clId="{7997FED4-4E22-47C7-8B3D-A2DA267640AA}" dt="2023-03-07T09:45:59.475" v="42" actId="2711"/>
      <pc:docMkLst>
        <pc:docMk/>
      </pc:docMkLst>
      <pc:sldChg chg="modSp mod">
        <pc:chgData name="Katie Ward" userId="baf406e2-1670-4ec2-af1a-1e80df3c254d" providerId="ADAL" clId="{7997FED4-4E22-47C7-8B3D-A2DA267640AA}" dt="2023-03-07T09:43:46.126" v="21" actId="313"/>
        <pc:sldMkLst>
          <pc:docMk/>
          <pc:sldMk cId="3224781299" sldId="274"/>
        </pc:sldMkLst>
        <pc:spChg chg="mod">
          <ac:chgData name="Katie Ward" userId="baf406e2-1670-4ec2-af1a-1e80df3c254d" providerId="ADAL" clId="{7997FED4-4E22-47C7-8B3D-A2DA267640AA}" dt="2023-03-07T09:43:46.126" v="21" actId="313"/>
          <ac:spMkLst>
            <pc:docMk/>
            <pc:sldMk cId="3224781299" sldId="274"/>
            <ac:spMk id="4" creationId="{2AAF973E-6183-490A-BD70-DA78FD82B6B2}"/>
          </ac:spMkLst>
        </pc:spChg>
        <pc:graphicFrameChg chg="mod modGraphic">
          <ac:chgData name="Katie Ward" userId="baf406e2-1670-4ec2-af1a-1e80df3c254d" providerId="ADAL" clId="{7997FED4-4E22-47C7-8B3D-A2DA267640AA}" dt="2023-03-07T09:43:36.010" v="17" actId="2711"/>
          <ac:graphicFrameMkLst>
            <pc:docMk/>
            <pc:sldMk cId="3224781299" sldId="274"/>
            <ac:graphicFrameMk id="5" creationId="{212451C0-5907-410E-B4CF-FCCA50C61271}"/>
          </ac:graphicFrameMkLst>
        </pc:graphicFrameChg>
      </pc:sldChg>
      <pc:sldChg chg="modSp mod">
        <pc:chgData name="Katie Ward" userId="baf406e2-1670-4ec2-af1a-1e80df3c254d" providerId="ADAL" clId="{7997FED4-4E22-47C7-8B3D-A2DA267640AA}" dt="2023-03-07T09:45:59.475" v="42" actId="2711"/>
        <pc:sldMkLst>
          <pc:docMk/>
          <pc:sldMk cId="2533679164" sldId="278"/>
        </pc:sldMkLst>
        <pc:spChg chg="mod">
          <ac:chgData name="Katie Ward" userId="baf406e2-1670-4ec2-af1a-1e80df3c254d" providerId="ADAL" clId="{7997FED4-4E22-47C7-8B3D-A2DA267640AA}" dt="2023-03-07T09:45:17.949" v="34" actId="20577"/>
          <ac:spMkLst>
            <pc:docMk/>
            <pc:sldMk cId="2533679164" sldId="278"/>
            <ac:spMk id="4" creationId="{2AAF973E-6183-490A-BD70-DA78FD82B6B2}"/>
          </ac:spMkLst>
        </pc:spChg>
        <pc:graphicFrameChg chg="mod modGraphic">
          <ac:chgData name="Katie Ward" userId="baf406e2-1670-4ec2-af1a-1e80df3c254d" providerId="ADAL" clId="{7997FED4-4E22-47C7-8B3D-A2DA267640AA}" dt="2023-03-07T09:45:59.475" v="42" actId="2711"/>
          <ac:graphicFrameMkLst>
            <pc:docMk/>
            <pc:sldMk cId="2533679164" sldId="278"/>
            <ac:graphicFrameMk id="5" creationId="{212451C0-5907-410E-B4CF-FCCA50C61271}"/>
          </ac:graphicFrameMkLst>
        </pc:graphicFrameChg>
      </pc:sldChg>
    </pc:docChg>
  </pc:docChgLst>
  <pc:docChgLst>
    <pc:chgData name="Vanessa Mongey" userId="10ff5935-b405-410e-8639-ec0d20fef139" providerId="ADAL" clId="{024F59D5-E1BA-46F4-862A-F48BE437B616}"/>
    <pc:docChg chg="modSld">
      <pc:chgData name="Vanessa Mongey" userId="10ff5935-b405-410e-8639-ec0d20fef139" providerId="ADAL" clId="{024F59D5-E1BA-46F4-862A-F48BE437B616}" dt="2022-04-25T13:39:42.110" v="2" actId="20577"/>
      <pc:docMkLst>
        <pc:docMk/>
      </pc:docMkLst>
      <pc:sldChg chg="modSp mod">
        <pc:chgData name="Vanessa Mongey" userId="10ff5935-b405-410e-8639-ec0d20fef139" providerId="ADAL" clId="{024F59D5-E1BA-46F4-862A-F48BE437B616}" dt="2022-04-25T13:39:42.110" v="2" actId="20577"/>
        <pc:sldMkLst>
          <pc:docMk/>
          <pc:sldMk cId="1693714309" sldId="273"/>
        </pc:sldMkLst>
        <pc:spChg chg="mod">
          <ac:chgData name="Vanessa Mongey" userId="10ff5935-b405-410e-8639-ec0d20fef139" providerId="ADAL" clId="{024F59D5-E1BA-46F4-862A-F48BE437B616}" dt="2022-04-25T13:39:42.110" v="2" actId="20577"/>
          <ac:spMkLst>
            <pc:docMk/>
            <pc:sldMk cId="1693714309" sldId="273"/>
            <ac:spMk id="3" creationId="{994AC1E1-C419-4F47-AFFE-EF1BE886B76F}"/>
          </ac:spMkLst>
        </pc:spChg>
      </pc:sldChg>
    </pc:docChg>
  </pc:docChgLst>
  <pc:docChgLst>
    <pc:chgData name="m.greasley@ucb.ac.uk" userId="S::urn:spo:guest#m.greasley@ucb.ac.uk::" providerId="AD" clId="Web-{D8222249-C1B9-D6BB-0798-0B3E873291A3}"/>
    <pc:docChg chg="modSld">
      <pc:chgData name="m.greasley@ucb.ac.uk" userId="S::urn:spo:guest#m.greasley@ucb.ac.uk::" providerId="AD" clId="Web-{D8222249-C1B9-D6BB-0798-0B3E873291A3}" dt="2022-11-14T17:23:53.997" v="4" actId="20577"/>
      <pc:docMkLst>
        <pc:docMk/>
      </pc:docMkLst>
      <pc:sldChg chg="modSp">
        <pc:chgData name="m.greasley@ucb.ac.uk" userId="S::urn:spo:guest#m.greasley@ucb.ac.uk::" providerId="AD" clId="Web-{D8222249-C1B9-D6BB-0798-0B3E873291A3}" dt="2022-11-14T17:23:53.997" v="4" actId="20577"/>
        <pc:sldMkLst>
          <pc:docMk/>
          <pc:sldMk cId="4057773510" sldId="257"/>
        </pc:sldMkLst>
        <pc:spChg chg="mod">
          <ac:chgData name="m.greasley@ucb.ac.uk" userId="S::urn:spo:guest#m.greasley@ucb.ac.uk::" providerId="AD" clId="Web-{D8222249-C1B9-D6BB-0798-0B3E873291A3}" dt="2022-11-14T17:23:53.997" v="4" actId="20577"/>
          <ac:spMkLst>
            <pc:docMk/>
            <pc:sldMk cId="4057773510" sldId="257"/>
            <ac:spMk id="13" creationId="{E9A9195B-1B7C-4A9C-B5DD-0193EF414A83}"/>
          </ac:spMkLst>
        </pc:spChg>
      </pc:sldChg>
    </pc:docChg>
  </pc:docChgLst>
  <pc:docChgLst>
    <pc:chgData name="Vanessa Mongey" userId="10ff5935-b405-410e-8639-ec0d20fef139" providerId="ADAL" clId="{75641F87-4891-49A6-98AE-AEF7A3E99FCC}"/>
    <pc:docChg chg="undo custSel delSld modSld">
      <pc:chgData name="Vanessa Mongey" userId="10ff5935-b405-410e-8639-ec0d20fef139" providerId="ADAL" clId="{75641F87-4891-49A6-98AE-AEF7A3E99FCC}" dt="2022-03-08T14:02:26.287" v="25" actId="255"/>
      <pc:docMkLst>
        <pc:docMk/>
      </pc:docMkLst>
      <pc:sldChg chg="modSp mod">
        <pc:chgData name="Vanessa Mongey" userId="10ff5935-b405-410e-8639-ec0d20fef139" providerId="ADAL" clId="{75641F87-4891-49A6-98AE-AEF7A3E99FCC}" dt="2022-03-08T14:02:26.287" v="25" actId="255"/>
        <pc:sldMkLst>
          <pc:docMk/>
          <pc:sldMk cId="3015144728" sldId="256"/>
        </pc:sldMkLst>
        <pc:spChg chg="mod">
          <ac:chgData name="Vanessa Mongey" userId="10ff5935-b405-410e-8639-ec0d20fef139" providerId="ADAL" clId="{75641F87-4891-49A6-98AE-AEF7A3E99FCC}" dt="2022-03-08T14:02:26.287" v="25" actId="255"/>
          <ac:spMkLst>
            <pc:docMk/>
            <pc:sldMk cId="3015144728" sldId="256"/>
            <ac:spMk id="4" creationId="{5165BC95-29B2-439F-8B7C-5863CEED1CCD}"/>
          </ac:spMkLst>
        </pc:spChg>
      </pc:sldChg>
      <pc:sldChg chg="modSp mod">
        <pc:chgData name="Vanessa Mongey" userId="10ff5935-b405-410e-8639-ec0d20fef139" providerId="ADAL" clId="{75641F87-4891-49A6-98AE-AEF7A3E99FCC}" dt="2022-03-08T13:58:07.589" v="13"/>
        <pc:sldMkLst>
          <pc:docMk/>
          <pc:sldMk cId="1959493693" sldId="259"/>
        </pc:sldMkLst>
        <pc:spChg chg="mod">
          <ac:chgData name="Vanessa Mongey" userId="10ff5935-b405-410e-8639-ec0d20fef139" providerId="ADAL" clId="{75641F87-4891-49A6-98AE-AEF7A3E99FCC}" dt="2022-03-08T13:58:07.589" v="13"/>
          <ac:spMkLst>
            <pc:docMk/>
            <pc:sldMk cId="1959493693" sldId="259"/>
            <ac:spMk id="10" creationId="{436F387C-57B8-45F5-B773-C38CD909376F}"/>
          </ac:spMkLst>
        </pc:spChg>
      </pc:sldChg>
      <pc:sldChg chg="del">
        <pc:chgData name="Vanessa Mongey" userId="10ff5935-b405-410e-8639-ec0d20fef139" providerId="ADAL" clId="{75641F87-4891-49A6-98AE-AEF7A3E99FCC}" dt="2022-03-08T13:59:47.585" v="19" actId="47"/>
        <pc:sldMkLst>
          <pc:docMk/>
          <pc:sldMk cId="2892986585" sldId="260"/>
        </pc:sldMkLst>
      </pc:sldChg>
      <pc:sldChg chg="modSp mod">
        <pc:chgData name="Vanessa Mongey" userId="10ff5935-b405-410e-8639-ec0d20fef139" providerId="ADAL" clId="{75641F87-4891-49A6-98AE-AEF7A3E99FCC}" dt="2022-03-08T13:59:28.506" v="18" actId="6549"/>
        <pc:sldMkLst>
          <pc:docMk/>
          <pc:sldMk cId="3378825058" sldId="261"/>
        </pc:sldMkLst>
        <pc:spChg chg="mod">
          <ac:chgData name="Vanessa Mongey" userId="10ff5935-b405-410e-8639-ec0d20fef139" providerId="ADAL" clId="{75641F87-4891-49A6-98AE-AEF7A3E99FCC}" dt="2022-03-08T13:59:28.506" v="18" actId="6549"/>
          <ac:spMkLst>
            <pc:docMk/>
            <pc:sldMk cId="3378825058" sldId="261"/>
            <ac:spMk id="2" creationId="{8BA4BD46-1E74-49B3-8020-99427BE95990}"/>
          </ac:spMkLst>
        </pc:spChg>
      </pc:sldChg>
      <pc:sldChg chg="del">
        <pc:chgData name="Vanessa Mongey" userId="10ff5935-b405-410e-8639-ec0d20fef139" providerId="ADAL" clId="{75641F87-4891-49A6-98AE-AEF7A3E99FCC}" dt="2022-03-08T13:59:50.450" v="20" actId="47"/>
        <pc:sldMkLst>
          <pc:docMk/>
          <pc:sldMk cId="1632684750" sldId="268"/>
        </pc:sldMkLst>
      </pc:sldChg>
      <pc:sldChg chg="del">
        <pc:chgData name="Vanessa Mongey" userId="10ff5935-b405-410e-8639-ec0d20fef139" providerId="ADAL" clId="{75641F87-4891-49A6-98AE-AEF7A3E99FCC}" dt="2022-03-08T13:58:42.604" v="14" actId="47"/>
        <pc:sldMkLst>
          <pc:docMk/>
          <pc:sldMk cId="1175087495" sldId="269"/>
        </pc:sldMkLst>
      </pc:sldChg>
      <pc:sldChg chg="del">
        <pc:chgData name="Vanessa Mongey" userId="10ff5935-b405-410e-8639-ec0d20fef139" providerId="ADAL" clId="{75641F87-4891-49A6-98AE-AEF7A3E99FCC}" dt="2022-03-08T13:58:47.921" v="15" actId="47"/>
        <pc:sldMkLst>
          <pc:docMk/>
          <pc:sldMk cId="87487512" sldId="270"/>
        </pc:sldMkLst>
      </pc:sldChg>
      <pc:sldChg chg="modSp mod">
        <pc:chgData name="Vanessa Mongey" userId="10ff5935-b405-410e-8639-ec0d20fef139" providerId="ADAL" clId="{75641F87-4891-49A6-98AE-AEF7A3E99FCC}" dt="2022-03-08T13:56:37.045" v="11" actId="6549"/>
        <pc:sldMkLst>
          <pc:docMk/>
          <pc:sldMk cId="2107851997" sldId="271"/>
        </pc:sldMkLst>
        <pc:spChg chg="mod">
          <ac:chgData name="Vanessa Mongey" userId="10ff5935-b405-410e-8639-ec0d20fef139" providerId="ADAL" clId="{75641F87-4891-49A6-98AE-AEF7A3E99FCC}" dt="2022-03-08T13:56:37.045" v="11" actId="6549"/>
          <ac:spMkLst>
            <pc:docMk/>
            <pc:sldMk cId="2107851997" sldId="271"/>
            <ac:spMk id="3" creationId="{19AFA26A-E7DA-4330-A726-3894B77A7BC1}"/>
          </ac:spMkLst>
        </pc:spChg>
      </pc:sldChg>
      <pc:sldChg chg="modSp mod">
        <pc:chgData name="Vanessa Mongey" userId="10ff5935-b405-410e-8639-ec0d20fef139" providerId="ADAL" clId="{75641F87-4891-49A6-98AE-AEF7A3E99FCC}" dt="2022-03-08T13:56:44.504" v="12" actId="6549"/>
        <pc:sldMkLst>
          <pc:docMk/>
          <pc:sldMk cId="337628947" sldId="272"/>
        </pc:sldMkLst>
        <pc:spChg chg="mod">
          <ac:chgData name="Vanessa Mongey" userId="10ff5935-b405-410e-8639-ec0d20fef139" providerId="ADAL" clId="{75641F87-4891-49A6-98AE-AEF7A3E99FCC}" dt="2022-03-08T13:56:44.504" v="12" actId="6549"/>
          <ac:spMkLst>
            <pc:docMk/>
            <pc:sldMk cId="337628947" sldId="272"/>
            <ac:spMk id="2" creationId="{0CE2753C-07FF-4B73-B265-7C095D44A7DE}"/>
          </ac:spMkLst>
        </pc:spChg>
      </pc:sldChg>
      <pc:sldChg chg="modSp mod modClrScheme delCm chgLayout">
        <pc:chgData name="Vanessa Mongey" userId="10ff5935-b405-410e-8639-ec0d20fef139" providerId="ADAL" clId="{75641F87-4891-49A6-98AE-AEF7A3E99FCC}" dt="2022-03-08T14:01:31.139" v="24" actId="700"/>
        <pc:sldMkLst>
          <pc:docMk/>
          <pc:sldMk cId="3224781299" sldId="274"/>
        </pc:sldMkLst>
        <pc:spChg chg="mod">
          <ac:chgData name="Vanessa Mongey" userId="10ff5935-b405-410e-8639-ec0d20fef139" providerId="ADAL" clId="{75641F87-4891-49A6-98AE-AEF7A3E99FCC}" dt="2022-03-08T13:59:07.803" v="16" actId="6549"/>
          <ac:spMkLst>
            <pc:docMk/>
            <pc:sldMk cId="3224781299" sldId="274"/>
            <ac:spMk id="3" creationId="{19AFA26A-E7DA-4330-A726-3894B77A7BC1}"/>
          </ac:spMkLst>
        </pc:spChg>
        <pc:spChg chg="mod">
          <ac:chgData name="Vanessa Mongey" userId="10ff5935-b405-410e-8639-ec0d20fef139" providerId="ADAL" clId="{75641F87-4891-49A6-98AE-AEF7A3E99FCC}" dt="2022-03-08T14:01:21.749" v="23" actId="20577"/>
          <ac:spMkLst>
            <pc:docMk/>
            <pc:sldMk cId="3224781299" sldId="274"/>
            <ac:spMk id="4" creationId="{2AAF973E-6183-490A-BD70-DA78FD82B6B2}"/>
          </ac:spMkLst>
        </pc:spChg>
      </pc:sldChg>
    </pc:docChg>
  </pc:docChgLst>
  <pc:docChgLst>
    <pc:chgData name="m.greasley@ucb.ac.uk" userId="S::urn:spo:guest#m.greasley@ucb.ac.uk::" providerId="AD" clId="Web-{6B1CEB5C-43F0-4AE5-C81A-90CB8D81D8F5}"/>
    <pc:docChg chg="modSld">
      <pc:chgData name="m.greasley@ucb.ac.uk" userId="S::urn:spo:guest#m.greasley@ucb.ac.uk::" providerId="AD" clId="Web-{6B1CEB5C-43F0-4AE5-C81A-90CB8D81D8F5}" dt="2022-11-14T17:09:58.428" v="5" actId="20577"/>
      <pc:docMkLst>
        <pc:docMk/>
      </pc:docMkLst>
      <pc:sldChg chg="modSp">
        <pc:chgData name="m.greasley@ucb.ac.uk" userId="S::urn:spo:guest#m.greasley@ucb.ac.uk::" providerId="AD" clId="Web-{6B1CEB5C-43F0-4AE5-C81A-90CB8D81D8F5}" dt="2022-11-14T17:09:58.428" v="5" actId="20577"/>
        <pc:sldMkLst>
          <pc:docMk/>
          <pc:sldMk cId="1674363154" sldId="263"/>
        </pc:sldMkLst>
        <pc:spChg chg="mod">
          <ac:chgData name="m.greasley@ucb.ac.uk" userId="S::urn:spo:guest#m.greasley@ucb.ac.uk::" providerId="AD" clId="Web-{6B1CEB5C-43F0-4AE5-C81A-90CB8D81D8F5}" dt="2022-11-14T17:09:58.428" v="5" actId="20577"/>
          <ac:spMkLst>
            <pc:docMk/>
            <pc:sldMk cId="1674363154" sldId="263"/>
            <ac:spMk id="5" creationId="{99E6705A-EEA9-4642-AE9A-1E150D5FE3E8}"/>
          </ac:spMkLst>
        </pc:spChg>
      </pc:sldChg>
      <pc:sldChg chg="modSp">
        <pc:chgData name="m.greasley@ucb.ac.uk" userId="S::urn:spo:guest#m.greasley@ucb.ac.uk::" providerId="AD" clId="Web-{6B1CEB5C-43F0-4AE5-C81A-90CB8D81D8F5}" dt="2022-11-14T17:09:42.037" v="4" actId="20577"/>
        <pc:sldMkLst>
          <pc:docMk/>
          <pc:sldMk cId="2664076803" sldId="265"/>
        </pc:sldMkLst>
        <pc:spChg chg="mod">
          <ac:chgData name="m.greasley@ucb.ac.uk" userId="S::urn:spo:guest#m.greasley@ucb.ac.uk::" providerId="AD" clId="Web-{6B1CEB5C-43F0-4AE5-C81A-90CB8D81D8F5}" dt="2022-11-14T17:09:42.037" v="4" actId="20577"/>
          <ac:spMkLst>
            <pc:docMk/>
            <pc:sldMk cId="2664076803" sldId="265"/>
            <ac:spMk id="2" creationId="{FA6340C2-F404-446E-906C-F0A4D395ABB9}"/>
          </ac:spMkLst>
        </pc:spChg>
      </pc:sldChg>
    </pc:docChg>
  </pc:docChgLst>
  <pc:docChgLst>
    <pc:chgData name="Jenna Dargon" userId="55fadb61-f140-4fbb-a278-15aac2f87c6e" providerId="ADAL" clId="{0C606185-1C2B-4B6B-8128-35BA96FB9B82}"/>
    <pc:docChg chg="undo custSel delSld modSld modMainMaster">
      <pc:chgData name="Jenna Dargon" userId="55fadb61-f140-4fbb-a278-15aac2f87c6e" providerId="ADAL" clId="{0C606185-1C2B-4B6B-8128-35BA96FB9B82}" dt="2022-02-08T12:12:09.709" v="2236" actId="47"/>
      <pc:docMkLst>
        <pc:docMk/>
      </pc:docMkLst>
      <pc:sldChg chg="modSp mod">
        <pc:chgData name="Jenna Dargon" userId="55fadb61-f140-4fbb-a278-15aac2f87c6e" providerId="ADAL" clId="{0C606185-1C2B-4B6B-8128-35BA96FB9B82}" dt="2022-01-28T15:11:31.462" v="537" actId="20577"/>
        <pc:sldMkLst>
          <pc:docMk/>
          <pc:sldMk cId="3015144728" sldId="256"/>
        </pc:sldMkLst>
        <pc:spChg chg="mod">
          <ac:chgData name="Jenna Dargon" userId="55fadb61-f140-4fbb-a278-15aac2f87c6e" providerId="ADAL" clId="{0C606185-1C2B-4B6B-8128-35BA96FB9B82}" dt="2022-01-28T15:09:36.344" v="407" actId="20577"/>
          <ac:spMkLst>
            <pc:docMk/>
            <pc:sldMk cId="3015144728" sldId="256"/>
            <ac:spMk id="2" creationId="{C8FDA571-6C94-441F-9983-D2E6861FD27A}"/>
          </ac:spMkLst>
        </pc:spChg>
        <pc:spChg chg="mod">
          <ac:chgData name="Jenna Dargon" userId="55fadb61-f140-4fbb-a278-15aac2f87c6e" providerId="ADAL" clId="{0C606185-1C2B-4B6B-8128-35BA96FB9B82}" dt="2022-01-28T15:11:31.462" v="537" actId="20577"/>
          <ac:spMkLst>
            <pc:docMk/>
            <pc:sldMk cId="3015144728" sldId="256"/>
            <ac:spMk id="4" creationId="{5165BC95-29B2-439F-8B7C-5863CEED1CCD}"/>
          </ac:spMkLst>
        </pc:spChg>
      </pc:sldChg>
      <pc:sldChg chg="modSp mod">
        <pc:chgData name="Jenna Dargon" userId="55fadb61-f140-4fbb-a278-15aac2f87c6e" providerId="ADAL" clId="{0C606185-1C2B-4B6B-8128-35BA96FB9B82}" dt="2022-01-28T15:12:31.765" v="598" actId="20577"/>
        <pc:sldMkLst>
          <pc:docMk/>
          <pc:sldMk cId="4057773510" sldId="257"/>
        </pc:sldMkLst>
        <pc:spChg chg="mod">
          <ac:chgData name="Jenna Dargon" userId="55fadb61-f140-4fbb-a278-15aac2f87c6e" providerId="ADAL" clId="{0C606185-1C2B-4B6B-8128-35BA96FB9B82}" dt="2022-01-28T15:12:31.765" v="598" actId="20577"/>
          <ac:spMkLst>
            <pc:docMk/>
            <pc:sldMk cId="4057773510" sldId="257"/>
            <ac:spMk id="3" creationId="{30E4D5F6-185A-43D8-A5E1-37F6707BAC2D}"/>
          </ac:spMkLst>
        </pc:spChg>
        <pc:spChg chg="mod">
          <ac:chgData name="Jenna Dargon" userId="55fadb61-f140-4fbb-a278-15aac2f87c6e" providerId="ADAL" clId="{0C606185-1C2B-4B6B-8128-35BA96FB9B82}" dt="2022-01-28T15:12:08.040" v="593" actId="6549"/>
          <ac:spMkLst>
            <pc:docMk/>
            <pc:sldMk cId="4057773510" sldId="257"/>
            <ac:spMk id="20" creationId="{AE86D235-8557-462C-B5A1-CC87B9FC5F8D}"/>
          </ac:spMkLst>
        </pc:spChg>
        <pc:grpChg chg="mod">
          <ac:chgData name="Jenna Dargon" userId="55fadb61-f140-4fbb-a278-15aac2f87c6e" providerId="ADAL" clId="{0C606185-1C2B-4B6B-8128-35BA96FB9B82}" dt="2022-01-28T15:12:14.021" v="594" actId="1036"/>
          <ac:grpSpMkLst>
            <pc:docMk/>
            <pc:sldMk cId="4057773510" sldId="257"/>
            <ac:grpSpMk id="16" creationId="{E60F5084-DD51-4CE9-A8A1-5CBCA497B273}"/>
          </ac:grpSpMkLst>
        </pc:grpChg>
      </pc:sldChg>
      <pc:sldChg chg="modSp mod">
        <pc:chgData name="Jenna Dargon" userId="55fadb61-f140-4fbb-a278-15aac2f87c6e" providerId="ADAL" clId="{0C606185-1C2B-4B6B-8128-35BA96FB9B82}" dt="2022-01-28T15:20:28.832" v="1116" actId="207"/>
        <pc:sldMkLst>
          <pc:docMk/>
          <pc:sldMk cId="3420127913" sldId="258"/>
        </pc:sldMkLst>
        <pc:spChg chg="mod">
          <ac:chgData name="Jenna Dargon" userId="55fadb61-f140-4fbb-a278-15aac2f87c6e" providerId="ADAL" clId="{0C606185-1C2B-4B6B-8128-35BA96FB9B82}" dt="2022-01-28T15:20:28.832" v="1116" actId="207"/>
          <ac:spMkLst>
            <pc:docMk/>
            <pc:sldMk cId="3420127913" sldId="258"/>
            <ac:spMk id="3" creationId="{A80B7833-9BE4-4EDE-9736-AB0640C620E9}"/>
          </ac:spMkLst>
        </pc:spChg>
      </pc:sldChg>
      <pc:sldChg chg="addSp delSp modSp mod">
        <pc:chgData name="Jenna Dargon" userId="55fadb61-f140-4fbb-a278-15aac2f87c6e" providerId="ADAL" clId="{0C606185-1C2B-4B6B-8128-35BA96FB9B82}" dt="2022-02-08T11:34:39.418" v="2030" actId="20577"/>
        <pc:sldMkLst>
          <pc:docMk/>
          <pc:sldMk cId="1959493693" sldId="259"/>
        </pc:sldMkLst>
        <pc:spChg chg="add del mod">
          <ac:chgData name="Jenna Dargon" userId="55fadb61-f140-4fbb-a278-15aac2f87c6e" providerId="ADAL" clId="{0C606185-1C2B-4B6B-8128-35BA96FB9B82}" dt="2022-01-28T15:19:10.195" v="1085" actId="478"/>
          <ac:spMkLst>
            <pc:docMk/>
            <pc:sldMk cId="1959493693" sldId="259"/>
            <ac:spMk id="3" creationId="{BADDB8E7-148D-46EF-A4D4-69BC780BA221}"/>
          </ac:spMkLst>
        </pc:spChg>
        <pc:spChg chg="add mod">
          <ac:chgData name="Jenna Dargon" userId="55fadb61-f140-4fbb-a278-15aac2f87c6e" providerId="ADAL" clId="{0C606185-1C2B-4B6B-8128-35BA96FB9B82}" dt="2022-02-08T11:34:39.418" v="2030" actId="20577"/>
          <ac:spMkLst>
            <pc:docMk/>
            <pc:sldMk cId="1959493693" sldId="259"/>
            <ac:spMk id="9" creationId="{2CDF8918-7B95-4100-8AE0-C5E93EB0D751}"/>
          </ac:spMkLst>
        </pc:spChg>
        <pc:spChg chg="mod">
          <ac:chgData name="Jenna Dargon" userId="55fadb61-f140-4fbb-a278-15aac2f87c6e" providerId="ADAL" clId="{0C606185-1C2B-4B6B-8128-35BA96FB9B82}" dt="2022-02-08T11:32:56.060" v="1985" actId="20577"/>
          <ac:spMkLst>
            <pc:docMk/>
            <pc:sldMk cId="1959493693" sldId="259"/>
            <ac:spMk id="11" creationId="{077387FA-A62C-499E-B82E-26CC631F013A}"/>
          </ac:spMkLst>
        </pc:spChg>
        <pc:spChg chg="mod">
          <ac:chgData name="Jenna Dargon" userId="55fadb61-f140-4fbb-a278-15aac2f87c6e" providerId="ADAL" clId="{0C606185-1C2B-4B6B-8128-35BA96FB9B82}" dt="2022-01-28T15:14:04.270" v="761" actId="14100"/>
          <ac:spMkLst>
            <pc:docMk/>
            <pc:sldMk cId="1959493693" sldId="259"/>
            <ac:spMk id="21" creationId="{ADA3C782-06D3-4782-AAA2-41CFA4B83DB3}"/>
          </ac:spMkLst>
        </pc:spChg>
        <pc:spChg chg="mod">
          <ac:chgData name="Jenna Dargon" userId="55fadb61-f140-4fbb-a278-15aac2f87c6e" providerId="ADAL" clId="{0C606185-1C2B-4B6B-8128-35BA96FB9B82}" dt="2022-01-28T15:26:47.900" v="1443" actId="207"/>
          <ac:spMkLst>
            <pc:docMk/>
            <pc:sldMk cId="1959493693" sldId="259"/>
            <ac:spMk id="23" creationId="{83763FEE-B89F-47C4-88EB-B02BF8FAE9C5}"/>
          </ac:spMkLst>
        </pc:spChg>
        <pc:picChg chg="mod">
          <ac:chgData name="Jenna Dargon" userId="55fadb61-f140-4fbb-a278-15aac2f87c6e" providerId="ADAL" clId="{0C606185-1C2B-4B6B-8128-35BA96FB9B82}" dt="2022-01-28T15:14:21.121" v="765" actId="1076"/>
          <ac:picMkLst>
            <pc:docMk/>
            <pc:sldMk cId="1959493693" sldId="259"/>
            <ac:picMk id="24" creationId="{575A95A9-CFAA-458F-8E6F-1CF5D068DAF0}"/>
          </ac:picMkLst>
        </pc:picChg>
      </pc:sldChg>
      <pc:sldChg chg="addSp delSp modSp mod">
        <pc:chgData name="Jenna Dargon" userId="55fadb61-f140-4fbb-a278-15aac2f87c6e" providerId="ADAL" clId="{0C606185-1C2B-4B6B-8128-35BA96FB9B82}" dt="2022-02-08T11:42:32.114" v="2144"/>
        <pc:sldMkLst>
          <pc:docMk/>
          <pc:sldMk cId="2892986585" sldId="260"/>
        </pc:sldMkLst>
        <pc:spChg chg="mod">
          <ac:chgData name="Jenna Dargon" userId="55fadb61-f140-4fbb-a278-15aac2f87c6e" providerId="ADAL" clId="{0C606185-1C2B-4B6B-8128-35BA96FB9B82}" dt="2022-02-08T11:37:54.876" v="2129" actId="20577"/>
          <ac:spMkLst>
            <pc:docMk/>
            <pc:sldMk cId="2892986585" sldId="260"/>
            <ac:spMk id="4" creationId="{2AAF973E-6183-490A-BD70-DA78FD82B6B2}"/>
          </ac:spMkLst>
        </pc:spChg>
        <pc:graphicFrameChg chg="del mod modGraphic">
          <ac:chgData name="Jenna Dargon" userId="55fadb61-f140-4fbb-a278-15aac2f87c6e" providerId="ADAL" clId="{0C606185-1C2B-4B6B-8128-35BA96FB9B82}" dt="2022-02-08T11:42:31.893" v="2143" actId="478"/>
          <ac:graphicFrameMkLst>
            <pc:docMk/>
            <pc:sldMk cId="2892986585" sldId="260"/>
            <ac:graphicFrameMk id="2" creationId="{49E09292-C182-4067-9806-C4A737648EC1}"/>
          </ac:graphicFrameMkLst>
        </pc:graphicFrameChg>
        <pc:graphicFrameChg chg="add mod">
          <ac:chgData name="Jenna Dargon" userId="55fadb61-f140-4fbb-a278-15aac2f87c6e" providerId="ADAL" clId="{0C606185-1C2B-4B6B-8128-35BA96FB9B82}" dt="2022-02-08T11:42:32.114" v="2144"/>
          <ac:graphicFrameMkLst>
            <pc:docMk/>
            <pc:sldMk cId="2892986585" sldId="260"/>
            <ac:graphicFrameMk id="5" creationId="{212451C0-5907-410E-B4CF-FCCA50C61271}"/>
          </ac:graphicFrameMkLst>
        </pc:graphicFrameChg>
      </pc:sldChg>
      <pc:sldChg chg="modSp mod">
        <pc:chgData name="Jenna Dargon" userId="55fadb61-f140-4fbb-a278-15aac2f87c6e" providerId="ADAL" clId="{0C606185-1C2B-4B6B-8128-35BA96FB9B82}" dt="2022-02-08T11:37:04.577" v="2125" actId="20577"/>
        <pc:sldMkLst>
          <pc:docMk/>
          <pc:sldMk cId="3378825058" sldId="261"/>
        </pc:sldMkLst>
        <pc:spChg chg="mod">
          <ac:chgData name="Jenna Dargon" userId="55fadb61-f140-4fbb-a278-15aac2f87c6e" providerId="ADAL" clId="{0C606185-1C2B-4B6B-8128-35BA96FB9B82}" dt="2022-02-08T11:36:34.264" v="2123" actId="14100"/>
          <ac:spMkLst>
            <pc:docMk/>
            <pc:sldMk cId="3378825058" sldId="261"/>
            <ac:spMk id="2" creationId="{8BA4BD46-1E74-49B3-8020-99427BE95990}"/>
          </ac:spMkLst>
        </pc:spChg>
        <pc:spChg chg="mod">
          <ac:chgData name="Jenna Dargon" userId="55fadb61-f140-4fbb-a278-15aac2f87c6e" providerId="ADAL" clId="{0C606185-1C2B-4B6B-8128-35BA96FB9B82}" dt="2022-01-28T14:27:10.781" v="0" actId="207"/>
          <ac:spMkLst>
            <pc:docMk/>
            <pc:sldMk cId="3378825058" sldId="261"/>
            <ac:spMk id="3" creationId="{93CA8860-E1F3-45B5-90ED-551356FBB360}"/>
          </ac:spMkLst>
        </pc:spChg>
        <pc:spChg chg="mod">
          <ac:chgData name="Jenna Dargon" userId="55fadb61-f140-4fbb-a278-15aac2f87c6e" providerId="ADAL" clId="{0C606185-1C2B-4B6B-8128-35BA96FB9B82}" dt="2022-01-28T15:25:48.717" v="1412" actId="14100"/>
          <ac:spMkLst>
            <pc:docMk/>
            <pc:sldMk cId="3378825058" sldId="261"/>
            <ac:spMk id="4" creationId="{F532B1B3-BC68-4B85-AAE6-756A04FC6AAF}"/>
          </ac:spMkLst>
        </pc:spChg>
        <pc:spChg chg="mod">
          <ac:chgData name="Jenna Dargon" userId="55fadb61-f140-4fbb-a278-15aac2f87c6e" providerId="ADAL" clId="{0C606185-1C2B-4B6B-8128-35BA96FB9B82}" dt="2022-01-28T15:25:55.824" v="1413" actId="14100"/>
          <ac:spMkLst>
            <pc:docMk/>
            <pc:sldMk cId="3378825058" sldId="261"/>
            <ac:spMk id="11" creationId="{2492C60D-D498-4F0E-B78E-580BE9333EB8}"/>
          </ac:spMkLst>
        </pc:spChg>
        <pc:spChg chg="mod">
          <ac:chgData name="Jenna Dargon" userId="55fadb61-f140-4fbb-a278-15aac2f87c6e" providerId="ADAL" clId="{0C606185-1C2B-4B6B-8128-35BA96FB9B82}" dt="2022-02-08T11:37:04.577" v="2125" actId="20577"/>
          <ac:spMkLst>
            <pc:docMk/>
            <pc:sldMk cId="3378825058" sldId="261"/>
            <ac:spMk id="12" creationId="{297CA11F-B52E-4750-85AC-F75CE7933D36}"/>
          </ac:spMkLst>
        </pc:spChg>
        <pc:grpChg chg="mod">
          <ac:chgData name="Jenna Dargon" userId="55fadb61-f140-4fbb-a278-15aac2f87c6e" providerId="ADAL" clId="{0C606185-1C2B-4B6B-8128-35BA96FB9B82}" dt="2022-01-28T15:25:28.616" v="1408" actId="14100"/>
          <ac:grpSpMkLst>
            <pc:docMk/>
            <pc:sldMk cId="3378825058" sldId="261"/>
            <ac:grpSpMk id="8" creationId="{4D416E7D-86BA-4C1C-A216-F8196EC45FD3}"/>
          </ac:grpSpMkLst>
        </pc:grpChg>
        <pc:picChg chg="mod">
          <ac:chgData name="Jenna Dargon" userId="55fadb61-f140-4fbb-a278-15aac2f87c6e" providerId="ADAL" clId="{0C606185-1C2B-4B6B-8128-35BA96FB9B82}" dt="2022-01-28T15:26:31.350" v="1441" actId="1035"/>
          <ac:picMkLst>
            <pc:docMk/>
            <pc:sldMk cId="3378825058" sldId="261"/>
            <ac:picMk id="10" creationId="{3B0A2ED4-98AD-4D23-9525-D09B1CE589FC}"/>
          </ac:picMkLst>
        </pc:picChg>
      </pc:sldChg>
      <pc:sldChg chg="modSp mod">
        <pc:chgData name="Jenna Dargon" userId="55fadb61-f140-4fbb-a278-15aac2f87c6e" providerId="ADAL" clId="{0C606185-1C2B-4B6B-8128-35BA96FB9B82}" dt="2022-01-28T15:41:06.691" v="1965" actId="20577"/>
        <pc:sldMkLst>
          <pc:docMk/>
          <pc:sldMk cId="1674363154" sldId="263"/>
        </pc:sldMkLst>
        <pc:spChg chg="mod">
          <ac:chgData name="Jenna Dargon" userId="55fadb61-f140-4fbb-a278-15aac2f87c6e" providerId="ADAL" clId="{0C606185-1C2B-4B6B-8128-35BA96FB9B82}" dt="2022-01-28T15:41:06.691" v="1965" actId="20577"/>
          <ac:spMkLst>
            <pc:docMk/>
            <pc:sldMk cId="1674363154" sldId="263"/>
            <ac:spMk id="5" creationId="{99E6705A-EEA9-4642-AE9A-1E150D5FE3E8}"/>
          </ac:spMkLst>
        </pc:spChg>
      </pc:sldChg>
      <pc:sldChg chg="addSp delSp modSp mod">
        <pc:chgData name="Jenna Dargon" userId="55fadb61-f140-4fbb-a278-15aac2f87c6e" providerId="ADAL" clId="{0C606185-1C2B-4B6B-8128-35BA96FB9B82}" dt="2022-02-08T11:47:33.635" v="2232" actId="1036"/>
        <pc:sldMkLst>
          <pc:docMk/>
          <pc:sldMk cId="989488239" sldId="264"/>
        </pc:sldMkLst>
        <pc:spChg chg="add del mod">
          <ac:chgData name="Jenna Dargon" userId="55fadb61-f140-4fbb-a278-15aac2f87c6e" providerId="ADAL" clId="{0C606185-1C2B-4B6B-8128-35BA96FB9B82}" dt="2022-02-08T11:45:51.080" v="2158" actId="21"/>
          <ac:spMkLst>
            <pc:docMk/>
            <pc:sldMk cId="989488239" sldId="264"/>
            <ac:spMk id="2" creationId="{E4768E34-ED83-4C6E-A8A7-85DBDAADF15B}"/>
          </ac:spMkLst>
        </pc:spChg>
        <pc:spChg chg="add mod">
          <ac:chgData name="Jenna Dargon" userId="55fadb61-f140-4fbb-a278-15aac2f87c6e" providerId="ADAL" clId="{0C606185-1C2B-4B6B-8128-35BA96FB9B82}" dt="2022-02-08T11:46:09.134" v="2164" actId="1076"/>
          <ac:spMkLst>
            <pc:docMk/>
            <pc:sldMk cId="989488239" sldId="264"/>
            <ac:spMk id="7" creationId="{16E25BC8-4797-413D-A7E3-BDF226A40F4F}"/>
          </ac:spMkLst>
        </pc:spChg>
        <pc:graphicFrameChg chg="add del">
          <ac:chgData name="Jenna Dargon" userId="55fadb61-f140-4fbb-a278-15aac2f87c6e" providerId="ADAL" clId="{0C606185-1C2B-4B6B-8128-35BA96FB9B82}" dt="2022-02-08T11:45:09.223" v="2149" actId="26606"/>
          <ac:graphicFrameMkLst>
            <pc:docMk/>
            <pc:sldMk cId="989488239" sldId="264"/>
            <ac:graphicFrameMk id="6" creationId="{A4502045-AC01-4925-962C-1908657D4B56}"/>
          </ac:graphicFrameMkLst>
        </pc:graphicFrameChg>
        <pc:picChg chg="add mod">
          <ac:chgData name="Jenna Dargon" userId="55fadb61-f140-4fbb-a278-15aac2f87c6e" providerId="ADAL" clId="{0C606185-1C2B-4B6B-8128-35BA96FB9B82}" dt="2022-02-08T11:47:33.635" v="2232" actId="1036"/>
          <ac:picMkLst>
            <pc:docMk/>
            <pc:sldMk cId="989488239" sldId="264"/>
            <ac:picMk id="4" creationId="{7BDA4C2E-9823-4E32-BDDA-125421455B48}"/>
          </ac:picMkLst>
        </pc:picChg>
        <pc:picChg chg="add mod">
          <ac:chgData name="Jenna Dargon" userId="55fadb61-f140-4fbb-a278-15aac2f87c6e" providerId="ADAL" clId="{0C606185-1C2B-4B6B-8128-35BA96FB9B82}" dt="2022-02-08T11:47:33.635" v="2232" actId="1036"/>
          <ac:picMkLst>
            <pc:docMk/>
            <pc:sldMk cId="989488239" sldId="264"/>
            <ac:picMk id="8" creationId="{F83C56ED-364E-4D96-AE89-D7CD1A0119BE}"/>
          </ac:picMkLst>
        </pc:picChg>
        <pc:picChg chg="add mod">
          <ac:chgData name="Jenna Dargon" userId="55fadb61-f140-4fbb-a278-15aac2f87c6e" providerId="ADAL" clId="{0C606185-1C2B-4B6B-8128-35BA96FB9B82}" dt="2022-02-08T11:47:33.635" v="2232" actId="1036"/>
          <ac:picMkLst>
            <pc:docMk/>
            <pc:sldMk cId="989488239" sldId="264"/>
            <ac:picMk id="9" creationId="{53D47D80-078D-4E1D-AB93-7422561FEC42}"/>
          </ac:picMkLst>
        </pc:picChg>
        <pc:picChg chg="add mod">
          <ac:chgData name="Jenna Dargon" userId="55fadb61-f140-4fbb-a278-15aac2f87c6e" providerId="ADAL" clId="{0C606185-1C2B-4B6B-8128-35BA96FB9B82}" dt="2022-02-08T11:47:33.635" v="2232" actId="1036"/>
          <ac:picMkLst>
            <pc:docMk/>
            <pc:sldMk cId="989488239" sldId="264"/>
            <ac:picMk id="10" creationId="{8CDC63E8-5315-42E4-AC80-A3D86AD0A47D}"/>
          </ac:picMkLst>
        </pc:picChg>
        <pc:picChg chg="add mod">
          <ac:chgData name="Jenna Dargon" userId="55fadb61-f140-4fbb-a278-15aac2f87c6e" providerId="ADAL" clId="{0C606185-1C2B-4B6B-8128-35BA96FB9B82}" dt="2022-02-08T11:47:33.635" v="2232" actId="1036"/>
          <ac:picMkLst>
            <pc:docMk/>
            <pc:sldMk cId="989488239" sldId="264"/>
            <ac:picMk id="11" creationId="{CD843033-445C-44AE-B591-32F816588AF5}"/>
          </ac:picMkLst>
        </pc:picChg>
      </pc:sldChg>
      <pc:sldChg chg="addSp modSp mod">
        <pc:chgData name="Jenna Dargon" userId="55fadb61-f140-4fbb-a278-15aac2f87c6e" providerId="ADAL" clId="{0C606185-1C2B-4B6B-8128-35BA96FB9B82}" dt="2022-01-28T14:43:41.019" v="78" actId="20577"/>
        <pc:sldMkLst>
          <pc:docMk/>
          <pc:sldMk cId="2664076803" sldId="265"/>
        </pc:sldMkLst>
        <pc:spChg chg="add mod">
          <ac:chgData name="Jenna Dargon" userId="55fadb61-f140-4fbb-a278-15aac2f87c6e" providerId="ADAL" clId="{0C606185-1C2B-4B6B-8128-35BA96FB9B82}" dt="2022-01-28T14:43:41.019" v="78" actId="20577"/>
          <ac:spMkLst>
            <pc:docMk/>
            <pc:sldMk cId="2664076803" sldId="265"/>
            <ac:spMk id="2" creationId="{FA6340C2-F404-446E-906C-F0A4D395ABB9}"/>
          </ac:spMkLst>
        </pc:spChg>
      </pc:sldChg>
      <pc:sldChg chg="addSp delSp modSp del mod">
        <pc:chgData name="Jenna Dargon" userId="55fadb61-f140-4fbb-a278-15aac2f87c6e" providerId="ADAL" clId="{0C606185-1C2B-4B6B-8128-35BA96FB9B82}" dt="2022-02-08T12:12:09.709" v="2236" actId="47"/>
        <pc:sldMkLst>
          <pc:docMk/>
          <pc:sldMk cId="3370837224" sldId="266"/>
        </pc:sldMkLst>
        <pc:spChg chg="add mod">
          <ac:chgData name="Jenna Dargon" userId="55fadb61-f140-4fbb-a278-15aac2f87c6e" providerId="ADAL" clId="{0C606185-1C2B-4B6B-8128-35BA96FB9B82}" dt="2022-02-08T11:48:27.746" v="2235" actId="20577"/>
          <ac:spMkLst>
            <pc:docMk/>
            <pc:sldMk cId="3370837224" sldId="266"/>
            <ac:spMk id="2" creationId="{01A11BBD-471A-4B1A-9D12-C506EFB16831}"/>
          </ac:spMkLst>
        </pc:spChg>
        <pc:spChg chg="add del mod">
          <ac:chgData name="Jenna Dargon" userId="55fadb61-f140-4fbb-a278-15aac2f87c6e" providerId="ADAL" clId="{0C606185-1C2B-4B6B-8128-35BA96FB9B82}" dt="2022-01-28T14:45:27.616" v="158" actId="478"/>
          <ac:spMkLst>
            <pc:docMk/>
            <pc:sldMk cId="3370837224" sldId="266"/>
            <ac:spMk id="4" creationId="{0E2357A9-4511-45F6-8BCC-E2AC321DB570}"/>
          </ac:spMkLst>
        </pc:spChg>
      </pc:sldChg>
      <pc:sldChg chg="addSp delSp modSp mod setBg setClrOvrMap">
        <pc:chgData name="Jenna Dargon" userId="55fadb61-f140-4fbb-a278-15aac2f87c6e" providerId="ADAL" clId="{0C606185-1C2B-4B6B-8128-35BA96FB9B82}" dt="2022-02-08T11:31:47.522" v="1979" actId="1038"/>
        <pc:sldMkLst>
          <pc:docMk/>
          <pc:sldMk cId="904752013" sldId="267"/>
        </pc:sldMkLst>
        <pc:spChg chg="add mod ord">
          <ac:chgData name="Jenna Dargon" userId="55fadb61-f140-4fbb-a278-15aac2f87c6e" providerId="ADAL" clId="{0C606185-1C2B-4B6B-8128-35BA96FB9B82}" dt="2022-02-07T15:53:20.578" v="1976" actId="14100"/>
          <ac:spMkLst>
            <pc:docMk/>
            <pc:sldMk cId="904752013" sldId="267"/>
            <ac:spMk id="2" creationId="{25346C6A-4EF2-4C16-BA13-59D478ED682B}"/>
          </ac:spMkLst>
        </pc:spChg>
        <pc:spChg chg="add mod">
          <ac:chgData name="Jenna Dargon" userId="55fadb61-f140-4fbb-a278-15aac2f87c6e" providerId="ADAL" clId="{0C606185-1C2B-4B6B-8128-35BA96FB9B82}" dt="2022-02-08T11:31:47.522" v="1979" actId="1038"/>
          <ac:spMkLst>
            <pc:docMk/>
            <pc:sldMk cId="904752013" sldId="267"/>
            <ac:spMk id="7" creationId="{EF000CE3-F63C-41C5-A75C-684F21D4201E}"/>
          </ac:spMkLst>
        </pc:spChg>
        <pc:spChg chg="add del">
          <ac:chgData name="Jenna Dargon" userId="55fadb61-f140-4fbb-a278-15aac2f87c6e" providerId="ADAL" clId="{0C606185-1C2B-4B6B-8128-35BA96FB9B82}" dt="2022-01-28T14:48:03.054" v="247" actId="26606"/>
          <ac:spMkLst>
            <pc:docMk/>
            <pc:sldMk cId="904752013" sldId="267"/>
            <ac:spMk id="9" creationId="{17CDB40A-75BB-4498-A20B-59C3984A3A94}"/>
          </ac:spMkLst>
        </pc:spChg>
        <pc:spChg chg="add del">
          <ac:chgData name="Jenna Dargon" userId="55fadb61-f140-4fbb-a278-15aac2f87c6e" providerId="ADAL" clId="{0C606185-1C2B-4B6B-8128-35BA96FB9B82}" dt="2022-01-28T14:48:10.469" v="249" actId="26606"/>
          <ac:spMkLst>
            <pc:docMk/>
            <pc:sldMk cId="904752013" sldId="267"/>
            <ac:spMk id="11" creationId="{D4771268-CB57-404A-9271-370EB28F6090}"/>
          </ac:spMkLst>
        </pc:spChg>
        <pc:spChg chg="add del">
          <ac:chgData name="Jenna Dargon" userId="55fadb61-f140-4fbb-a278-15aac2f87c6e" providerId="ADAL" clId="{0C606185-1C2B-4B6B-8128-35BA96FB9B82}" dt="2022-01-28T14:48:13.001" v="251" actId="26606"/>
          <ac:spMkLst>
            <pc:docMk/>
            <pc:sldMk cId="904752013" sldId="267"/>
            <ac:spMk id="13" creationId="{E49CC64F-7275-4E33-961B-0C5CDC439875}"/>
          </ac:spMkLst>
        </pc:spChg>
        <pc:spChg chg="add del">
          <ac:chgData name="Jenna Dargon" userId="55fadb61-f140-4fbb-a278-15aac2f87c6e" providerId="ADAL" clId="{0C606185-1C2B-4B6B-8128-35BA96FB9B82}" dt="2022-01-28T14:48:16.559" v="253" actId="26606"/>
          <ac:spMkLst>
            <pc:docMk/>
            <pc:sldMk cId="904752013" sldId="267"/>
            <ac:spMk id="15" creationId="{17CDB40A-75BB-4498-A20B-59C3984A3A94}"/>
          </ac:spMkLst>
        </pc:spChg>
        <pc:spChg chg="add del">
          <ac:chgData name="Jenna Dargon" userId="55fadb61-f140-4fbb-a278-15aac2f87c6e" providerId="ADAL" clId="{0C606185-1C2B-4B6B-8128-35BA96FB9B82}" dt="2022-01-28T14:48:27.832" v="255" actId="26606"/>
          <ac:spMkLst>
            <pc:docMk/>
            <pc:sldMk cId="904752013" sldId="267"/>
            <ac:spMk id="17" creationId="{D4771268-CB57-404A-9271-370EB28F6090}"/>
          </ac:spMkLst>
        </pc:spChg>
        <pc:picChg chg="add del mod">
          <ac:chgData name="Jenna Dargon" userId="55fadb61-f140-4fbb-a278-15aac2f87c6e" providerId="ADAL" clId="{0C606185-1C2B-4B6B-8128-35BA96FB9B82}" dt="2022-01-28T15:06:24.871" v="282" actId="478"/>
          <ac:picMkLst>
            <pc:docMk/>
            <pc:sldMk cId="904752013" sldId="267"/>
            <ac:picMk id="4" creationId="{E7C1C7A7-5E05-45EE-90B3-908B4EE20C8E}"/>
          </ac:picMkLst>
        </pc:picChg>
        <pc:picChg chg="add mod">
          <ac:chgData name="Jenna Dargon" userId="55fadb61-f140-4fbb-a278-15aac2f87c6e" providerId="ADAL" clId="{0C606185-1C2B-4B6B-8128-35BA96FB9B82}" dt="2022-02-08T11:31:44.365" v="1978"/>
          <ac:picMkLst>
            <pc:docMk/>
            <pc:sldMk cId="904752013" sldId="267"/>
            <ac:picMk id="5" creationId="{2F024DB7-D17E-4BA4-9244-23BF0060B897}"/>
          </ac:picMkLst>
        </pc:picChg>
        <pc:picChg chg="add del mod">
          <ac:chgData name="Jenna Dargon" userId="55fadb61-f140-4fbb-a278-15aac2f87c6e" providerId="ADAL" clId="{0C606185-1C2B-4B6B-8128-35BA96FB9B82}" dt="2022-01-28T15:02:24.060" v="268" actId="478"/>
          <ac:picMkLst>
            <pc:docMk/>
            <pc:sldMk cId="904752013" sldId="267"/>
            <ac:picMk id="6" creationId="{4A1EDE5B-74A3-4C56-A46A-9BCC9A5AE5AD}"/>
          </ac:picMkLst>
        </pc:picChg>
        <pc:picChg chg="add del mod">
          <ac:chgData name="Jenna Dargon" userId="55fadb61-f140-4fbb-a278-15aac2f87c6e" providerId="ADAL" clId="{0C606185-1C2B-4B6B-8128-35BA96FB9B82}" dt="2022-02-08T11:31:40.041" v="1977" actId="478"/>
          <ac:picMkLst>
            <pc:docMk/>
            <pc:sldMk cId="904752013" sldId="267"/>
            <ac:picMk id="10" creationId="{D7882282-FE1A-4B32-A8AF-1BDAA4E8ED06}"/>
          </ac:picMkLst>
        </pc:picChg>
      </pc:sldChg>
      <pc:sldChg chg="addSp delSp modSp mod">
        <pc:chgData name="Jenna Dargon" userId="55fadb61-f140-4fbb-a278-15aac2f87c6e" providerId="ADAL" clId="{0C606185-1C2B-4B6B-8128-35BA96FB9B82}" dt="2022-01-31T12:29:55.494" v="1973" actId="164"/>
        <pc:sldMkLst>
          <pc:docMk/>
          <pc:sldMk cId="1632684750" sldId="268"/>
        </pc:sldMkLst>
        <pc:spChg chg="mod">
          <ac:chgData name="Jenna Dargon" userId="55fadb61-f140-4fbb-a278-15aac2f87c6e" providerId="ADAL" clId="{0C606185-1C2B-4B6B-8128-35BA96FB9B82}" dt="2022-01-28T15:31:31.879" v="1699" actId="207"/>
          <ac:spMkLst>
            <pc:docMk/>
            <pc:sldMk cId="1632684750" sldId="268"/>
            <ac:spMk id="4" creationId="{2AAF973E-6183-490A-BD70-DA78FD82B6B2}"/>
          </ac:spMkLst>
        </pc:spChg>
        <pc:spChg chg="mod">
          <ac:chgData name="Jenna Dargon" userId="55fadb61-f140-4fbb-a278-15aac2f87c6e" providerId="ADAL" clId="{0C606185-1C2B-4B6B-8128-35BA96FB9B82}" dt="2022-01-28T15:27:29.494" v="1472" actId="20577"/>
          <ac:spMkLst>
            <pc:docMk/>
            <pc:sldMk cId="1632684750" sldId="268"/>
            <ac:spMk id="9" creationId="{C95881D3-2211-48BD-969B-E165E4312863}"/>
          </ac:spMkLst>
        </pc:spChg>
        <pc:spChg chg="mod">
          <ac:chgData name="Jenna Dargon" userId="55fadb61-f140-4fbb-a278-15aac2f87c6e" providerId="ADAL" clId="{0C606185-1C2B-4B6B-8128-35BA96FB9B82}" dt="2022-01-28T15:29:55.269" v="1698" actId="20577"/>
          <ac:spMkLst>
            <pc:docMk/>
            <pc:sldMk cId="1632684750" sldId="268"/>
            <ac:spMk id="14" creationId="{E9A9195B-1B7C-4A9C-B5DD-0193EF414A83}"/>
          </ac:spMkLst>
        </pc:spChg>
        <pc:spChg chg="mod">
          <ac:chgData name="Jenna Dargon" userId="55fadb61-f140-4fbb-a278-15aac2f87c6e" providerId="ADAL" clId="{0C606185-1C2B-4B6B-8128-35BA96FB9B82}" dt="2022-01-28T15:28:26.712" v="1566" actId="113"/>
          <ac:spMkLst>
            <pc:docMk/>
            <pc:sldMk cId="1632684750" sldId="268"/>
            <ac:spMk id="17" creationId="{97F2D860-5282-4CBA-9972-C52A95D72337}"/>
          </ac:spMkLst>
        </pc:spChg>
        <pc:spChg chg="mod">
          <ac:chgData name="Jenna Dargon" userId="55fadb61-f140-4fbb-a278-15aac2f87c6e" providerId="ADAL" clId="{0C606185-1C2B-4B6B-8128-35BA96FB9B82}" dt="2022-01-28T15:29:33.496" v="1659" actId="20577"/>
          <ac:spMkLst>
            <pc:docMk/>
            <pc:sldMk cId="1632684750" sldId="268"/>
            <ac:spMk id="22" creationId="{9DD1C0D0-F23C-42EA-B142-0001EA12D9C6}"/>
          </ac:spMkLst>
        </pc:spChg>
        <pc:spChg chg="mod">
          <ac:chgData name="Jenna Dargon" userId="55fadb61-f140-4fbb-a278-15aac2f87c6e" providerId="ADAL" clId="{0C606185-1C2B-4B6B-8128-35BA96FB9B82}" dt="2022-01-28T15:28:44.031" v="1571" actId="6549"/>
          <ac:spMkLst>
            <pc:docMk/>
            <pc:sldMk cId="1632684750" sldId="268"/>
            <ac:spMk id="36" creationId="{A639914D-7572-44E5-849E-304CA703A63B}"/>
          </ac:spMkLst>
        </pc:spChg>
        <pc:spChg chg="mod">
          <ac:chgData name="Jenna Dargon" userId="55fadb61-f140-4fbb-a278-15aac2f87c6e" providerId="ADAL" clId="{0C606185-1C2B-4B6B-8128-35BA96FB9B82}" dt="2022-01-28T15:29:15.818" v="1618" actId="113"/>
          <ac:spMkLst>
            <pc:docMk/>
            <pc:sldMk cId="1632684750" sldId="268"/>
            <ac:spMk id="49" creationId="{794EA0F7-96DA-49D1-ABB0-24329ADB94B0}"/>
          </ac:spMkLst>
        </pc:spChg>
        <pc:grpChg chg="mod topLvl">
          <ac:chgData name="Jenna Dargon" userId="55fadb61-f140-4fbb-a278-15aac2f87c6e" providerId="ADAL" clId="{0C606185-1C2B-4B6B-8128-35BA96FB9B82}" dt="2022-01-31T12:29:55.494" v="1973" actId="164"/>
          <ac:grpSpMkLst>
            <pc:docMk/>
            <pc:sldMk cId="1632684750" sldId="268"/>
            <ac:grpSpMk id="20" creationId="{87E95252-9220-4312-AD31-F1F1703B404F}"/>
          </ac:grpSpMkLst>
        </pc:grpChg>
        <pc:grpChg chg="add mod">
          <ac:chgData name="Jenna Dargon" userId="55fadb61-f140-4fbb-a278-15aac2f87c6e" providerId="ADAL" clId="{0C606185-1C2B-4B6B-8128-35BA96FB9B82}" dt="2022-01-31T12:29:55.494" v="1973" actId="164"/>
          <ac:grpSpMkLst>
            <pc:docMk/>
            <pc:sldMk cId="1632684750" sldId="268"/>
            <ac:grpSpMk id="23" creationId="{69196666-3A6A-4A33-A3AD-D6B5315DD262}"/>
          </ac:grpSpMkLst>
        </pc:grpChg>
        <pc:grpChg chg="del">
          <ac:chgData name="Jenna Dargon" userId="55fadb61-f140-4fbb-a278-15aac2f87c6e" providerId="ADAL" clId="{0C606185-1C2B-4B6B-8128-35BA96FB9B82}" dt="2022-01-31T12:29:34.217" v="1966" actId="478"/>
          <ac:grpSpMkLst>
            <pc:docMk/>
            <pc:sldMk cId="1632684750" sldId="268"/>
            <ac:grpSpMk id="44" creationId="{EE84179E-8E70-48F4-8F1A-27AE2F421083}"/>
          </ac:grpSpMkLst>
        </pc:grpChg>
        <pc:picChg chg="add mod">
          <ac:chgData name="Jenna Dargon" userId="55fadb61-f140-4fbb-a278-15aac2f87c6e" providerId="ADAL" clId="{0C606185-1C2B-4B6B-8128-35BA96FB9B82}" dt="2022-01-31T12:29:55.494" v="1973" actId="164"/>
          <ac:picMkLst>
            <pc:docMk/>
            <pc:sldMk cId="1632684750" sldId="268"/>
            <ac:picMk id="19" creationId="{75D9CA52-9030-419F-BF00-B99F4C77DCAE}"/>
          </ac:picMkLst>
        </pc:picChg>
        <pc:picChg chg="del topLvl">
          <ac:chgData name="Jenna Dargon" userId="55fadb61-f140-4fbb-a278-15aac2f87c6e" providerId="ADAL" clId="{0C606185-1C2B-4B6B-8128-35BA96FB9B82}" dt="2022-01-31T12:29:34.217" v="1966" actId="478"/>
          <ac:picMkLst>
            <pc:docMk/>
            <pc:sldMk cId="1632684750" sldId="268"/>
            <ac:picMk id="31" creationId="{FE607990-45D8-4879-BF40-C618123CC1AA}"/>
          </ac:picMkLst>
        </pc:picChg>
      </pc:sldChg>
      <pc:sldChg chg="modSp mod">
        <pc:chgData name="Jenna Dargon" userId="55fadb61-f140-4fbb-a278-15aac2f87c6e" providerId="ADAL" clId="{0C606185-1C2B-4B6B-8128-35BA96FB9B82}" dt="2022-02-08T11:35:14.049" v="2066" actId="20577"/>
        <pc:sldMkLst>
          <pc:docMk/>
          <pc:sldMk cId="1175087495" sldId="269"/>
        </pc:sldMkLst>
        <pc:spChg chg="mod">
          <ac:chgData name="Jenna Dargon" userId="55fadb61-f140-4fbb-a278-15aac2f87c6e" providerId="ADAL" clId="{0C606185-1C2B-4B6B-8128-35BA96FB9B82}" dt="2022-02-08T11:35:14.049" v="2066" actId="20577"/>
          <ac:spMkLst>
            <pc:docMk/>
            <pc:sldMk cId="1175087495" sldId="269"/>
            <ac:spMk id="3" creationId="{994AC1E1-C419-4F47-AFFE-EF1BE886B76F}"/>
          </ac:spMkLst>
        </pc:spChg>
      </pc:sldChg>
      <pc:sldChg chg="modSp mod">
        <pc:chgData name="Jenna Dargon" userId="55fadb61-f140-4fbb-a278-15aac2f87c6e" providerId="ADAL" clId="{0C606185-1C2B-4B6B-8128-35BA96FB9B82}" dt="2022-02-08T11:35:52.085" v="2067"/>
        <pc:sldMkLst>
          <pc:docMk/>
          <pc:sldMk cId="87487512" sldId="270"/>
        </pc:sldMkLst>
        <pc:spChg chg="mod">
          <ac:chgData name="Jenna Dargon" userId="55fadb61-f140-4fbb-a278-15aac2f87c6e" providerId="ADAL" clId="{0C606185-1C2B-4B6B-8128-35BA96FB9B82}" dt="2022-02-08T11:35:52.085" v="2067"/>
          <ac:spMkLst>
            <pc:docMk/>
            <pc:sldMk cId="87487512" sldId="270"/>
            <ac:spMk id="3" creationId="{994AC1E1-C419-4F47-AFFE-EF1BE886B76F}"/>
          </ac:spMkLst>
        </pc:spChg>
      </pc:sldChg>
      <pc:sldMasterChg chg="modSldLayout">
        <pc:chgData name="Jenna Dargon" userId="55fadb61-f140-4fbb-a278-15aac2f87c6e" providerId="ADAL" clId="{0C606185-1C2B-4B6B-8128-35BA96FB9B82}" dt="2022-02-07T15:44:54.440" v="1975" actId="20577"/>
        <pc:sldMasterMkLst>
          <pc:docMk/>
          <pc:sldMasterMk cId="1188785011" sldId="2147483648"/>
        </pc:sldMasterMkLst>
        <pc:sldLayoutChg chg="modSp mod">
          <pc:chgData name="Jenna Dargon" userId="55fadb61-f140-4fbb-a278-15aac2f87c6e" providerId="ADAL" clId="{0C606185-1C2B-4B6B-8128-35BA96FB9B82}" dt="2022-02-07T15:43:34.388" v="1974" actId="20577"/>
          <pc:sldLayoutMkLst>
            <pc:docMk/>
            <pc:sldMasterMk cId="1188785011" sldId="2147483648"/>
            <pc:sldLayoutMk cId="2415766915" sldId="2147483661"/>
          </pc:sldLayoutMkLst>
          <pc:spChg chg="mod">
            <ac:chgData name="Jenna Dargon" userId="55fadb61-f140-4fbb-a278-15aac2f87c6e" providerId="ADAL" clId="{0C606185-1C2B-4B6B-8128-35BA96FB9B82}" dt="2022-02-07T15:43:34.388" v="1974" actId="20577"/>
            <ac:spMkLst>
              <pc:docMk/>
              <pc:sldMasterMk cId="1188785011" sldId="2147483648"/>
              <pc:sldLayoutMk cId="2415766915" sldId="2147483661"/>
              <ac:spMk id="4" creationId="{FDF5DB2E-949D-475C-891A-717AA21CEB65}"/>
            </ac:spMkLst>
          </pc:spChg>
        </pc:sldLayoutChg>
        <pc:sldLayoutChg chg="modSp mod">
          <pc:chgData name="Jenna Dargon" userId="55fadb61-f140-4fbb-a278-15aac2f87c6e" providerId="ADAL" clId="{0C606185-1C2B-4B6B-8128-35BA96FB9B82}" dt="2022-02-07T15:44:54.440" v="1975" actId="20577"/>
          <pc:sldLayoutMkLst>
            <pc:docMk/>
            <pc:sldMasterMk cId="1188785011" sldId="2147483648"/>
            <pc:sldLayoutMk cId="2818874633" sldId="2147483686"/>
          </pc:sldLayoutMkLst>
          <pc:spChg chg="mod">
            <ac:chgData name="Jenna Dargon" userId="55fadb61-f140-4fbb-a278-15aac2f87c6e" providerId="ADAL" clId="{0C606185-1C2B-4B6B-8128-35BA96FB9B82}" dt="2022-02-07T15:44:54.440" v="1975" actId="20577"/>
            <ac:spMkLst>
              <pc:docMk/>
              <pc:sldMasterMk cId="1188785011" sldId="2147483648"/>
              <pc:sldLayoutMk cId="2818874633" sldId="2147483686"/>
              <ac:spMk id="6" creationId="{5074F576-C431-446D-B231-7308E9FA7C77}"/>
            </ac:spMkLst>
          </pc:spChg>
        </pc:sldLayoutChg>
      </pc:sldMasterChg>
    </pc:docChg>
  </pc:docChgLst>
  <pc:docChgLst>
    <pc:chgData name="m.greasley@ucb.ac.uk" userId="S::urn:spo:guest#m.greasley@ucb.ac.uk::" providerId="AD" clId="Web-{81D82FA9-3619-E7D2-42C1-BE81FE529297}"/>
    <pc:docChg chg="modSld">
      <pc:chgData name="m.greasley@ucb.ac.uk" userId="S::urn:spo:guest#m.greasley@ucb.ac.uk::" providerId="AD" clId="Web-{81D82FA9-3619-E7D2-42C1-BE81FE529297}" dt="2022-11-30T10:48:04.510" v="12" actId="20577"/>
      <pc:docMkLst>
        <pc:docMk/>
      </pc:docMkLst>
      <pc:sldChg chg="modSp">
        <pc:chgData name="m.greasley@ucb.ac.uk" userId="S::urn:spo:guest#m.greasley@ucb.ac.uk::" providerId="AD" clId="Web-{81D82FA9-3619-E7D2-42C1-BE81FE529297}" dt="2022-11-30T10:47:43.665" v="7" actId="20577"/>
        <pc:sldMkLst>
          <pc:docMk/>
          <pc:sldMk cId="1959493693" sldId="259"/>
        </pc:sldMkLst>
        <pc:spChg chg="mod">
          <ac:chgData name="m.greasley@ucb.ac.uk" userId="S::urn:spo:guest#m.greasley@ucb.ac.uk::" providerId="AD" clId="Web-{81D82FA9-3619-E7D2-42C1-BE81FE529297}" dt="2022-11-30T10:47:43.665" v="7" actId="20577"/>
          <ac:spMkLst>
            <pc:docMk/>
            <pc:sldMk cId="1959493693" sldId="259"/>
            <ac:spMk id="11" creationId="{077387FA-A62C-499E-B82E-26CC631F013A}"/>
          </ac:spMkLst>
        </pc:spChg>
      </pc:sldChg>
      <pc:sldChg chg="modSp">
        <pc:chgData name="m.greasley@ucb.ac.uk" userId="S::urn:spo:guest#m.greasley@ucb.ac.uk::" providerId="AD" clId="Web-{81D82FA9-3619-E7D2-42C1-BE81FE529297}" dt="2022-11-30T10:47:34.993" v="6" actId="1076"/>
        <pc:sldMkLst>
          <pc:docMk/>
          <pc:sldMk cId="3378825058" sldId="261"/>
        </pc:sldMkLst>
        <pc:spChg chg="mod">
          <ac:chgData name="m.greasley@ucb.ac.uk" userId="S::urn:spo:guest#m.greasley@ucb.ac.uk::" providerId="AD" clId="Web-{81D82FA9-3619-E7D2-42C1-BE81FE529297}" dt="2022-11-30T10:47:26.072" v="3" actId="14100"/>
          <ac:spMkLst>
            <pc:docMk/>
            <pc:sldMk cId="3378825058" sldId="261"/>
            <ac:spMk id="11" creationId="{2492C60D-D498-4F0E-B78E-580BE9333EB8}"/>
          </ac:spMkLst>
        </pc:spChg>
        <pc:spChg chg="mod">
          <ac:chgData name="m.greasley@ucb.ac.uk" userId="S::urn:spo:guest#m.greasley@ucb.ac.uk::" providerId="AD" clId="Web-{81D82FA9-3619-E7D2-42C1-BE81FE529297}" dt="2022-11-30T10:47:34.993" v="6" actId="1076"/>
          <ac:spMkLst>
            <pc:docMk/>
            <pc:sldMk cId="3378825058" sldId="261"/>
            <ac:spMk id="12" creationId="{297CA11F-B52E-4750-85AC-F75CE7933D36}"/>
          </ac:spMkLst>
        </pc:spChg>
        <pc:spChg chg="mod">
          <ac:chgData name="m.greasley@ucb.ac.uk" userId="S::urn:spo:guest#m.greasley@ucb.ac.uk::" providerId="AD" clId="Web-{81D82FA9-3619-E7D2-42C1-BE81FE529297}" dt="2022-11-30T10:47:14.695" v="0" actId="20577"/>
          <ac:spMkLst>
            <pc:docMk/>
            <pc:sldMk cId="3378825058" sldId="261"/>
            <ac:spMk id="13" creationId="{077387FA-A62C-499E-B82E-26CC631F013A}"/>
          </ac:spMkLst>
        </pc:spChg>
        <pc:grpChg chg="mod">
          <ac:chgData name="m.greasley@ucb.ac.uk" userId="S::urn:spo:guest#m.greasley@ucb.ac.uk::" providerId="AD" clId="Web-{81D82FA9-3619-E7D2-42C1-BE81FE529297}" dt="2022-11-30T10:47:29.086" v="4" actId="1076"/>
          <ac:grpSpMkLst>
            <pc:docMk/>
            <pc:sldMk cId="3378825058" sldId="261"/>
            <ac:grpSpMk id="8" creationId="{4D416E7D-86BA-4C1C-A216-F8196EC45FD3}"/>
          </ac:grpSpMkLst>
        </pc:grpChg>
        <pc:picChg chg="mod">
          <ac:chgData name="m.greasley@ucb.ac.uk" userId="S::urn:spo:guest#m.greasley@ucb.ac.uk::" providerId="AD" clId="Web-{81D82FA9-3619-E7D2-42C1-BE81FE529297}" dt="2022-11-30T10:47:32.149" v="5" actId="1076"/>
          <ac:picMkLst>
            <pc:docMk/>
            <pc:sldMk cId="3378825058" sldId="261"/>
            <ac:picMk id="10" creationId="{3B0A2ED4-98AD-4D23-9525-D09B1CE589FC}"/>
          </ac:picMkLst>
        </pc:picChg>
      </pc:sldChg>
      <pc:sldChg chg="modSp">
        <pc:chgData name="m.greasley@ucb.ac.uk" userId="S::urn:spo:guest#m.greasley@ucb.ac.uk::" providerId="AD" clId="Web-{81D82FA9-3619-E7D2-42C1-BE81FE529297}" dt="2022-11-30T10:47:53.587" v="9" actId="14100"/>
        <pc:sldMkLst>
          <pc:docMk/>
          <pc:sldMk cId="2688204153" sldId="275"/>
        </pc:sldMkLst>
        <pc:spChg chg="mod">
          <ac:chgData name="m.greasley@ucb.ac.uk" userId="S::urn:spo:guest#m.greasley@ucb.ac.uk::" providerId="AD" clId="Web-{81D82FA9-3619-E7D2-42C1-BE81FE529297}" dt="2022-11-30T10:47:53.587" v="9" actId="14100"/>
          <ac:spMkLst>
            <pc:docMk/>
            <pc:sldMk cId="2688204153" sldId="275"/>
            <ac:spMk id="13" creationId="{077387FA-A62C-499E-B82E-26CC631F013A}"/>
          </ac:spMkLst>
        </pc:spChg>
      </pc:sldChg>
      <pc:sldChg chg="modSp">
        <pc:chgData name="m.greasley@ucb.ac.uk" userId="S::urn:spo:guest#m.greasley@ucb.ac.uk::" providerId="AD" clId="Web-{81D82FA9-3619-E7D2-42C1-BE81FE529297}" dt="2022-11-30T10:48:04.510" v="12" actId="20577"/>
        <pc:sldMkLst>
          <pc:docMk/>
          <pc:sldMk cId="380299824" sldId="277"/>
        </pc:sldMkLst>
        <pc:spChg chg="mod">
          <ac:chgData name="m.greasley@ucb.ac.uk" userId="S::urn:spo:guest#m.greasley@ucb.ac.uk::" providerId="AD" clId="Web-{81D82FA9-3619-E7D2-42C1-BE81FE529297}" dt="2022-11-30T10:48:04.510" v="12" actId="20577"/>
          <ac:spMkLst>
            <pc:docMk/>
            <pc:sldMk cId="380299824" sldId="277"/>
            <ac:spMk id="9" creationId="{C95881D3-2211-48BD-969B-E165E4312863}"/>
          </ac:spMkLst>
        </pc:spChg>
        <pc:spChg chg="mod">
          <ac:chgData name="m.greasley@ucb.ac.uk" userId="S::urn:spo:guest#m.greasley@ucb.ac.uk::" providerId="AD" clId="Web-{81D82FA9-3619-E7D2-42C1-BE81FE529297}" dt="2022-11-30T10:48:00.275" v="10" actId="20577"/>
          <ac:spMkLst>
            <pc:docMk/>
            <pc:sldMk cId="380299824" sldId="277"/>
            <ac:spMk id="13" creationId="{077387FA-A62C-499E-B82E-26CC631F013A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78628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me stu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A095D78D-6236-4815-8852-9E980D6720A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sp>
        <p:nvSpPr>
          <p:cNvPr id="8" name="TextBox 1">
            <a:extLst>
              <a:ext uri="{FF2B5EF4-FFF2-40B4-BE49-F238E27FC236}">
                <a16:creationId xmlns:a16="http://schemas.microsoft.com/office/drawing/2014/main" id="{372A3465-1745-4DB9-A9BA-BFE228C203D2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Home study</a:t>
            </a:r>
            <a:endParaRPr lang="en-US" sz="32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9578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8507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777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983BB87-1A2E-40E8-B94C-97ADBAF5C2B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7599" cy="6866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0736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8984" cy="6867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892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er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DF5DB2E-949D-475C-891A-717AA21CEB65}"/>
              </a:ext>
            </a:extLst>
          </p:cNvPr>
          <p:cNvSpPr txBox="1"/>
          <p:nvPr userDrawn="1"/>
        </p:nvSpPr>
        <p:spPr>
          <a:xfrm>
            <a:off x="454490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Starter activity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15" name="Picture 14" descr="Icon&#10;&#10;Description automatically generated">
            <a:extLst>
              <a:ext uri="{FF2B5EF4-FFF2-40B4-BE49-F238E27FC236}">
                <a16:creationId xmlns:a16="http://schemas.microsoft.com/office/drawing/2014/main" id="{18064E9D-90B8-47EF-AD0F-BDF7534B656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pic>
        <p:nvPicPr>
          <p:cNvPr id="16" name="Graphic 15" descr="Stopwatch 75% with solid fill">
            <a:extLst>
              <a:ext uri="{FF2B5EF4-FFF2-40B4-BE49-F238E27FC236}">
                <a16:creationId xmlns:a16="http://schemas.microsoft.com/office/drawing/2014/main" id="{4EF659AA-F89B-493C-B845-528D6E092A6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29298" y="5151551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76691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vious Se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9876FD80-9D02-4BC1-97E3-0C128405EFCE}"/>
              </a:ext>
            </a:extLst>
          </p:cNvPr>
          <p:cNvSpPr txBox="1"/>
          <p:nvPr userDrawn="1"/>
        </p:nvSpPr>
        <p:spPr>
          <a:xfrm>
            <a:off x="454114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Previous lesson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3" name="Graphic 2" descr="Rewind with solid fill">
            <a:extLst>
              <a:ext uri="{FF2B5EF4-FFF2-40B4-BE49-F238E27FC236}">
                <a16:creationId xmlns:a16="http://schemas.microsoft.com/office/drawing/2014/main" id="{EDA7DDE2-5C2A-4460-AFAD-E5C453F41F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089079" y="934129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79149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rning outco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56648F36-9607-4B77-B46E-3FC0832648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6274" y="923449"/>
            <a:ext cx="1260000" cy="1260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4B5FB98-27B5-4DEB-A539-98462EE653EC}"/>
              </a:ext>
            </a:extLst>
          </p:cNvPr>
          <p:cNvSpPr txBox="1"/>
          <p:nvPr userDrawn="1"/>
        </p:nvSpPr>
        <p:spPr>
          <a:xfrm>
            <a:off x="452033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What you will learn</a:t>
            </a:r>
            <a:endParaRPr lang="en-US" sz="14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36347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0BB11941-6FEB-456F-A5A1-A9E4628556EB}"/>
              </a:ext>
            </a:extLst>
          </p:cNvPr>
          <p:cNvSpPr txBox="1"/>
          <p:nvPr userDrawn="1"/>
        </p:nvSpPr>
        <p:spPr>
          <a:xfrm>
            <a:off x="454114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Activity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14" name="Picture 13" descr="Icon&#10;&#10;Description automatically generated">
            <a:extLst>
              <a:ext uri="{FF2B5EF4-FFF2-40B4-BE49-F238E27FC236}">
                <a16:creationId xmlns:a16="http://schemas.microsoft.com/office/drawing/2014/main" id="{C248C164-02F1-4F48-B6C7-983CB6AD874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pic>
        <p:nvPicPr>
          <p:cNvPr id="8" name="Graphic 7" descr="Stopwatch 75% with solid fill">
            <a:extLst>
              <a:ext uri="{FF2B5EF4-FFF2-40B4-BE49-F238E27FC236}">
                <a16:creationId xmlns:a16="http://schemas.microsoft.com/office/drawing/2014/main" id="{7B0EE3F6-2190-45CB-901E-4A8ECF51F78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29298" y="5151551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08897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edb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8984" cy="6867553"/>
          </a:xfrm>
          <a:prstGeom prst="rect">
            <a:avLst/>
          </a:prstGeom>
        </p:spPr>
      </p:pic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0D80E6B4-0123-47D4-911F-766FC1A69EC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266619" y="2331583"/>
            <a:ext cx="3379407" cy="3358702"/>
          </a:xfrm>
          <a:prstGeom prst="rect">
            <a:avLst/>
          </a:prstGeom>
        </p:spPr>
      </p:pic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CB6BC410-D22B-4919-ADF1-8528F820BF8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852901" y="4664751"/>
            <a:ext cx="1586249" cy="157653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074F576-C431-446D-B231-7308E9FA7C77}"/>
              </a:ext>
            </a:extLst>
          </p:cNvPr>
          <p:cNvSpPr txBox="1"/>
          <p:nvPr userDrawn="1"/>
        </p:nvSpPr>
        <p:spPr>
          <a:xfrm>
            <a:off x="452438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Activity feedback</a:t>
            </a:r>
            <a:endParaRPr lang="en-US" sz="14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8746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gress che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2F3442D-4961-43B6-AE8C-4AD1B542760F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Progress check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0F6710BA-B025-4382-8993-5B55D4053CB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8670" y="918905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52834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Lesson recap</a:t>
            </a:r>
            <a:endParaRPr lang="en-US" sz="3200" dirty="0">
              <a:solidFill>
                <a:srgbClr val="333333"/>
              </a:solidFill>
            </a:endParaRPr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82A65623-05CA-4C04-9BE1-8608FD72BE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6274" y="923449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9782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xt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 descr="Rewind with solid fill">
            <a:extLst>
              <a:ext uri="{FF2B5EF4-FFF2-40B4-BE49-F238E27FC236}">
                <a16:creationId xmlns:a16="http://schemas.microsoft.com/office/drawing/2014/main" id="{F430B415-F997-44E8-A566-F4AA0ADEB68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10089079" y="934129"/>
            <a:ext cx="1260000" cy="1260000"/>
          </a:xfrm>
          <a:prstGeom prst="rect">
            <a:avLst/>
          </a:prstGeom>
        </p:spPr>
      </p:pic>
      <p:sp>
        <p:nvSpPr>
          <p:cNvPr id="8" name="TextBox 1">
            <a:extLst>
              <a:ext uri="{FF2B5EF4-FFF2-40B4-BE49-F238E27FC236}">
                <a16:creationId xmlns:a16="http://schemas.microsoft.com/office/drawing/2014/main" id="{E8B7D475-02A9-49F3-82C6-88E4BE086096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Next lesson</a:t>
            </a:r>
            <a:endParaRPr lang="en-US" sz="32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24757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image" Target="../media/image2.emf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2.emf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A5B0B1C-6728-4D92-9766-6DDCE9733BB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208986" cy="6867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596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79" userDrawn="1">
          <p15:clr>
            <a:srgbClr val="F26B43"/>
          </p15:clr>
        </p15:guide>
        <p15:guide id="2" orient="horz" pos="1275" userDrawn="1">
          <p15:clr>
            <a:srgbClr val="F26B43"/>
          </p15:clr>
        </p15:guide>
        <p15:guide id="3" orient="horz" pos="4247" userDrawn="1">
          <p15:clr>
            <a:srgbClr val="F26B43"/>
          </p15:clr>
        </p15:guide>
        <p15:guide id="4" pos="5087" userDrawn="1">
          <p15:clr>
            <a:srgbClr val="F26B43"/>
          </p15:clr>
        </p15:guide>
        <p15:guide id="5" pos="574" userDrawn="1">
          <p15:clr>
            <a:srgbClr val="F26B43"/>
          </p15:clr>
        </p15:guide>
        <p15:guide id="6" orient="horz" pos="3362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F5C87568-E786-40CD-A0D0-E8EE8FA686A0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785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86" r:id="rId5"/>
    <p:sldLayoutId id="2147483667" r:id="rId6"/>
    <p:sldLayoutId id="2147483668" r:id="rId7"/>
    <p:sldLayoutId id="2147483669" r:id="rId8"/>
    <p:sldLayoutId id="2147483670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79" userDrawn="1">
          <p15:clr>
            <a:srgbClr val="F26B43"/>
          </p15:clr>
        </p15:guide>
        <p15:guide id="2" orient="horz" pos="777" userDrawn="1">
          <p15:clr>
            <a:srgbClr val="F26B43"/>
          </p15:clr>
        </p15:guide>
        <p15:guide id="3" orient="horz" pos="3929" userDrawn="1">
          <p15:clr>
            <a:srgbClr val="F26B43"/>
          </p15:clr>
        </p15:guide>
        <p15:guide id="4" pos="7401" userDrawn="1">
          <p15:clr>
            <a:srgbClr val="F26B43"/>
          </p15:clr>
        </p15:guide>
        <p15:guide id="5" orient="horz" pos="1162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F020976-E3C9-41BA-ABF8-A90E9536341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412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1" r:id="rId2"/>
    <p:sldLayoutId id="214748370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77" userDrawn="1">
          <p15:clr>
            <a:srgbClr val="F26B43"/>
          </p15:clr>
        </p15:guide>
        <p15:guide id="2" pos="279" userDrawn="1">
          <p15:clr>
            <a:srgbClr val="F26B43"/>
          </p15:clr>
        </p15:guide>
        <p15:guide id="3" orient="horz" pos="3952" userDrawn="1">
          <p15:clr>
            <a:srgbClr val="F26B43"/>
          </p15:clr>
        </p15:guide>
        <p15:guide id="4" pos="7401" userDrawn="1">
          <p15:clr>
            <a:srgbClr val="F26B43"/>
          </p15:clr>
        </p15:guide>
        <p15:guide id="5" orient="horz" pos="116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8FDA571-6C94-441F-9983-D2E6861FD27A}"/>
              </a:ext>
            </a:extLst>
          </p:cNvPr>
          <p:cNvSpPr txBox="1"/>
          <p:nvPr/>
        </p:nvSpPr>
        <p:spPr>
          <a:xfrm>
            <a:off x="923821" y="2032656"/>
            <a:ext cx="7147029" cy="206210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Content area 5:</a:t>
            </a:r>
          </a:p>
          <a:p>
            <a:endParaRPr lang="en-GB" sz="3200" b="1" dirty="0">
              <a:solidFill>
                <a:srgbClr val="333333"/>
              </a:solidFill>
              <a:latin typeface="Verdana"/>
              <a:ea typeface="Verdana"/>
              <a:cs typeface="Verdana"/>
            </a:endParaRPr>
          </a:p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Testing and Developing Components of fitness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165BC95-29B2-439F-8B7C-5863CEED1CCD}"/>
              </a:ext>
            </a:extLst>
          </p:cNvPr>
          <p:cNvSpPr txBox="1"/>
          <p:nvPr/>
        </p:nvSpPr>
        <p:spPr>
          <a:xfrm>
            <a:off x="344226" y="5467287"/>
            <a:ext cx="7349119" cy="141577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2400" b="1" dirty="0">
                <a:solidFill>
                  <a:srgbClr val="333333"/>
                </a:solidFill>
                <a:latin typeface="Arial"/>
                <a:cs typeface="Arial"/>
              </a:rPr>
              <a:t>Lesson 2: Health related fitness tests (Cardiovascular Endurance 2) (5.1.1)</a:t>
            </a:r>
            <a:endParaRPr lang="en-GB" sz="2400" b="1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600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1200"/>
              </a:lnSpc>
              <a:tabLst>
                <a:tab pos="2865755" algn="ctr"/>
                <a:tab pos="5731510" algn="r"/>
                <a:tab pos="9000490" algn="r"/>
              </a:tabLst>
            </a:pPr>
            <a:r>
              <a:rPr lang="en-GB" dirty="0">
                <a:solidFill>
                  <a:srgbClr val="333333"/>
                </a:solidFill>
                <a:latin typeface="Arial"/>
                <a:cs typeface="Arial"/>
              </a:rPr>
              <a:t>NCFE Level 1/2 Technical Award in Health and Fitness (603/7007/5)</a:t>
            </a:r>
          </a:p>
          <a:p>
            <a:endParaRPr lang="en-GB" sz="1200" dirty="0">
              <a:solidFill>
                <a:srgbClr val="333333"/>
              </a:solidFill>
              <a:latin typeface="Arial"/>
              <a:cs typeface="Arial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F706B0-80DA-A1F4-8E7C-95B766FABA7C}"/>
              </a:ext>
            </a:extLst>
          </p:cNvPr>
          <p:cNvSpPr txBox="1"/>
          <p:nvPr/>
        </p:nvSpPr>
        <p:spPr>
          <a:xfrm>
            <a:off x="8193947" y="6371358"/>
            <a:ext cx="12185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Version 2.0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151447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9AFA26A-E7DA-4330-A726-3894B77A7BC1}"/>
              </a:ext>
            </a:extLst>
          </p:cNvPr>
          <p:cNvSpPr txBox="1"/>
          <p:nvPr/>
        </p:nvSpPr>
        <p:spPr>
          <a:xfrm>
            <a:off x="452438" y="1243013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Verdana"/>
                <a:ea typeface="Verdana"/>
                <a:cs typeface="Verdana"/>
              </a:rPr>
              <a:t>Normative</a:t>
            </a:r>
            <a:r>
              <a:rPr kumimoji="0" lang="en-GB" sz="3200" b="1" i="0" u="none" strike="noStrike" kern="1200" cap="none" spc="0" normalizeH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Verdana"/>
                <a:ea typeface="Verdana"/>
                <a:cs typeface="Verdana"/>
              </a:rPr>
              <a:t> data</a:t>
            </a:r>
            <a:endParaRPr kumimoji="0" lang="en-US" sz="1400" b="0" i="0" u="none" strike="sng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AAF973E-6183-490A-BD70-DA78FD82B6B2}"/>
              </a:ext>
            </a:extLst>
          </p:cNvPr>
          <p:cNvSpPr txBox="1"/>
          <p:nvPr/>
        </p:nvSpPr>
        <p:spPr>
          <a:xfrm>
            <a:off x="452984" y="1855061"/>
            <a:ext cx="8541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Cooper’s 12-minute run: Males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12451C0-5907-410E-B4CF-FCCA50C612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284032"/>
              </p:ext>
            </p:extLst>
          </p:nvPr>
        </p:nvGraphicFramePr>
        <p:xfrm>
          <a:off x="452438" y="2543583"/>
          <a:ext cx="8948738" cy="364837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09658">
                  <a:extLst>
                    <a:ext uri="{9D8B030D-6E8A-4147-A177-3AD203B41FA5}">
                      <a16:colId xmlns:a16="http://schemas.microsoft.com/office/drawing/2014/main" val="3426706965"/>
                    </a:ext>
                  </a:extLst>
                </a:gridCol>
                <a:gridCol w="1647816">
                  <a:extLst>
                    <a:ext uri="{9D8B030D-6E8A-4147-A177-3AD203B41FA5}">
                      <a16:colId xmlns:a16="http://schemas.microsoft.com/office/drawing/2014/main" val="2592945251"/>
                    </a:ext>
                  </a:extLst>
                </a:gridCol>
                <a:gridCol w="1647816">
                  <a:extLst>
                    <a:ext uri="{9D8B030D-6E8A-4147-A177-3AD203B41FA5}">
                      <a16:colId xmlns:a16="http://schemas.microsoft.com/office/drawing/2014/main" val="1879382438"/>
                    </a:ext>
                  </a:extLst>
                </a:gridCol>
                <a:gridCol w="1647816">
                  <a:extLst>
                    <a:ext uri="{9D8B030D-6E8A-4147-A177-3AD203B41FA5}">
                      <a16:colId xmlns:a16="http://schemas.microsoft.com/office/drawing/2014/main" val="662011764"/>
                    </a:ext>
                  </a:extLst>
                </a:gridCol>
                <a:gridCol w="1647816">
                  <a:extLst>
                    <a:ext uri="{9D8B030D-6E8A-4147-A177-3AD203B41FA5}">
                      <a16:colId xmlns:a16="http://schemas.microsoft.com/office/drawing/2014/main" val="1033013296"/>
                    </a:ext>
                  </a:extLst>
                </a:gridCol>
                <a:gridCol w="1647816">
                  <a:extLst>
                    <a:ext uri="{9D8B030D-6E8A-4147-A177-3AD203B41FA5}">
                      <a16:colId xmlns:a16="http://schemas.microsoft.com/office/drawing/2014/main" val="358680835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Age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Excellent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Above Average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Average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Below Average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Poor</a:t>
                      </a:r>
                    </a:p>
                  </a:txBody>
                  <a:tcPr marL="19050" marR="19050" marT="19050" marB="19050" anchor="ctr"/>
                </a:tc>
                <a:extLst>
                  <a:ext uri="{0D108BD9-81ED-4DB2-BD59-A6C34878D82A}">
                    <a16:rowId xmlns:a16="http://schemas.microsoft.com/office/drawing/2014/main" val="4091655251"/>
                  </a:ext>
                </a:extLst>
              </a:tr>
              <a:tr h="476565">
                <a:tc>
                  <a:txBody>
                    <a:bodyPr/>
                    <a:lstStyle/>
                    <a:p>
                      <a:pPr algn="ctr"/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13-14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&gt;2700m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2400-2700m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2200-2399m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2100-2199m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&lt;2100m</a:t>
                      </a:r>
                    </a:p>
                  </a:txBody>
                  <a:tcPr marL="19050" marR="19050" marT="19050" marB="19050" anchor="ctr"/>
                </a:tc>
                <a:extLst>
                  <a:ext uri="{0D108BD9-81ED-4DB2-BD59-A6C34878D82A}">
                    <a16:rowId xmlns:a16="http://schemas.microsoft.com/office/drawing/2014/main" val="3055376628"/>
                  </a:ext>
                </a:extLst>
              </a:tr>
              <a:tr h="621959">
                <a:tc>
                  <a:txBody>
                    <a:bodyPr/>
                    <a:lstStyle/>
                    <a:p>
                      <a:pPr algn="ctr"/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15-16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&gt;2800m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2500-2800m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2300-2499m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2200-2299m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&lt;2200m</a:t>
                      </a:r>
                    </a:p>
                  </a:txBody>
                  <a:tcPr marL="19050" marR="19050" marT="19050" marB="19050" anchor="ctr"/>
                </a:tc>
                <a:extLst>
                  <a:ext uri="{0D108BD9-81ED-4DB2-BD59-A6C34878D82A}">
                    <a16:rowId xmlns:a16="http://schemas.microsoft.com/office/drawing/2014/main" val="260022522"/>
                  </a:ext>
                </a:extLst>
              </a:tr>
              <a:tr h="331173">
                <a:tc>
                  <a:txBody>
                    <a:bodyPr/>
                    <a:lstStyle/>
                    <a:p>
                      <a:pPr algn="ctr"/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17-19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&gt;3000m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2700-3000m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2500-2699m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2300-2499m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&lt;2300m</a:t>
                      </a:r>
                    </a:p>
                  </a:txBody>
                  <a:tcPr marL="19050" marR="19050" marT="19050" marB="19050" anchor="ctr"/>
                </a:tc>
                <a:extLst>
                  <a:ext uri="{0D108BD9-81ED-4DB2-BD59-A6C34878D82A}">
                    <a16:rowId xmlns:a16="http://schemas.microsoft.com/office/drawing/2014/main" val="480995147"/>
                  </a:ext>
                </a:extLst>
              </a:tr>
              <a:tr h="476565">
                <a:tc>
                  <a:txBody>
                    <a:bodyPr/>
                    <a:lstStyle/>
                    <a:p>
                      <a:pPr algn="ctr"/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20-29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&gt;2800m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2400-2800m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2200-2399m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1600-2199m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&lt;1600m</a:t>
                      </a:r>
                    </a:p>
                  </a:txBody>
                  <a:tcPr marL="19050" marR="19050" marT="19050" marB="19050" anchor="ctr"/>
                </a:tc>
                <a:extLst>
                  <a:ext uri="{0D108BD9-81ED-4DB2-BD59-A6C34878D82A}">
                    <a16:rowId xmlns:a16="http://schemas.microsoft.com/office/drawing/2014/main" val="676429891"/>
                  </a:ext>
                </a:extLst>
              </a:tr>
              <a:tr h="476565">
                <a:tc>
                  <a:txBody>
                    <a:bodyPr/>
                    <a:lstStyle/>
                    <a:p>
                      <a:pPr algn="ctr"/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30-39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&gt;2700m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2300-2700m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1900-2299m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1500-1999m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&lt;1500m</a:t>
                      </a:r>
                    </a:p>
                  </a:txBody>
                  <a:tcPr marL="19050" marR="19050" marT="19050" marB="19050" anchor="ctr"/>
                </a:tc>
                <a:extLst>
                  <a:ext uri="{0D108BD9-81ED-4DB2-BD59-A6C34878D82A}">
                    <a16:rowId xmlns:a16="http://schemas.microsoft.com/office/drawing/2014/main" val="3977126691"/>
                  </a:ext>
                </a:extLst>
              </a:tr>
              <a:tr h="476565">
                <a:tc>
                  <a:txBody>
                    <a:bodyPr/>
                    <a:lstStyle/>
                    <a:p>
                      <a:pPr algn="ctr"/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40-49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&gt;2500m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2100-2500m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1700-2099m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1400-1699m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&lt;1400m</a:t>
                      </a:r>
                    </a:p>
                  </a:txBody>
                  <a:tcPr marL="19050" marR="19050" marT="19050" marB="19050" anchor="ctr"/>
                </a:tc>
                <a:extLst>
                  <a:ext uri="{0D108BD9-81ED-4DB2-BD59-A6C34878D82A}">
                    <a16:rowId xmlns:a16="http://schemas.microsoft.com/office/drawing/2014/main" val="861694321"/>
                  </a:ext>
                </a:extLst>
              </a:tr>
              <a:tr h="476565">
                <a:tc>
                  <a:txBody>
                    <a:bodyPr/>
                    <a:lstStyle/>
                    <a:p>
                      <a:pPr algn="ctr"/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&gt;50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&gt;2400m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2000-2400m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1600-1999m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1300-1599m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&lt;1300m</a:t>
                      </a:r>
                    </a:p>
                  </a:txBody>
                  <a:tcPr marL="19050" marR="19050" marT="19050" marB="19050" anchor="ctr"/>
                </a:tc>
                <a:extLst>
                  <a:ext uri="{0D108BD9-81ED-4DB2-BD59-A6C34878D82A}">
                    <a16:rowId xmlns:a16="http://schemas.microsoft.com/office/drawing/2014/main" val="30132503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47812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9AFA26A-E7DA-4330-A726-3894B77A7BC1}"/>
              </a:ext>
            </a:extLst>
          </p:cNvPr>
          <p:cNvSpPr txBox="1"/>
          <p:nvPr/>
        </p:nvSpPr>
        <p:spPr>
          <a:xfrm>
            <a:off x="452438" y="1243013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Verdana"/>
                <a:ea typeface="Verdana"/>
                <a:cs typeface="Verdana"/>
              </a:rPr>
              <a:t>Normative</a:t>
            </a:r>
            <a:r>
              <a:rPr kumimoji="0" lang="en-GB" sz="3200" b="1" i="0" u="none" strike="noStrike" kern="1200" cap="none" spc="0" normalizeH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Verdana"/>
                <a:ea typeface="Verdana"/>
                <a:cs typeface="Verdana"/>
              </a:rPr>
              <a:t> data</a:t>
            </a:r>
            <a:endParaRPr kumimoji="0" lang="en-US" sz="1400" b="0" i="0" u="none" strike="sng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AAF973E-6183-490A-BD70-DA78FD82B6B2}"/>
              </a:ext>
            </a:extLst>
          </p:cNvPr>
          <p:cNvSpPr txBox="1"/>
          <p:nvPr/>
        </p:nvSpPr>
        <p:spPr>
          <a:xfrm>
            <a:off x="452984" y="1855061"/>
            <a:ext cx="8541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Cooper’s 12-minute run: Females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12451C0-5907-410E-B4CF-FCCA50C612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1671006"/>
              </p:ext>
            </p:extLst>
          </p:nvPr>
        </p:nvGraphicFramePr>
        <p:xfrm>
          <a:off x="452438" y="2511163"/>
          <a:ext cx="8541694" cy="392269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77379">
                  <a:extLst>
                    <a:ext uri="{9D8B030D-6E8A-4147-A177-3AD203B41FA5}">
                      <a16:colId xmlns:a16="http://schemas.microsoft.com/office/drawing/2014/main" val="3426706965"/>
                    </a:ext>
                  </a:extLst>
                </a:gridCol>
                <a:gridCol w="1572863">
                  <a:extLst>
                    <a:ext uri="{9D8B030D-6E8A-4147-A177-3AD203B41FA5}">
                      <a16:colId xmlns:a16="http://schemas.microsoft.com/office/drawing/2014/main" val="2592945251"/>
                    </a:ext>
                  </a:extLst>
                </a:gridCol>
                <a:gridCol w="1572863">
                  <a:extLst>
                    <a:ext uri="{9D8B030D-6E8A-4147-A177-3AD203B41FA5}">
                      <a16:colId xmlns:a16="http://schemas.microsoft.com/office/drawing/2014/main" val="1879382438"/>
                    </a:ext>
                  </a:extLst>
                </a:gridCol>
                <a:gridCol w="1572863">
                  <a:extLst>
                    <a:ext uri="{9D8B030D-6E8A-4147-A177-3AD203B41FA5}">
                      <a16:colId xmlns:a16="http://schemas.microsoft.com/office/drawing/2014/main" val="662011764"/>
                    </a:ext>
                  </a:extLst>
                </a:gridCol>
                <a:gridCol w="1572863">
                  <a:extLst>
                    <a:ext uri="{9D8B030D-6E8A-4147-A177-3AD203B41FA5}">
                      <a16:colId xmlns:a16="http://schemas.microsoft.com/office/drawing/2014/main" val="1033013296"/>
                    </a:ext>
                  </a:extLst>
                </a:gridCol>
                <a:gridCol w="1572863">
                  <a:extLst>
                    <a:ext uri="{9D8B030D-6E8A-4147-A177-3AD203B41FA5}">
                      <a16:colId xmlns:a16="http://schemas.microsoft.com/office/drawing/2014/main" val="3586808358"/>
                    </a:ext>
                  </a:extLst>
                </a:gridCol>
              </a:tblGrid>
              <a:tr h="206767"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Age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Excellent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Above Average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Average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Below Average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Poor</a:t>
                      </a:r>
                    </a:p>
                  </a:txBody>
                  <a:tcPr marL="19050" marR="19050" marT="19050" marB="19050" anchor="ctr"/>
                </a:tc>
                <a:extLst>
                  <a:ext uri="{0D108BD9-81ED-4DB2-BD59-A6C34878D82A}">
                    <a16:rowId xmlns:a16="http://schemas.microsoft.com/office/drawing/2014/main" val="4091655251"/>
                  </a:ext>
                </a:extLst>
              </a:tr>
              <a:tr h="476565"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13-14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&gt;2000m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1900-2000m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1600-1899m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1500-1599m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&lt;1500m</a:t>
                      </a:r>
                    </a:p>
                  </a:txBody>
                  <a:tcPr marL="19050" marR="19050" marT="19050" marB="19050" anchor="ctr"/>
                </a:tc>
                <a:extLst>
                  <a:ext uri="{0D108BD9-81ED-4DB2-BD59-A6C34878D82A}">
                    <a16:rowId xmlns:a16="http://schemas.microsoft.com/office/drawing/2014/main" val="3055376628"/>
                  </a:ext>
                </a:extLst>
              </a:tr>
              <a:tr h="621959">
                <a:tc>
                  <a:txBody>
                    <a:bodyPr/>
                    <a:lstStyle/>
                    <a:p>
                      <a:pPr algn="ctr"/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15-16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&gt;2100m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2000-2100m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1700-1999m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1600-1699m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&lt;1600m</a:t>
                      </a:r>
                    </a:p>
                  </a:txBody>
                  <a:tcPr marL="19050" marR="19050" marT="19050" marB="19050" anchor="ctr"/>
                </a:tc>
                <a:extLst>
                  <a:ext uri="{0D108BD9-81ED-4DB2-BD59-A6C34878D82A}">
                    <a16:rowId xmlns:a16="http://schemas.microsoft.com/office/drawing/2014/main" val="260022522"/>
                  </a:ext>
                </a:extLst>
              </a:tr>
              <a:tr h="331173">
                <a:tc>
                  <a:txBody>
                    <a:bodyPr/>
                    <a:lstStyle/>
                    <a:p>
                      <a:pPr algn="ctr"/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17-20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&gt;2300m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2100-2300m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1800-2099m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1700-1799m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&lt;1700m</a:t>
                      </a:r>
                    </a:p>
                  </a:txBody>
                  <a:tcPr marL="19050" marR="19050" marT="19050" marB="19050" anchor="ctr"/>
                </a:tc>
                <a:extLst>
                  <a:ext uri="{0D108BD9-81ED-4DB2-BD59-A6C34878D82A}">
                    <a16:rowId xmlns:a16="http://schemas.microsoft.com/office/drawing/2014/main" val="480995147"/>
                  </a:ext>
                </a:extLst>
              </a:tr>
              <a:tr h="476565">
                <a:tc>
                  <a:txBody>
                    <a:bodyPr/>
                    <a:lstStyle/>
                    <a:p>
                      <a:pPr algn="ctr"/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20-29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&gt;2700m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2200-2700m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1800-2199m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1500-1799m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&lt;1500m</a:t>
                      </a:r>
                    </a:p>
                  </a:txBody>
                  <a:tcPr marL="19050" marR="19050" marT="19050" marB="19050" anchor="ctr"/>
                </a:tc>
                <a:extLst>
                  <a:ext uri="{0D108BD9-81ED-4DB2-BD59-A6C34878D82A}">
                    <a16:rowId xmlns:a16="http://schemas.microsoft.com/office/drawing/2014/main" val="676429891"/>
                  </a:ext>
                </a:extLst>
              </a:tr>
              <a:tr h="476565">
                <a:tc>
                  <a:txBody>
                    <a:bodyPr/>
                    <a:lstStyle/>
                    <a:p>
                      <a:pPr algn="ctr"/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30-39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&gt;2500m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2000-2500m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1700-1999m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1400-1699m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&lt;1400m</a:t>
                      </a:r>
                    </a:p>
                  </a:txBody>
                  <a:tcPr marL="19050" marR="19050" marT="19050" marB="19050" anchor="ctr"/>
                </a:tc>
                <a:extLst>
                  <a:ext uri="{0D108BD9-81ED-4DB2-BD59-A6C34878D82A}">
                    <a16:rowId xmlns:a16="http://schemas.microsoft.com/office/drawing/2014/main" val="3977126691"/>
                  </a:ext>
                </a:extLst>
              </a:tr>
              <a:tr h="476565">
                <a:tc>
                  <a:txBody>
                    <a:bodyPr/>
                    <a:lstStyle/>
                    <a:p>
                      <a:pPr algn="ctr"/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40-49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&gt;2300m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1900-2300m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1500-1899m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1200-1499m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&lt;1200m</a:t>
                      </a:r>
                    </a:p>
                  </a:txBody>
                  <a:tcPr marL="19050" marR="19050" marT="19050" marB="19050" anchor="ctr"/>
                </a:tc>
                <a:extLst>
                  <a:ext uri="{0D108BD9-81ED-4DB2-BD59-A6C34878D82A}">
                    <a16:rowId xmlns:a16="http://schemas.microsoft.com/office/drawing/2014/main" val="861694321"/>
                  </a:ext>
                </a:extLst>
              </a:tr>
              <a:tr h="476565">
                <a:tc>
                  <a:txBody>
                    <a:bodyPr/>
                    <a:lstStyle/>
                    <a:p>
                      <a:pPr algn="ctr"/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&gt;50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&gt;2200m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1700-2200m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1400-1699m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1100-1399m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&lt;1100m</a:t>
                      </a:r>
                    </a:p>
                  </a:txBody>
                  <a:tcPr marL="19050" marR="19050" marT="19050" marB="19050" anchor="ctr"/>
                </a:tc>
                <a:extLst>
                  <a:ext uri="{0D108BD9-81ED-4DB2-BD59-A6C34878D82A}">
                    <a16:rowId xmlns:a16="http://schemas.microsoft.com/office/drawing/2014/main" val="30132503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336791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E6705A-EEA9-4642-AE9A-1E150D5FE3E8}"/>
              </a:ext>
            </a:extLst>
          </p:cNvPr>
          <p:cNvSpPr txBox="1"/>
          <p:nvPr/>
        </p:nvSpPr>
        <p:spPr>
          <a:xfrm>
            <a:off x="427559" y="2310584"/>
            <a:ext cx="8779464" cy="3046988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457200" indent="-457200">
              <a:buAutoNum type="arabicPeriod"/>
            </a:pPr>
            <a:r>
              <a:rPr lang="en-GB" sz="2400" dirty="0">
                <a:latin typeface="Arial"/>
                <a:cs typeface="Arial"/>
              </a:rPr>
              <a:t>How long do participants run in the Cooper’s run?</a:t>
            </a:r>
          </a:p>
          <a:p>
            <a:pPr marL="457200" indent="-457200">
              <a:buAutoNum type="arabicPeriod"/>
            </a:pPr>
            <a:endParaRPr lang="en-GB" sz="2400" dirty="0">
              <a:latin typeface="Arial"/>
              <a:cs typeface="Arial"/>
            </a:endParaRPr>
          </a:p>
          <a:p>
            <a:pPr marL="457200" indent="-457200">
              <a:buAutoNum type="arabicPeriod"/>
            </a:pPr>
            <a:r>
              <a:rPr lang="en-GB" sz="2400" dirty="0">
                <a:latin typeface="Arial"/>
                <a:cs typeface="Arial"/>
              </a:rPr>
              <a:t>What units do you need to put into the equation to work out VO2 max in the Cooper’s run?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cs typeface="Arial"/>
              </a:rPr>
              <a:t>Metres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cs typeface="Arial"/>
              </a:rPr>
              <a:t>Miles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cs typeface="Arial"/>
              </a:rPr>
              <a:t>Kilometres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cs typeface="Arial"/>
              </a:rPr>
              <a:t>Centimetres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743631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4768E34-ED83-4C6E-A8A7-85DBDAADF15B}"/>
              </a:ext>
            </a:extLst>
          </p:cNvPr>
          <p:cNvSpPr txBox="1"/>
          <p:nvPr/>
        </p:nvSpPr>
        <p:spPr>
          <a:xfrm>
            <a:off x="451622" y="1855061"/>
            <a:ext cx="8541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Can you now:</a:t>
            </a: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7BDA4C2E-9823-4E32-BDDA-125421455B48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2521117"/>
            <a:ext cx="360000" cy="360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6E25BC8-4797-413D-A7E3-BDF226A40F4F}"/>
              </a:ext>
            </a:extLst>
          </p:cNvPr>
          <p:cNvSpPr txBox="1"/>
          <p:nvPr/>
        </p:nvSpPr>
        <p:spPr>
          <a:xfrm>
            <a:off x="1130418" y="2440357"/>
            <a:ext cx="6102990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Set up a test for Cooper’s 12-minute run? 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Describe the process for the Cooper’s 12-minute run?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Complete the Coopers 12-minute run?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Explain the purpose of the Coopers 12-minute run?</a:t>
            </a:r>
          </a:p>
        </p:txBody>
      </p:sp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F83C56ED-364E-4D96-AE89-D7CD1A0119BE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3249000"/>
            <a:ext cx="360000" cy="360000"/>
          </a:xfrm>
          <a:prstGeom prst="rect">
            <a:avLst/>
          </a:prstGeom>
        </p:spPr>
      </p:pic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53D47D80-078D-4E1D-AB93-7422561FEC42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5000335"/>
            <a:ext cx="360000" cy="360000"/>
          </a:xfrm>
          <a:prstGeom prst="rect">
            <a:avLst/>
          </a:prstGeom>
        </p:spPr>
      </p:pic>
      <p:pic>
        <p:nvPicPr>
          <p:cNvPr id="10" name="Picture 9" descr="Icon&#10;&#10;Description automatically generated">
            <a:extLst>
              <a:ext uri="{FF2B5EF4-FFF2-40B4-BE49-F238E27FC236}">
                <a16:creationId xmlns:a16="http://schemas.microsoft.com/office/drawing/2014/main" id="{8CDC63E8-5315-42E4-AC80-A3D86AD0A47D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4377783"/>
            <a:ext cx="360000" cy="360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894882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A6340C2-F404-446E-906C-F0A4D395ABB9}"/>
              </a:ext>
            </a:extLst>
          </p:cNvPr>
          <p:cNvSpPr txBox="1"/>
          <p:nvPr/>
        </p:nvSpPr>
        <p:spPr>
          <a:xfrm>
            <a:off x="414128" y="2456639"/>
            <a:ext cx="8541696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Create a poster informing people how to complete the Cooper’s 12-minute run.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640768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5346C6A-4EF2-4C16-BA13-59D478ED682B}"/>
              </a:ext>
            </a:extLst>
          </p:cNvPr>
          <p:cNvSpPr txBox="1"/>
          <p:nvPr/>
        </p:nvSpPr>
        <p:spPr>
          <a:xfrm>
            <a:off x="356745" y="3039915"/>
            <a:ext cx="4844429" cy="92333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54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Great work!</a:t>
            </a:r>
            <a:endParaRPr lang="en-US" sz="2800" dirty="0">
              <a:solidFill>
                <a:srgbClr val="333333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F000CE3-F63C-41C5-A75C-684F21D4201E}"/>
              </a:ext>
            </a:extLst>
          </p:cNvPr>
          <p:cNvSpPr/>
          <p:nvPr/>
        </p:nvSpPr>
        <p:spPr>
          <a:xfrm>
            <a:off x="7461811" y="0"/>
            <a:ext cx="4738577" cy="6858000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2F024DB7-D17E-4BA4-9244-23BF0060B8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1188" y="2169000"/>
            <a:ext cx="2520000" cy="25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752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F0FBE54-2BFF-458A-A10F-FFED6D650FA9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 dirty="0">
                <a:solidFill>
                  <a:srgbClr val="333333"/>
                </a:solidFill>
                <a:latin typeface="Arial"/>
                <a:ea typeface="+mn-lt"/>
                <a:cs typeface="+mn-lt"/>
              </a:rPr>
              <a:t>05 minutes</a:t>
            </a:r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0E4D5F6-185A-43D8-A5E1-37F6707BAC2D}"/>
              </a:ext>
            </a:extLst>
          </p:cNvPr>
          <p:cNvSpPr txBox="1"/>
          <p:nvPr/>
        </p:nvSpPr>
        <p:spPr>
          <a:xfrm>
            <a:off x="442913" y="2178446"/>
            <a:ext cx="730012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In pairs make a list of the procedures to the multistage fitness test.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73052C79-CB1F-4ED4-8DA2-2FF5AB257EF4}"/>
              </a:ext>
            </a:extLst>
          </p:cNvPr>
          <p:cNvGrpSpPr/>
          <p:nvPr/>
        </p:nvGrpSpPr>
        <p:grpSpPr>
          <a:xfrm>
            <a:off x="442913" y="5125326"/>
            <a:ext cx="6342898" cy="983344"/>
            <a:chOff x="6775267" y="3526971"/>
            <a:chExt cx="4881155" cy="983344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576AE396-D550-4EFD-B79A-EA1BFC5BEF00}"/>
                </a:ext>
              </a:extLst>
            </p:cNvPr>
            <p:cNvGrpSpPr/>
            <p:nvPr/>
          </p:nvGrpSpPr>
          <p:grpSpPr>
            <a:xfrm>
              <a:off x="6775267" y="3526971"/>
              <a:ext cx="4881155" cy="983344"/>
              <a:chOff x="5752010" y="5290456"/>
              <a:chExt cx="4881155" cy="983344"/>
            </a:xfrm>
          </p:grpSpPr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23A5D2F3-545B-4BAD-9855-BA7D5A499218}"/>
                  </a:ext>
                </a:extLst>
              </p:cNvPr>
              <p:cNvSpPr/>
              <p:nvPr/>
            </p:nvSpPr>
            <p:spPr>
              <a:xfrm>
                <a:off x="5752010" y="5290456"/>
                <a:ext cx="4881155" cy="983344"/>
              </a:xfrm>
              <a:prstGeom prst="rect">
                <a:avLst/>
              </a:prstGeom>
              <a:solidFill>
                <a:srgbClr val="78F9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E9A9195B-1B7C-4A9C-B5DD-0193EF414A83}"/>
                  </a:ext>
                </a:extLst>
              </p:cNvPr>
              <p:cNvSpPr txBox="1"/>
              <p:nvPr/>
            </p:nvSpPr>
            <p:spPr>
              <a:xfrm>
                <a:off x="6662057" y="5424491"/>
                <a:ext cx="3901440" cy="70788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>
                <a:spAutoFit/>
              </a:bodyPr>
              <a:lstStyle/>
              <a:p>
                <a:pPr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Coach your partner through </a:t>
                </a:r>
                <a:r>
                  <a:rPr lang="en-GB" sz="2000" dirty="0">
                    <a:latin typeface="Arial"/>
                    <a:cs typeface="Arial"/>
                  </a:rPr>
                  <a:t>the test</a:t>
                </a: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Arial"/>
                    <a:cs typeface="Arial"/>
                  </a:rPr>
                  <a:t> </a:t>
                </a: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as though they</a:t>
                </a:r>
                <a:r>
                  <a:rPr kumimoji="0" lang="en-GB" sz="2000" b="0" i="0" u="none" strike="noStrike" kern="1200" cap="none" spc="0" normalizeH="0" noProof="0" dirty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 are doing it for the first time.</a:t>
                </a:r>
                <a:endPara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"/>
                  <a:cs typeface="Arial"/>
                </a:endParaRPr>
              </a:p>
            </p:txBody>
          </p:sp>
        </p:grpSp>
        <p:pic>
          <p:nvPicPr>
            <p:cNvPr id="11" name="Picture 10" descr="Text, logo&#10;&#10;Description automatically generated">
              <a:extLst>
                <a:ext uri="{FF2B5EF4-FFF2-40B4-BE49-F238E27FC236}">
                  <a16:creationId xmlns:a16="http://schemas.microsoft.com/office/drawing/2014/main" id="{AC5F6B55-B926-46E7-A402-12A90213389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25491" y="3675016"/>
              <a:ext cx="640081" cy="640081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40577735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80B7833-9BE4-4EDE-9736-AB0640C620E9}"/>
              </a:ext>
            </a:extLst>
          </p:cNvPr>
          <p:cNvSpPr txBox="1"/>
          <p:nvPr/>
        </p:nvSpPr>
        <p:spPr>
          <a:xfrm>
            <a:off x="511257" y="2272504"/>
            <a:ext cx="854169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You must be able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Set up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the test for Cooper’s 12-minute run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Describe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the process for the Cooper’s 12-minute run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Complete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the Coopers 12-minute run test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You may also be able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Explain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the purpose of the Cooper’s 12-minute run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201279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A4BD46-1E74-49B3-8020-99427BE95990}"/>
              </a:ext>
            </a:extLst>
          </p:cNvPr>
          <p:cNvSpPr txBox="1"/>
          <p:nvPr/>
        </p:nvSpPr>
        <p:spPr>
          <a:xfrm>
            <a:off x="2284196" y="1250266"/>
            <a:ext cx="7010806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1: Research task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CA8860-E1F3-45B5-90ED-551356FBB360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 dirty="0">
                <a:solidFill>
                  <a:srgbClr val="333333"/>
                </a:solidFill>
                <a:latin typeface="Arial"/>
                <a:ea typeface="+mn-lt"/>
                <a:cs typeface="+mn-lt"/>
              </a:rPr>
              <a:t>05 minutes</a:t>
            </a:r>
            <a:endParaRPr lang="en-US" dirty="0">
              <a:solidFill>
                <a:srgbClr val="333333"/>
              </a:solidFill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4D416E7D-86BA-4C1C-A216-F8196EC45FD3}"/>
              </a:ext>
            </a:extLst>
          </p:cNvPr>
          <p:cNvGrpSpPr/>
          <p:nvPr/>
        </p:nvGrpSpPr>
        <p:grpSpPr>
          <a:xfrm>
            <a:off x="478354" y="4908698"/>
            <a:ext cx="7849069" cy="1057171"/>
            <a:chOff x="6775266" y="3164004"/>
            <a:chExt cx="7849069" cy="1057171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8C6FAA3C-CB6C-4374-9B87-706A1C982B27}"/>
                </a:ext>
              </a:extLst>
            </p:cNvPr>
            <p:cNvGrpSpPr/>
            <p:nvPr/>
          </p:nvGrpSpPr>
          <p:grpSpPr>
            <a:xfrm>
              <a:off x="6775266" y="3164004"/>
              <a:ext cx="7849069" cy="1057171"/>
              <a:chOff x="5752009" y="4927489"/>
              <a:chExt cx="7849069" cy="1057171"/>
            </a:xfrm>
          </p:grpSpPr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2492C60D-D498-4F0E-B78E-580BE9333EB8}"/>
                  </a:ext>
                </a:extLst>
              </p:cNvPr>
              <p:cNvSpPr/>
              <p:nvPr/>
            </p:nvSpPr>
            <p:spPr>
              <a:xfrm>
                <a:off x="5752009" y="4927489"/>
                <a:ext cx="7349541" cy="1057171"/>
              </a:xfrm>
              <a:prstGeom prst="rect">
                <a:avLst/>
              </a:prstGeom>
              <a:solidFill>
                <a:srgbClr val="78F9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297CA11F-B52E-4750-85AC-F75CE7933D36}"/>
                  </a:ext>
                </a:extLst>
              </p:cNvPr>
              <p:cNvSpPr txBox="1"/>
              <p:nvPr/>
            </p:nvSpPr>
            <p:spPr>
              <a:xfrm>
                <a:off x="6735070" y="5039262"/>
                <a:ext cx="6866008" cy="83099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>
                <a:spAutoFit/>
              </a:bodyPr>
              <a:lstStyle/>
              <a:p>
                <a:r>
                  <a:rPr lang="en-GB" sz="2400" b="0" i="0" u="none" strike="noStrike" dirty="0">
                    <a:solidFill>
                      <a:srgbClr val="333333"/>
                    </a:solidFill>
                    <a:effectLst/>
                    <a:latin typeface="Arial"/>
                    <a:cs typeface="Arial"/>
                  </a:rPr>
                  <a:t>How could this be used to measure performance?</a:t>
                </a:r>
                <a:endParaRPr lang="en-GB" sz="2400" b="1" dirty="0">
                  <a:solidFill>
                    <a:srgbClr val="333333"/>
                  </a:solidFill>
                  <a:latin typeface="Arial"/>
                  <a:cs typeface="Arial"/>
                </a:endParaRPr>
              </a:p>
            </p:txBody>
          </p:sp>
        </p:grpSp>
        <p:pic>
          <p:nvPicPr>
            <p:cNvPr id="10" name="Picture 9" descr="Text, logo&#10;&#10;Description automatically generated">
              <a:extLst>
                <a:ext uri="{FF2B5EF4-FFF2-40B4-BE49-F238E27FC236}">
                  <a16:creationId xmlns:a16="http://schemas.microsoft.com/office/drawing/2014/main" id="{3B0A2ED4-98AD-4D23-9525-D09B1CE589F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46756" y="3368443"/>
              <a:ext cx="640081" cy="640081"/>
            </a:xfrm>
            <a:prstGeom prst="rect">
              <a:avLst/>
            </a:prstGeom>
          </p:spPr>
        </p:pic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077387FA-A62C-499E-B82E-26CC631F013A}"/>
              </a:ext>
            </a:extLst>
          </p:cNvPr>
          <p:cNvSpPr txBox="1"/>
          <p:nvPr/>
        </p:nvSpPr>
        <p:spPr>
          <a:xfrm>
            <a:off x="477451" y="2478200"/>
            <a:ext cx="6236574" cy="120032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endParaRPr lang="en-GB" sz="2400" dirty="0">
              <a:cs typeface="Arial" panose="020B0604020202020204" pitchFamily="34" charset="0"/>
            </a:endParaRPr>
          </a:p>
          <a:p>
            <a:r>
              <a:rPr lang="en-GB" sz="2400" dirty="0">
                <a:latin typeface="Arial"/>
                <a:cs typeface="Arial"/>
              </a:rPr>
              <a:t>What is the purpose of the Cooper’s 12-minute run test?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788250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03635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436F387C-57B8-45F5-B773-C38CD909376F}"/>
              </a:ext>
            </a:extLst>
          </p:cNvPr>
          <p:cNvSpPr txBox="1"/>
          <p:nvPr/>
        </p:nvSpPr>
        <p:spPr>
          <a:xfrm>
            <a:off x="452438" y="1243013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Verdana"/>
                <a:ea typeface="Verdana"/>
                <a:cs typeface="Verdana"/>
              </a:rPr>
              <a:t>Cooper’s 12-minute run test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77387FA-A62C-499E-B82E-26CC631F013A}"/>
              </a:ext>
            </a:extLst>
          </p:cNvPr>
          <p:cNvSpPr txBox="1"/>
          <p:nvPr/>
        </p:nvSpPr>
        <p:spPr>
          <a:xfrm>
            <a:off x="477451" y="2478200"/>
            <a:ext cx="6236574" cy="120032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endParaRPr lang="en-GB" sz="2400" dirty="0">
              <a:cs typeface="Arial" panose="020B0604020202020204" pitchFamily="34" charset="0"/>
            </a:endParaRPr>
          </a:p>
          <a:p>
            <a:r>
              <a:rPr lang="en-GB" sz="2400" dirty="0">
                <a:latin typeface="Arial"/>
                <a:cs typeface="Arial"/>
              </a:rPr>
              <a:t>Purpose – to measure aerobic fitness and cardiovascular endurance.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594936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A4BD46-1E74-49B3-8020-99427BE95990}"/>
              </a:ext>
            </a:extLst>
          </p:cNvPr>
          <p:cNvSpPr txBox="1"/>
          <p:nvPr/>
        </p:nvSpPr>
        <p:spPr>
          <a:xfrm>
            <a:off x="2284196" y="1250266"/>
            <a:ext cx="7010806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2: Practical 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CA8860-E1F3-45B5-90ED-551356FBB360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 dirty="0">
                <a:solidFill>
                  <a:srgbClr val="333333"/>
                </a:solidFill>
                <a:latin typeface="Arial"/>
                <a:ea typeface="+mn-lt"/>
                <a:cs typeface="+mn-lt"/>
              </a:rPr>
              <a:t>30 minutes</a:t>
            </a:r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77387FA-A62C-499E-B82E-26CC631F013A}"/>
              </a:ext>
            </a:extLst>
          </p:cNvPr>
          <p:cNvSpPr txBox="1"/>
          <p:nvPr/>
        </p:nvSpPr>
        <p:spPr>
          <a:xfrm>
            <a:off x="477450" y="2076931"/>
            <a:ext cx="8817552" cy="34163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Procedure: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cs typeface="Arial"/>
              </a:rPr>
              <a:t>You need to get into pairs and one of you will set up the stations so your partner has a large area to run around (make sure that you measure the distance between the cones e.g. 5m x 5m square).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cs typeface="Arial"/>
              </a:rPr>
              <a:t>An individual runs as far as they can for a 12-minute period whilst timing using a stopwatch.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cs typeface="Arial"/>
              </a:rPr>
              <a:t>Your partner will measure the distance covered.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cs typeface="Arial"/>
              </a:rPr>
              <a:t>You will then look at the formula to use to work out VO2 max.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882041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59802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A4BD46-1E74-49B3-8020-99427BE95990}"/>
              </a:ext>
            </a:extLst>
          </p:cNvPr>
          <p:cNvSpPr txBox="1"/>
          <p:nvPr/>
        </p:nvSpPr>
        <p:spPr>
          <a:xfrm>
            <a:off x="2284196" y="1250266"/>
            <a:ext cx="7010806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3: Working out your VO2 max 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CA8860-E1F3-45B5-90ED-551356FBB360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 dirty="0">
                <a:solidFill>
                  <a:srgbClr val="333333"/>
                </a:solidFill>
                <a:latin typeface="Arial"/>
                <a:ea typeface="+mn-lt"/>
                <a:cs typeface="+mn-lt"/>
              </a:rPr>
              <a:t>05 minutes</a:t>
            </a:r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77387FA-A62C-499E-B82E-26CC631F013A}"/>
              </a:ext>
            </a:extLst>
          </p:cNvPr>
          <p:cNvSpPr txBox="1"/>
          <p:nvPr/>
        </p:nvSpPr>
        <p:spPr>
          <a:xfrm>
            <a:off x="477450" y="2076931"/>
            <a:ext cx="7294949" cy="193899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endParaRPr lang="en-GB" sz="2400" dirty="0">
              <a:latin typeface="Arial"/>
              <a:cs typeface="Arial" panose="020B0604020202020204" pitchFamily="34" charset="0"/>
            </a:endParaRPr>
          </a:p>
          <a:p>
            <a:r>
              <a:rPr lang="en-GB" sz="2400" dirty="0">
                <a:latin typeface="Arial"/>
                <a:cs typeface="Arial"/>
              </a:rPr>
              <a:t>Test results (volume oxygen (VO2) max results) are calculated using formula:</a:t>
            </a:r>
          </a:p>
          <a:p>
            <a:endParaRPr lang="en-GB" sz="2400" dirty="0">
              <a:latin typeface="Arial"/>
              <a:cs typeface="Arial"/>
            </a:endParaRPr>
          </a:p>
          <a:p>
            <a:r>
              <a:rPr lang="en-GB" sz="2400" dirty="0">
                <a:latin typeface="Arial"/>
                <a:cs typeface="Arial"/>
              </a:rPr>
              <a:t>VO2max = (22.351 x kilometres) – 11.288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8C737BA-F3CC-4B22-8A97-0D816983E7D2}"/>
              </a:ext>
            </a:extLst>
          </p:cNvPr>
          <p:cNvGrpSpPr/>
          <p:nvPr/>
        </p:nvGrpSpPr>
        <p:grpSpPr>
          <a:xfrm>
            <a:off x="477450" y="4925271"/>
            <a:ext cx="4881155" cy="983344"/>
            <a:chOff x="888272" y="3805645"/>
            <a:chExt cx="4881155" cy="983344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0101AAD7-21C9-4033-8FB3-7300394827FA}"/>
                </a:ext>
              </a:extLst>
            </p:cNvPr>
            <p:cNvGrpSpPr/>
            <p:nvPr/>
          </p:nvGrpSpPr>
          <p:grpSpPr>
            <a:xfrm>
              <a:off x="888272" y="3805645"/>
              <a:ext cx="4881155" cy="983344"/>
              <a:chOff x="5752010" y="5290456"/>
              <a:chExt cx="4881155" cy="983344"/>
            </a:xfrm>
          </p:grpSpPr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F4B03752-8288-44D2-9B66-4F4691A72753}"/>
                  </a:ext>
                </a:extLst>
              </p:cNvPr>
              <p:cNvSpPr/>
              <p:nvPr/>
            </p:nvSpPr>
            <p:spPr>
              <a:xfrm>
                <a:off x="5752010" y="5290456"/>
                <a:ext cx="4881155" cy="983344"/>
              </a:xfrm>
              <a:prstGeom prst="rect">
                <a:avLst/>
              </a:prstGeom>
              <a:solidFill>
                <a:srgbClr val="78F9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C95881D3-2211-48BD-969B-E165E4312863}"/>
                  </a:ext>
                </a:extLst>
              </p:cNvPr>
              <p:cNvSpPr txBox="1"/>
              <p:nvPr/>
            </p:nvSpPr>
            <p:spPr>
              <a:xfrm>
                <a:off x="6641568" y="5366629"/>
                <a:ext cx="3901440" cy="83099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Arial"/>
                    <a:cs typeface="Arial"/>
                  </a:rPr>
                  <a:t>Remember there are 1000 metres in a kilometre.</a:t>
                </a:r>
                <a:endParaRPr kumimoji="0" lang="en-GB" sz="24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/>
                  <a:cs typeface="Arial"/>
                </a:endParaRPr>
              </a:p>
            </p:txBody>
          </p:sp>
        </p:grpSp>
        <p:pic>
          <p:nvPicPr>
            <p:cNvPr id="7" name="Picture 6" descr="A black rectangle with a white rectangle in the middle&#10;&#10;Description automatically generated with low confidence">
              <a:extLst>
                <a:ext uri="{FF2B5EF4-FFF2-40B4-BE49-F238E27FC236}">
                  <a16:creationId xmlns:a16="http://schemas.microsoft.com/office/drawing/2014/main" id="{BD9B849C-20C0-4D42-A1D9-79B8DA35476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3759" y="3972234"/>
              <a:ext cx="603915" cy="603915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38029982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SLIDE_COUNT" val="1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Title scree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Feature scree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ontent scree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9206D9CA9E20B449A2A1539CFDCD822" ma:contentTypeVersion="20" ma:contentTypeDescription="Create a new document." ma:contentTypeScope="" ma:versionID="a95d623bfea1fecfbb485524a7cf3adc">
  <xsd:schema xmlns:xsd="http://www.w3.org/2001/XMLSchema" xmlns:xs="http://www.w3.org/2001/XMLSchema" xmlns:p="http://schemas.microsoft.com/office/2006/metadata/properties" xmlns:ns1="http://schemas.microsoft.com/sharepoint/v3" xmlns:ns2="8a220d04-cd4c-4a42-a0ef-10d364ba1cb5" xmlns:ns3="23a673d0-6c97-4602-af76-52d498a4d789" targetNamespace="http://schemas.microsoft.com/office/2006/metadata/properties" ma:root="true" ma:fieldsID="8d4010106ca062b8a7a8c0c57df7d0d3" ns1:_="" ns2:_="" ns3:_="">
    <xsd:import namespace="http://schemas.microsoft.com/sharepoint/v3"/>
    <xsd:import namespace="8a220d04-cd4c-4a42-a0ef-10d364ba1cb5"/>
    <xsd:import namespace="23a673d0-6c97-4602-af76-52d498a4d78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Checked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7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8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220d04-cd4c-4a42-a0ef-10d364ba1cb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5174c4e8-bfc7-4c3a-9cd5-7ceb92c658f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Checked" ma:index="26" nillable="true" ma:displayName="Checked" ma:default="1" ma:format="Dropdown" ma:internalName="Checked">
      <xsd:simpleType>
        <xsd:restriction base="dms:Boolean"/>
      </xsd:simple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a673d0-6c97-4602-af76-52d498a4d789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f99478c0-ed80-4447-a958-2a9deb567b5a}" ma:internalName="TaxCatchAll" ma:showField="CatchAllData" ma:web="23a673d0-6c97-4602-af76-52d498a4d7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23a673d0-6c97-4602-af76-52d498a4d789">
      <UserInfo>
        <DisplayName/>
        <AccountId xsi:nil="true"/>
        <AccountType/>
      </UserInfo>
    </SharedWithUsers>
    <_ip_UnifiedCompliancePolicyUIAction xmlns="http://schemas.microsoft.com/sharepoint/v3" xsi:nil="true"/>
    <_ip_UnifiedCompliancePolicyProperties xmlns="http://schemas.microsoft.com/sharepoint/v3" xsi:nil="true"/>
    <TaxCatchAll xmlns="23a673d0-6c97-4602-af76-52d498a4d789" xsi:nil="true"/>
    <lcf76f155ced4ddcb4097134ff3c332f xmlns="8a220d04-cd4c-4a42-a0ef-10d364ba1cb5">
      <Terms xmlns="http://schemas.microsoft.com/office/infopath/2007/PartnerControls"/>
    </lcf76f155ced4ddcb4097134ff3c332f>
    <Checked xmlns="8a220d04-cd4c-4a42-a0ef-10d364ba1cb5">true</Checked>
  </documentManagement>
</p:properties>
</file>

<file path=customXml/itemProps1.xml><?xml version="1.0" encoding="utf-8"?>
<ds:datastoreItem xmlns:ds="http://schemas.openxmlformats.org/officeDocument/2006/customXml" ds:itemID="{7B2D488B-E846-4B07-9089-25C3DAE6919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0BDEF51-25B5-46D5-BE31-23F8E7E66C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8a220d04-cd4c-4a42-a0ef-10d364ba1cb5"/>
    <ds:schemaRef ds:uri="23a673d0-6c97-4602-af76-52d498a4d78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E04688A-8E61-4B6F-B39A-F934B423C1C9}">
  <ds:schemaRefs>
    <ds:schemaRef ds:uri="http://schemas.microsoft.com/sharepoint/v3"/>
    <ds:schemaRef ds:uri="http://purl.org/dc/elements/1.1/"/>
    <ds:schemaRef ds:uri="23a673d0-6c97-4602-af76-52d498a4d789"/>
    <ds:schemaRef ds:uri="http://schemas.openxmlformats.org/package/2006/metadata/core-properties"/>
    <ds:schemaRef ds:uri="http://purl.org/dc/terms/"/>
    <ds:schemaRef ds:uri="http://schemas.microsoft.com/office/2006/metadata/properties"/>
    <ds:schemaRef ds:uri="http://schemas.microsoft.com/office/infopath/2007/PartnerControls"/>
    <ds:schemaRef ds:uri="http://schemas.microsoft.com/office/2006/documentManagement/types"/>
    <ds:schemaRef ds:uri="8a220d04-cd4c-4a42-a0ef-10d364ba1cb5"/>
    <ds:schemaRef ds:uri="http://www.w3.org/XML/1998/namespace"/>
    <ds:schemaRef ds:uri="http://purl.org/dc/dcmitype/"/>
    <ds:schemaRef ds:uri="e64db948-6ffe-4b44-8657-2937c65f174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1929</TotalTime>
  <Words>522</Words>
  <Application>Microsoft Office PowerPoint</Application>
  <PresentationFormat>Widescreen</PresentationFormat>
  <Paragraphs>156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Calibri</vt:lpstr>
      <vt:lpstr>Verdana</vt:lpstr>
      <vt:lpstr>Title screen</vt:lpstr>
      <vt:lpstr>Feature screens</vt:lpstr>
      <vt:lpstr>Content screens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Lee Guthrie</cp:lastModifiedBy>
  <cp:revision>2</cp:revision>
  <dcterms:created xsi:type="dcterms:W3CDTF">2021-11-10T12:13:40Z</dcterms:created>
  <dcterms:modified xsi:type="dcterms:W3CDTF">2023-09-19T08:48:01Z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0x01010089206D9CA9E20B449A2A1539CFDCD822</vt:lpwstr>
  </property>
  <property fmtid="{D5CDD505-2E9C-101B-9397-08002B2CF9AE}" pid="3" name="ComplianceAssetId">
    <vt:lpwstr/>
  </property>
  <property fmtid="{D5CDD505-2E9C-101B-9397-08002B2CF9AE}" pid="4" name="_ExtendedDescription">
    <vt:lpwstr/>
  </property>
  <property fmtid="{D5CDD505-2E9C-101B-9397-08002B2CF9AE}" pid="5" name="TriggerFlowInfo">
    <vt:lpwstr/>
  </property>
  <property fmtid="{D5CDD505-2E9C-101B-9397-08002B2CF9AE}" pid="6" name="Order">
    <vt:r8>202200</vt:r8>
  </property>
  <property fmtid="{D5CDD505-2E9C-101B-9397-08002B2CF9AE}" pid="7" name="xd_Signature">
    <vt:bool>false</vt:bool>
  </property>
  <property fmtid="{D5CDD505-2E9C-101B-9397-08002B2CF9AE}" pid="8" name="xd_ProgID">
    <vt:lpwstr/>
  </property>
  <property fmtid="{D5CDD505-2E9C-101B-9397-08002B2CF9AE}" pid="9" name="TemplateUrl">
    <vt:lpwstr/>
  </property>
  <property fmtid="{D5CDD505-2E9C-101B-9397-08002B2CF9AE}" pid="10" name="ArticulateGUID">
    <vt:lpwstr>0DF617B6-DE1E-4849-8463-3A60A0277FAA</vt:lpwstr>
  </property>
  <property fmtid="{D5CDD505-2E9C-101B-9397-08002B2CF9AE}" pid="11" name="ArticulatePath">
    <vt:lpwstr>https://ncfeorguk.sharepoint.com/sites/Axis_LTR/PROJECTS/029. V Certs/05. WORKSTREAMS/07. H&amp;F/LH Shared Folder/Templates and Guides/PPT Template NCFE V1.0</vt:lpwstr>
  </property>
  <property fmtid="{D5CDD505-2E9C-101B-9397-08002B2CF9AE}" pid="12" name="MediaServiceImageTags">
    <vt:lpwstr/>
  </property>
</Properties>
</file>