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88792C-0819-43D8-B425-CDAF53BDADB3}" v="2" dt="2023-03-07T10:22:30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17950" y="5486162"/>
            <a:ext cx="7349119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6: Health related fitness tests (Muscular Endurance 2)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5FC1E4-3F59-B040-40DF-6C7D65C17CD9}"/>
              </a:ext>
            </a:extLst>
          </p:cNvPr>
          <p:cNvSpPr txBox="1"/>
          <p:nvPr/>
        </p:nvSpPr>
        <p:spPr>
          <a:xfrm>
            <a:off x="8205788" y="6269710"/>
            <a:ext cx="13668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78629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Describe the protocol for the maximum push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test protocol for maximum push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purpose of the maximum push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Analyse normative data for the maximum push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Add to the mind map for the muscular endurance tests with the content learned from the session.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83120"/>
            <a:ext cx="85416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the anagram for the tests covered so far in the module.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EBCRU OTPROLCO TTSE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PIRGANDH NAYMERMEDOT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LIUMTGAEST NESFTIS SETT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POCORE 12 UNMIET NUR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ITS PU STET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protocol for the maximum push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test protocol for maximum push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purpose of the maximum push test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normative data for the maximum push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latin typeface="Verdana"/>
                <a:ea typeface="Verdana"/>
              </a:rPr>
              <a:t>Maximum push test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- to set an upper body endurance baseline to measure improvement over a period of time.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Procedure: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• Adopt the prone position – arms shoulder-width apart.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• Push up until the arms are locked.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• Lower the body back to the prone position.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• Count the number of fully achieved push-ups in 60 seconds.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1579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How else could you standardise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the test?</a:t>
                </a:r>
                <a:endParaRPr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0912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Comparison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2385322"/>
            <a:ext cx="7294949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Using the table of normative data in your workbook, identify what rating you got.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093B0F-D715-7605-E9F5-3B6368371203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A90E44F-6794-BF59-5E27-7F5728B121AB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49B3D83-67E7-2C00-9B1C-B5BF3D2B10A9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7B630CD-A2E7-76F2-5D62-078D74921BD5}"/>
                  </a:ext>
                </a:extLst>
              </p:cNvPr>
              <p:cNvSpPr txBox="1"/>
              <p:nvPr/>
            </p:nvSpPr>
            <p:spPr>
              <a:xfrm>
                <a:off x="6661579" y="5366629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Complete the test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again but try the modified press up technique.</a:t>
                </a:r>
                <a:r>
                  <a:rPr lang="en-GB" sz="2400" dirty="0">
                    <a:solidFill>
                      <a:srgbClr val="333333"/>
                    </a:solidFill>
                    <a:latin typeface="Arial"/>
                    <a:cs typeface="Arial"/>
                  </a:rPr>
                  <a:t> 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Text, logo&#10;&#10;Description automatically generated">
              <a:extLst>
                <a:ext uri="{FF2B5EF4-FFF2-40B4-BE49-F238E27FC236}">
                  <a16:creationId xmlns:a16="http://schemas.microsoft.com/office/drawing/2014/main" id="{B5D78791-BF89-0645-4762-8C0B903F6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0912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pairs, explain the entire protocol for the maximum push test.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office/2006/documentManagement/types"/>
    <ds:schemaRef ds:uri="http://schemas.openxmlformats.org/package/2006/metadata/core-properties"/>
    <ds:schemaRef ds:uri="23a673d0-6c97-4602-af76-52d498a4d789"/>
    <ds:schemaRef ds:uri="http://purl.org/dc/elements/1.1/"/>
    <ds:schemaRef ds:uri="http://schemas.microsoft.com/office/2006/metadata/properties"/>
    <ds:schemaRef ds:uri="http://schemas.microsoft.com/office/infopath/2007/PartnerControls"/>
    <ds:schemaRef ds:uri="8a220d04-cd4c-4a42-a0ef-10d364ba1cb5"/>
    <ds:schemaRef ds:uri="http://purl.org/dc/terms/"/>
    <ds:schemaRef ds:uri="http://schemas.microsoft.com/sharepoint/v3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7F8EBC6C-46E5-4039-A0FA-3BFF1458D0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298</Words>
  <Application>Microsoft Office PowerPoint</Application>
  <PresentationFormat>Widescreen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2023-09-22T15:04:50Z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