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6" r:id="rId12"/>
    <p:sldId id="277" r:id="rId13"/>
    <p:sldId id="278" r:id="rId14"/>
    <p:sldId id="279" r:id="rId15"/>
    <p:sldId id="263" r:id="rId16"/>
    <p:sldId id="264" r:id="rId17"/>
    <p:sldId id="265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530676-0BD0-4277-9477-087B50493AC3}" v="3" dt="2023-03-07T15:48:39.785"/>
    <p1510:client id="{F099AAAE-51A9-2E06-A5B3-34C89B52B90F}" v="4" dt="2023-08-08T09:42:43.7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.hodgkiss@ucb.ac.uk" userId="S::urn:spo:guest#l.hodgkiss@ucb.ac.uk::" providerId="AD" clId="Web-{F099AAAE-51A9-2E06-A5B3-34C89B52B90F}"/>
    <pc:docChg chg="modSld">
      <pc:chgData name="l.hodgkiss@ucb.ac.uk" userId="S::urn:spo:guest#l.hodgkiss@ucb.ac.uk::" providerId="AD" clId="Web-{F099AAAE-51A9-2E06-A5B3-34C89B52B90F}" dt="2023-08-08T09:42:43.708" v="1" actId="20577"/>
      <pc:docMkLst>
        <pc:docMk/>
      </pc:docMkLst>
      <pc:sldChg chg="modSp">
        <pc:chgData name="l.hodgkiss@ucb.ac.uk" userId="S::urn:spo:guest#l.hodgkiss@ucb.ac.uk::" providerId="AD" clId="Web-{F099AAAE-51A9-2E06-A5B3-34C89B52B90F}" dt="2023-08-08T09:42:43.708" v="1" actId="20577"/>
        <pc:sldMkLst>
          <pc:docMk/>
          <pc:sldMk cId="467340417" sldId="279"/>
        </pc:sldMkLst>
        <pc:spChg chg="mod">
          <ac:chgData name="l.hodgkiss@ucb.ac.uk" userId="S::urn:spo:guest#l.hodgkiss@ucb.ac.uk::" providerId="AD" clId="Web-{F099AAAE-51A9-2E06-A5B3-34C89B52B90F}" dt="2023-08-08T09:42:43.708" v="1" actId="20577"/>
          <ac:spMkLst>
            <pc:docMk/>
            <pc:sldMk cId="467340417" sldId="279"/>
            <ac:spMk id="11" creationId="{077387FA-A62C-499E-B82E-26CC631F013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16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62989" y="5569876"/>
            <a:ext cx="8683475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 b="1" dirty="0">
                <a:solidFill>
                  <a:srgbClr val="333333"/>
                </a:solidFill>
                <a:latin typeface="Arial"/>
                <a:cs typeface="Arial"/>
              </a:rPr>
              <a:t>Lesson 21: Training Methods (Continuous Training) (5.2) </a:t>
            </a:r>
          </a:p>
          <a:p>
            <a:endParaRPr lang="en-GB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NCFE Level 1/2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2.0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283180" y="2246416"/>
            <a:ext cx="8779464" cy="19389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What methods can be used to implement continuous training?</a:t>
            </a:r>
          </a:p>
          <a:p>
            <a:pPr marL="457200" indent="-457200">
              <a:buFont typeface="+mj-lt"/>
              <a:buAutoNum type="arabicPeriod"/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What are the benefits of continuous training?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44931" y="2440357"/>
            <a:ext cx="860442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term continuous training?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continuous training session?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benefits of continuous training?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Evaluate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continuous training can be used?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33178" y="2237564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an Instagram post about how continuous training can </a:t>
            </a:r>
            <a:r>
              <a:rPr lang="en-GB" sz="2400">
                <a:latin typeface="Arial"/>
                <a:cs typeface="Arial"/>
              </a:rPr>
              <a:t>be used.</a:t>
            </a:r>
            <a:endParaRPr lang="en-GB" sz="2400" dirty="0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2333063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What does the term continuous mean?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53065" y="5337014"/>
            <a:ext cx="5455366" cy="1198636"/>
            <a:chOff x="6775267" y="3526971"/>
            <a:chExt cx="4881155" cy="98334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37020" y="5618005"/>
                <a:ext cx="3901440" cy="3282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How can this be applied to training?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1" name="Picture 10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term continuous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continuous training session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benefits of continuous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Evaluate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continuous training can be used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Continuous Training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2438" y="2375932"/>
            <a:ext cx="849008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Continuous training is a form of exercise that is performed at a consistent intensity throughout and does not have any rest periods within the session. </a:t>
            </a:r>
            <a:endParaRPr lang="en-GB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Practical 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30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ea typeface="+mn-lt"/>
                <a:cs typeface="+mn-lt"/>
              </a:rPr>
              <a:t>Create and deliver a session plan for continuous training for a sport of your choice.  </a:t>
            </a:r>
            <a:endParaRPr lang="en-GB" dirty="0">
              <a:latin typeface="Arial"/>
              <a:cs typeface="Calibri"/>
            </a:endParaRPr>
          </a:p>
          <a:p>
            <a:endParaRPr lang="en-GB" dirty="0">
              <a:latin typeface="Arial"/>
              <a:cs typeface="Calibri"/>
            </a:endParaRPr>
          </a:p>
          <a:p>
            <a:endParaRPr lang="en-GB" dirty="0">
              <a:latin typeface="Arial"/>
              <a:cs typeface="Calibri"/>
            </a:endParaRPr>
          </a:p>
          <a:p>
            <a:r>
              <a:rPr lang="en-GB" sz="2400" dirty="0">
                <a:latin typeface="Arial"/>
                <a:ea typeface="+mn-lt"/>
                <a:cs typeface="+mn-lt"/>
              </a:rPr>
              <a:t>Your peers will now review this. </a:t>
            </a:r>
            <a:endParaRPr lang="en-GB" dirty="0">
              <a:latin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Research the benefits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91963" y="2395731"/>
            <a:ext cx="729494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In pairs, research the benefits of continuous training.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53065" y="5337014"/>
            <a:ext cx="5455366" cy="1198636"/>
            <a:chOff x="6775267" y="3526971"/>
            <a:chExt cx="4881155" cy="98334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92539" y="5341923"/>
                <a:ext cx="3901440" cy="8332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Other than running, what other examples can you think of for continuous training?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28" name="Picture 27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54038" y="1707471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Continuous Training Benefits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73704" y="2617232"/>
            <a:ext cx="849008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Improves cardiovascular fitness.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Improves aerobic fitness.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73404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04688A-8E61-4B6F-B39A-F934B423C1C9}">
  <ds:schemaRefs>
    <ds:schemaRef ds:uri="23a673d0-6c97-4602-af76-52d498a4d789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8a220d04-cd4c-4a42-a0ef-10d364ba1cb5"/>
    <ds:schemaRef ds:uri="http://schemas.microsoft.com/sharepoint/v3"/>
    <ds:schemaRef ds:uri="http://www.w3.org/XML/1998/namespace"/>
    <ds:schemaRef ds:uri="http://purl.org/dc/dcmitype/"/>
    <ds:schemaRef ds:uri="e64db948-6ffe-4b44-8657-2937c65f174c"/>
  </ds:schemaRefs>
</ds:datastoreItem>
</file>

<file path=customXml/itemProps3.xml><?xml version="1.0" encoding="utf-8"?>
<ds:datastoreItem xmlns:ds="http://schemas.openxmlformats.org/officeDocument/2006/customXml" ds:itemID="{5F777BEF-9061-4779-AADA-E3B253945C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15620</TotalTime>
  <Words>252</Words>
  <Application>Microsoft Office PowerPoint</Application>
  <PresentationFormat>Widescreen</PresentationFormat>
  <Paragraphs>47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10</cp:revision>
  <dcterms:created xsi:type="dcterms:W3CDTF">2021-11-10T12:13:40Z</dcterms:created>
  <dcterms:modified xsi:type="dcterms:W3CDTF">2023-09-19T09:51:12Z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