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5" r:id="rId11"/>
    <p:sldId id="276" r:id="rId12"/>
    <p:sldId id="277" r:id="rId13"/>
    <p:sldId id="278" r:id="rId14"/>
    <p:sldId id="263" r:id="rId15"/>
    <p:sldId id="264" r:id="rId16"/>
    <p:sldId id="265" r:id="rId17"/>
    <p:sldId id="267" r:id="rId18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DD3DA5-C068-4166-BAF5-DB2083304413}" v="1" dt="2023-03-07T14:27:48.9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cartwrightfitness.co.uk/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17950" y="5537110"/>
            <a:ext cx="7978325" cy="123110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14: Skill related fitness tests (Power) (5.1.2)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Health and Fitness (603/7007/5)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200">
                <a:solidFill>
                  <a:srgbClr val="333333"/>
                </a:solidFill>
                <a:latin typeface="Arial"/>
                <a:cs typeface="Arial"/>
              </a:rPr>
              <a:t>Version 2.0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7" y="2440357"/>
            <a:ext cx="860442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Describe the protocol for the vertical jump test?     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the vertical jump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purpose of the vertical jump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Analyse normative data for the vertical jump test?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14128" y="2456639"/>
            <a:ext cx="854169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Research five different athletes from different sports of your choice, and find their vertical jump height scores.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2" y="1883120"/>
            <a:ext cx="906684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Roll the dice, you then have to talk about the topic for one minute.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Coordination – the use of coordination in sport</a:t>
            </a:r>
          </a:p>
          <a:p>
            <a:pPr marL="457200" indent="-457200"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Speed - the use of speed in sport</a:t>
            </a:r>
          </a:p>
          <a:p>
            <a:pPr marL="457200" indent="-457200"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Agility - the use of agility in sport</a:t>
            </a:r>
          </a:p>
          <a:p>
            <a:pPr marL="457200" indent="-457200"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Coordination – the test and procedure to test co-ordination </a:t>
            </a:r>
          </a:p>
          <a:p>
            <a:pPr marL="457200" indent="-457200"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Speed - the test and procedure to test speed</a:t>
            </a:r>
          </a:p>
          <a:p>
            <a:pPr marL="457200" indent="-457200"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Agility - the test and procedure to test agility</a:t>
            </a:r>
          </a:p>
        </p:txBody>
      </p:sp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9026638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Describe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protocol for the vertical jump test     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Complete</a:t>
            </a:r>
            <a:r>
              <a:rPr lang="en-GB" sz="2400" dirty="0">
                <a:latin typeface="Arial"/>
                <a:cs typeface="Arial"/>
              </a:rPr>
              <a:t> the vertical jump test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Explain</a:t>
            </a:r>
            <a:r>
              <a:rPr lang="en-GB" sz="2400" dirty="0">
                <a:latin typeface="Arial"/>
                <a:cs typeface="Arial"/>
              </a:rPr>
              <a:t> the purpose of the vertical jump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Analyse</a:t>
            </a:r>
            <a:r>
              <a:rPr lang="en-GB" sz="2400" dirty="0">
                <a:latin typeface="Arial"/>
                <a:cs typeface="Arial"/>
              </a:rPr>
              <a:t> normative data for the vertical jump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Vertical Jump Test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73704" y="2414032"/>
            <a:ext cx="849008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Purpose – to measure the individual’s lower limb explosive power.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ea typeface="Verdana"/>
                <a:cs typeface="Arial"/>
              </a:rPr>
              <a:t>Procedure: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halk your their fingertips.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tands side-on to a wall with both feet flat on the ground.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eaches up as high as possible and marks the wall with their chalked fingers.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 a static position, jump as high as possible and mark the wall with chalked fingers.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distance between both marks on the wall are measured.</a:t>
            </a:r>
          </a:p>
        </p:txBody>
      </p:sp>
    </p:spTree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Research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49313" y="1895100"/>
            <a:ext cx="7294949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Using the link below try and find the average jump height for:</a:t>
            </a:r>
          </a:p>
          <a:p>
            <a:endParaRPr lang="en-GB" sz="2400" dirty="0">
              <a:latin typeface="Arial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14 year old male: </a:t>
            </a:r>
          </a:p>
          <a:p>
            <a:r>
              <a:rPr lang="en-GB" sz="2400" dirty="0">
                <a:latin typeface="Arial"/>
                <a:cs typeface="Arial"/>
              </a:rPr>
              <a:t>23 year old female:</a:t>
            </a:r>
          </a:p>
          <a:p>
            <a:r>
              <a:rPr lang="en-GB" sz="2400" dirty="0">
                <a:latin typeface="Arial"/>
                <a:cs typeface="Arial"/>
              </a:rPr>
              <a:t>47 year old female: </a:t>
            </a:r>
            <a:endParaRPr lang="en-GB" sz="2400" dirty="0">
              <a:latin typeface="Arial"/>
              <a:cs typeface="Arial" panose="020B0604020202020204" pitchFamily="34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E051230-B31E-4BA8-B8E3-07DC3318D8EE}"/>
              </a:ext>
            </a:extLst>
          </p:cNvPr>
          <p:cNvGrpSpPr/>
          <p:nvPr/>
        </p:nvGrpSpPr>
        <p:grpSpPr>
          <a:xfrm>
            <a:off x="481201" y="4207242"/>
            <a:ext cx="5254503" cy="1194352"/>
            <a:chOff x="465413" y="5290456"/>
            <a:chExt cx="4881155" cy="983344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9F686ACD-1FF0-4C1D-B828-3E2E79D065B1}"/>
                </a:ext>
              </a:extLst>
            </p:cNvPr>
            <p:cNvGrpSpPr/>
            <p:nvPr/>
          </p:nvGrpSpPr>
          <p:grpSpPr>
            <a:xfrm>
              <a:off x="465413" y="5290456"/>
              <a:ext cx="4881155" cy="983344"/>
              <a:chOff x="5774510" y="5290456"/>
              <a:chExt cx="4881155" cy="983344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A1559C08-C160-4B7D-AC83-E7CCACB07D09}"/>
                  </a:ext>
                </a:extLst>
              </p:cNvPr>
              <p:cNvSpPr/>
              <p:nvPr/>
            </p:nvSpPr>
            <p:spPr>
              <a:xfrm>
                <a:off x="57745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A639914D-7572-44E5-849E-304CA703A63B}"/>
                  </a:ext>
                </a:extLst>
              </p:cNvPr>
              <p:cNvSpPr txBox="1"/>
              <p:nvPr/>
            </p:nvSpPr>
            <p:spPr>
              <a:xfrm>
                <a:off x="6637405" y="5496389"/>
                <a:ext cx="3901440" cy="5828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GB" sz="2000" u="sng" dirty="0">
                    <a:solidFill>
                      <a:srgbClr val="0000FF"/>
                    </a:solidFill>
                    <a:effectLst/>
                    <a:latin typeface="Arial" panose="020B0604020202020204" pitchFamily="34" charset="0"/>
                    <a:ea typeface="Times" panose="02020603050405020304" pitchFamily="18" charset="0"/>
                    <a:cs typeface="Times New Roman" panose="02020603050405020304" pitchFamily="18" charset="0"/>
                    <a:hlinkClick r:id="rId2"/>
                  </a:rPr>
                  <a:t>https://www.cartwrightfitness.co.uk/</a:t>
                </a:r>
                <a:r>
                  <a:rPr lang="en-GB" sz="2000" dirty="0">
                    <a:effectLst/>
                    <a:latin typeface="Arial" panose="020B0604020202020204" pitchFamily="34" charset="0"/>
                    <a:ea typeface="Times" panose="02020603050405020304" pitchFamily="18" charset="0"/>
                    <a:cs typeface="Times New Roman" panose="02020603050405020304" pitchFamily="18" charset="0"/>
                  </a:rPr>
                  <a:t> ‘vertical jump test normative data’ </a:t>
                </a: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37" name="Picture 36" descr="Icon&#10;&#10;Description automatically generated">
              <a:extLst>
                <a:ext uri="{FF2B5EF4-FFF2-40B4-BE49-F238E27FC236}">
                  <a16:creationId xmlns:a16="http://schemas.microsoft.com/office/drawing/2014/main" id="{2C02F36B-F6A6-40E9-91D6-8F12A65C1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613" y="5563346"/>
              <a:ext cx="637200" cy="552633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81201" y="5618367"/>
            <a:ext cx="5230282" cy="1091921"/>
            <a:chOff x="6775267" y="3526971"/>
            <a:chExt cx="4881155" cy="983344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36969" y="5453374"/>
                <a:ext cx="3901440" cy="6374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Evaluate why Kobe Bryant will</a:t>
                </a:r>
                <a:r>
                  <a:rPr kumimoji="0" lang="en-GB" sz="2000" b="0" i="0" u="none" strike="noStrike" kern="1200" cap="none" spc="0" normalizeH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need a good vertical jump height.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42" name="Picture 41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283180" y="2246416"/>
            <a:ext cx="8779464" cy="193899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Hot potato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In two teams you need to identify movements that involve power. You have three seconds before you need to pass the ball on. </a:t>
            </a: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04688A-8E61-4B6F-B39A-F934B423C1C9}">
  <ds:schemaRefs>
    <ds:schemaRef ds:uri="http://purl.org/dc/elements/1.1/"/>
    <ds:schemaRef ds:uri="http://schemas.microsoft.com/office/2006/metadata/properties"/>
    <ds:schemaRef ds:uri="23a673d0-6c97-4602-af76-52d498a4d789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8a220d04-cd4c-4a42-a0ef-10d364ba1cb5"/>
    <ds:schemaRef ds:uri="http://www.w3.org/XML/1998/namespace"/>
    <ds:schemaRef ds:uri="http://purl.org/dc/dcmitype/"/>
    <ds:schemaRef ds:uri="e64db948-6ffe-4b44-8657-2937c65f174c"/>
  </ds:schemaRefs>
</ds:datastoreItem>
</file>

<file path=customXml/itemProps2.xml><?xml version="1.0" encoding="utf-8"?>
<ds:datastoreItem xmlns:ds="http://schemas.openxmlformats.org/officeDocument/2006/customXml" ds:itemID="{86599EB5-D388-4262-83D7-67F07B9C1CE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14820</TotalTime>
  <Words>381</Words>
  <Application>Microsoft Office PowerPoint</Application>
  <PresentationFormat>Widescreen</PresentationFormat>
  <Paragraphs>56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Symbol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2</cp:revision>
  <dcterms:created xsi:type="dcterms:W3CDTF">2021-11-10T12:13:40Z</dcterms:created>
  <dcterms:modified xsi:type="dcterms:W3CDTF">2023-09-22T14:54:36Z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