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  <p:sldMasterId id="2147483648" r:id="rId5"/>
    <p:sldMasterId id="2147483687" r:id="rId6"/>
  </p:sldMasterIdLst>
  <p:sldIdLst>
    <p:sldId id="256" r:id="rId7"/>
    <p:sldId id="257" r:id="rId8"/>
    <p:sldId id="258" r:id="rId9"/>
    <p:sldId id="275" r:id="rId10"/>
    <p:sldId id="276" r:id="rId11"/>
    <p:sldId id="280" r:id="rId12"/>
    <p:sldId id="277" r:id="rId13"/>
    <p:sldId id="278" r:id="rId14"/>
    <p:sldId id="263" r:id="rId15"/>
    <p:sldId id="264" r:id="rId16"/>
    <p:sldId id="265" r:id="rId17"/>
    <p:sldId id="267" r:id="rId18"/>
  </p:sldIdLst>
  <p:sldSz cx="12192000" cy="6858000"/>
  <p:notesSz cx="6858000" cy="9144000"/>
  <p:custDataLst>
    <p:tags r:id="rId1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nessa Mongey" initials="VM" lastIdx="1" clrIdx="0">
    <p:extLst>
      <p:ext uri="{19B8F6BF-5375-455C-9EA6-DF929625EA0E}">
        <p15:presenceInfo xmlns:p15="http://schemas.microsoft.com/office/powerpoint/2012/main" userId="S::VanessaMongey@ncfe.org.uk::10ff5935-b405-410e-8639-ec0d20fef1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FFFFFF"/>
    <a:srgbClr val="78F9D4"/>
    <a:srgbClr val="A098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638CDE-0617-4609-B2D8-A947D38CD486}" v="1" dt="2023-03-07T16:20:50.08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8" autoAdjust="0"/>
    <p:restoredTop sz="94660"/>
  </p:normalViewPr>
  <p:slideViewPr>
    <p:cSldViewPr snapToGrid="0">
      <p:cViewPr varScale="1">
        <p:scale>
          <a:sx n="67" d="100"/>
          <a:sy n="67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862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095D78D-6236-4815-8852-9E980D6720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372A3465-1745-4DB9-A9BA-BFE228C203D2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Home study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578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8167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850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83BB87-1A2E-40E8-B94C-97ADBAF5C2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7599" cy="686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736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892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18064E9D-90B8-47EF-AD0F-BDF7534B65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16" name="Graphic 15" descr="Stopwatch 75% with solid fill">
            <a:extLst>
              <a:ext uri="{FF2B5EF4-FFF2-40B4-BE49-F238E27FC236}">
                <a16:creationId xmlns:a16="http://schemas.microsoft.com/office/drawing/2014/main" id="{4EF659AA-F89B-493C-B845-528D6E092A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669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876FD80-9D02-4BC1-97E3-0C128405EFCE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Previous lesson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89079" y="93412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914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6648F36-9607-4B77-B46E-3FC083264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B5FB98-27B5-4DEB-A539-98462EE653EC}"/>
              </a:ext>
            </a:extLst>
          </p:cNvPr>
          <p:cNvSpPr txBox="1"/>
          <p:nvPr userDrawn="1"/>
        </p:nvSpPr>
        <p:spPr>
          <a:xfrm>
            <a:off x="452033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What you will learn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6347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BB11941-6FEB-456F-A5A1-A9E4628556EB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8" name="Graphic 7" descr="Stopwatch 75% with solid fill">
            <a:extLst>
              <a:ext uri="{FF2B5EF4-FFF2-40B4-BE49-F238E27FC236}">
                <a16:creationId xmlns:a16="http://schemas.microsoft.com/office/drawing/2014/main" id="{7B0EE3F6-2190-45CB-901E-4A8ECF51F7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889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3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0D80E6B4-0123-47D4-911F-766FC1A69E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66619" y="2331583"/>
            <a:ext cx="3379407" cy="3358702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CB6BC410-D22B-4919-ADF1-8528F820BF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2901" y="4664751"/>
            <a:ext cx="1586249" cy="15765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74F576-C431-446D-B231-7308E9FA7C77}"/>
              </a:ext>
            </a:extLst>
          </p:cNvPr>
          <p:cNvSpPr txBox="1"/>
          <p:nvPr userDrawn="1"/>
        </p:nvSpPr>
        <p:spPr>
          <a:xfrm>
            <a:off x="452438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874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0F6710BA-B025-4382-8993-5B55D4053C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670" y="918905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5283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Lesson recap</a:t>
            </a:r>
            <a:endParaRPr lang="en-US" sz="3200" dirty="0">
              <a:solidFill>
                <a:srgbClr val="333333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2A65623-05CA-4C04-9BE1-8608FD72BE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9782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Rewind with solid fill">
            <a:extLst>
              <a:ext uri="{FF2B5EF4-FFF2-40B4-BE49-F238E27FC236}">
                <a16:creationId xmlns:a16="http://schemas.microsoft.com/office/drawing/2014/main" id="{F430B415-F997-44E8-A566-F4AA0ADEB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0089079" y="934129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E8B7D475-02A9-49F3-82C6-88E4BE086096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Next lesson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2475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emf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5B0B1C-6728-4D92-9766-6DDCE9733B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6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59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1275" userDrawn="1">
          <p15:clr>
            <a:srgbClr val="F26B43"/>
          </p15:clr>
        </p15:guide>
        <p15:guide id="3" orient="horz" pos="4247" userDrawn="1">
          <p15:clr>
            <a:srgbClr val="F26B43"/>
          </p15:clr>
        </p15:guide>
        <p15:guide id="4" pos="5087" userDrawn="1">
          <p15:clr>
            <a:srgbClr val="F26B43"/>
          </p15:clr>
        </p15:guide>
        <p15:guide id="5" pos="574" userDrawn="1">
          <p15:clr>
            <a:srgbClr val="F26B43"/>
          </p15:clr>
        </p15:guide>
        <p15:guide id="6" orient="horz" pos="336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5C87568-E786-40CD-A0D0-E8EE8FA686A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785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86" r:id="rId5"/>
    <p:sldLayoutId id="2147483667" r:id="rId6"/>
    <p:sldLayoutId id="2147483668" r:id="rId7"/>
    <p:sldLayoutId id="2147483669" r:id="rId8"/>
    <p:sldLayoutId id="2147483670" r:id="rId9"/>
    <p:sldLayoutId id="214748370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777" userDrawn="1">
          <p15:clr>
            <a:srgbClr val="F26B43"/>
          </p15:clr>
        </p15:guide>
        <p15:guide id="3" orient="horz" pos="3929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020976-E3C9-41BA-ABF8-A90E9536341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412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1" r:id="rId2"/>
    <p:sldLayoutId id="214748370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 userDrawn="1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orient="horz" pos="3952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FDA571-6C94-441F-9983-D2E6861FD27A}"/>
              </a:ext>
            </a:extLst>
          </p:cNvPr>
          <p:cNvSpPr txBox="1"/>
          <p:nvPr/>
        </p:nvSpPr>
        <p:spPr>
          <a:xfrm>
            <a:off x="923821" y="2032656"/>
            <a:ext cx="7147029" cy="20621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Content area 5:</a:t>
            </a:r>
          </a:p>
          <a:p>
            <a:endParaRPr lang="en-GB" sz="3200" b="1" dirty="0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Testing and Developing Components of fitness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65BC95-29B2-439F-8B7C-5863CEED1CCD}"/>
              </a:ext>
            </a:extLst>
          </p:cNvPr>
          <p:cNvSpPr txBox="1"/>
          <p:nvPr/>
        </p:nvSpPr>
        <p:spPr>
          <a:xfrm>
            <a:off x="337000" y="5546635"/>
            <a:ext cx="7349119" cy="123110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b="1" dirty="0">
                <a:solidFill>
                  <a:srgbClr val="333333"/>
                </a:solidFill>
                <a:latin typeface="Arial"/>
                <a:cs typeface="Arial"/>
              </a:rPr>
              <a:t>Lesson 24: Training Methods (Flexibility) (5.2) </a:t>
            </a:r>
          </a:p>
          <a:p>
            <a:endParaRPr lang="en-GB" sz="16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00"/>
              </a:lnSpc>
              <a:tabLst>
                <a:tab pos="2865755" algn="ctr"/>
                <a:tab pos="5731510" algn="r"/>
                <a:tab pos="9000490" algn="r"/>
              </a:tabLst>
            </a:pPr>
            <a:r>
              <a:rPr lang="en-GB" dirty="0">
                <a:solidFill>
                  <a:srgbClr val="333333"/>
                </a:solidFill>
                <a:latin typeface="Arial"/>
                <a:cs typeface="Arial"/>
              </a:rPr>
              <a:t>NCFE Level 1 / 2 Technical Award in Health and Fitness (603/7007/5)</a:t>
            </a:r>
          </a:p>
          <a:p>
            <a:endParaRPr lang="en-GB" sz="1200" dirty="0">
              <a:solidFill>
                <a:srgbClr val="333333"/>
              </a:solidFill>
              <a:latin typeface="Arial"/>
              <a:cs typeface="Arial"/>
            </a:endParaRPr>
          </a:p>
          <a:p>
            <a:r>
              <a:rPr lang="en-GB" sz="1200" dirty="0">
                <a:solidFill>
                  <a:srgbClr val="333333"/>
                </a:solidFill>
                <a:latin typeface="Arial"/>
                <a:cs typeface="Arial"/>
              </a:rPr>
              <a:t>Version 1.0</a:t>
            </a:r>
            <a:endParaRPr lang="en-US" sz="1200" dirty="0">
              <a:solidFill>
                <a:srgbClr val="333333"/>
              </a:solidFill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5144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768E34-ED83-4C6E-A8A7-85DBDAADF15B}"/>
              </a:ext>
            </a:extLst>
          </p:cNvPr>
          <p:cNvSpPr txBox="1"/>
          <p:nvPr/>
        </p:nvSpPr>
        <p:spPr>
          <a:xfrm>
            <a:off x="451622" y="1855061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now: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7BDA4C2E-9823-4E32-BDDA-125421455B4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2470689"/>
            <a:ext cx="360000" cy="36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E25BC8-4797-413D-A7E3-BDF226A40F4F}"/>
              </a:ext>
            </a:extLst>
          </p:cNvPr>
          <p:cNvSpPr txBox="1"/>
          <p:nvPr/>
        </p:nvSpPr>
        <p:spPr>
          <a:xfrm>
            <a:off x="1144931" y="2440357"/>
            <a:ext cx="897763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Define the term flexibility? 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Identify the different types of flexibility training?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Complete a flexibility training session?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Plan a lower body or upper body flexibility training session?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Explain the benefits of flexibility training?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F83C56ED-364E-4D96-AE89-D7CD1A0119B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214513"/>
            <a:ext cx="360000" cy="360000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53D47D80-078D-4E1D-AB93-7422561FEC4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4737623"/>
            <a:ext cx="360000" cy="36000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8CDC63E8-5315-42E4-AC80-A3D86AD0A47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976068"/>
            <a:ext cx="360000" cy="360000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53D47D80-078D-4E1D-AB93-7422561FEC4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841" y="5499622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4882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6340C2-F404-446E-906C-F0A4D395ABB9}"/>
              </a:ext>
            </a:extLst>
          </p:cNvPr>
          <p:cNvSpPr txBox="1"/>
          <p:nvPr/>
        </p:nvSpPr>
        <p:spPr>
          <a:xfrm>
            <a:off x="423653" y="2161364"/>
            <a:ext cx="8541696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Create an instructive leaflet explaining the different flexibility types and how to complete these. </a:t>
            </a:r>
          </a:p>
        </p:txBody>
      </p:sp>
    </p:spTree>
    <p:extLst>
      <p:ext uri="{BB962C8B-B14F-4D97-AF65-F5344CB8AC3E}">
        <p14:creationId xmlns:p14="http://schemas.microsoft.com/office/powerpoint/2010/main" val="26640768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346C6A-4EF2-4C16-BA13-59D478ED682B}"/>
              </a:ext>
            </a:extLst>
          </p:cNvPr>
          <p:cNvSpPr txBox="1"/>
          <p:nvPr/>
        </p:nvSpPr>
        <p:spPr>
          <a:xfrm>
            <a:off x="356745" y="3039915"/>
            <a:ext cx="4844429" cy="9233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54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Great work!</a:t>
            </a:r>
            <a:endParaRPr lang="en-US" sz="2800" dirty="0">
              <a:solidFill>
                <a:srgbClr val="333333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000CE3-F63C-41C5-A75C-684F21D4201E}"/>
              </a:ext>
            </a:extLst>
          </p:cNvPr>
          <p:cNvSpPr/>
          <p:nvPr/>
        </p:nvSpPr>
        <p:spPr>
          <a:xfrm>
            <a:off x="7461811" y="0"/>
            <a:ext cx="4738577" cy="6858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2F024DB7-D17E-4BA4-9244-23BF0060B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188" y="2169000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752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0FBE54-2BFF-458A-A10F-FFED6D650FA9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5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E4D5F6-185A-43D8-A5E1-37F6707BAC2D}"/>
              </a:ext>
            </a:extLst>
          </p:cNvPr>
          <p:cNvSpPr txBox="1"/>
          <p:nvPr/>
        </p:nvSpPr>
        <p:spPr>
          <a:xfrm>
            <a:off x="442913" y="2333063"/>
            <a:ext cx="8541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In pairs, using sticky notes, write down all of the muscles that you can think off and stick them on your partner.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3052C79-CB1F-4ED4-8DA2-2FF5AB257EF4}"/>
              </a:ext>
            </a:extLst>
          </p:cNvPr>
          <p:cNvGrpSpPr/>
          <p:nvPr/>
        </p:nvGrpSpPr>
        <p:grpSpPr>
          <a:xfrm>
            <a:off x="453065" y="5337014"/>
            <a:ext cx="5455366" cy="1198636"/>
            <a:chOff x="6775267" y="3526971"/>
            <a:chExt cx="4881155" cy="983344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576AE396-D550-4EFD-B79A-EA1BFC5BEF00}"/>
                </a:ext>
              </a:extLst>
            </p:cNvPr>
            <p:cNvGrpSpPr/>
            <p:nvPr/>
          </p:nvGrpSpPr>
          <p:grpSpPr>
            <a:xfrm>
              <a:off x="6775267" y="3526971"/>
              <a:ext cx="4881155" cy="983344"/>
              <a:chOff x="5752010" y="5290456"/>
              <a:chExt cx="4881155" cy="983344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23A5D2F3-545B-4BAD-9855-BA7D5A499218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9A9195B-1B7C-4A9C-B5DD-0193EF414A83}"/>
                  </a:ext>
                </a:extLst>
              </p:cNvPr>
              <p:cNvSpPr txBox="1"/>
              <p:nvPr/>
            </p:nvSpPr>
            <p:spPr>
              <a:xfrm>
                <a:off x="6692539" y="5491758"/>
                <a:ext cx="3901440" cy="5807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2000" dirty="0">
                    <a:solidFill>
                      <a:srgbClr val="333333"/>
                    </a:solidFill>
                    <a:latin typeface="Arial" panose="020B0604020202020204" pitchFamily="34" charset="0"/>
                  </a:rPr>
                  <a:t>Explain what some of the actions of the muscles are</a:t>
                </a: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11" name="Picture 10" descr="Text, logo&#10;&#10;Description automatically generated">
              <a:extLst>
                <a:ext uri="{FF2B5EF4-FFF2-40B4-BE49-F238E27FC236}">
                  <a16:creationId xmlns:a16="http://schemas.microsoft.com/office/drawing/2014/main" id="{AC5F6B55-B926-46E7-A402-12A902133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491" y="3675016"/>
              <a:ext cx="640081" cy="6400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57773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0B7833-9BE4-4EDE-9736-AB0640C620E9}"/>
              </a:ext>
            </a:extLst>
          </p:cNvPr>
          <p:cNvSpPr txBox="1"/>
          <p:nvPr/>
        </p:nvSpPr>
        <p:spPr>
          <a:xfrm>
            <a:off x="511257" y="2272504"/>
            <a:ext cx="902663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must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Define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term flexibility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Identify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different types of flexibility training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Complete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flexibility training session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Plan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lower body or upper body flexibility training session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may also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Explain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benefits of flexibility training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0127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1: Practical 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20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77449" y="1995462"/>
            <a:ext cx="8817553" cy="230832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Your teacher will now lead a practical session based on flexibility training.</a:t>
            </a:r>
          </a:p>
          <a:p>
            <a:endParaRPr lang="en-GB" sz="2400" dirty="0">
              <a:latin typeface="Arial"/>
              <a:cs typeface="Arial"/>
            </a:endParaRPr>
          </a:p>
          <a:p>
            <a:br>
              <a:rPr lang="en-GB" sz="2400" dirty="0">
                <a:latin typeface="Arial"/>
              </a:rPr>
            </a:br>
            <a:r>
              <a:rPr lang="en-GB" sz="2400" dirty="0">
                <a:latin typeface="Arial"/>
                <a:cs typeface="Arial"/>
              </a:rPr>
              <a:t>What are some of the improvements that you notice after the session?</a:t>
            </a:r>
          </a:p>
        </p:txBody>
      </p:sp>
    </p:spTree>
    <p:extLst>
      <p:ext uri="{BB962C8B-B14F-4D97-AF65-F5344CB8AC3E}">
        <p14:creationId xmlns:p14="http://schemas.microsoft.com/office/powerpoint/2010/main" val="26882041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9802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554038" y="1707471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Flexibility Training Benefits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554038" y="2645558"/>
            <a:ext cx="8490086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Improves range of motion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Improves posture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Improves muscle coordination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Reduces risk of injury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3EE7DDF-E8AA-4173-81F2-9222BB0E0DEC}"/>
              </a:ext>
            </a:extLst>
          </p:cNvPr>
          <p:cNvGrpSpPr/>
          <p:nvPr/>
        </p:nvGrpSpPr>
        <p:grpSpPr>
          <a:xfrm>
            <a:off x="5977030" y="4830516"/>
            <a:ext cx="5650343" cy="1398834"/>
            <a:chOff x="5804030" y="3723939"/>
            <a:chExt cx="4740477" cy="1374772"/>
          </a:xfrm>
          <a:solidFill>
            <a:srgbClr val="A098FA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DA3C782-06D3-4782-AAA2-41CFA4B83DB3}"/>
                </a:ext>
              </a:extLst>
            </p:cNvPr>
            <p:cNvSpPr/>
            <p:nvPr/>
          </p:nvSpPr>
          <p:spPr>
            <a:xfrm>
              <a:off x="5804030" y="3723939"/>
              <a:ext cx="4714467" cy="137477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3763FEE-B89F-47C4-88EB-B02BF8FAE9C5}"/>
                </a:ext>
              </a:extLst>
            </p:cNvPr>
            <p:cNvSpPr txBox="1"/>
            <p:nvPr/>
          </p:nvSpPr>
          <p:spPr>
            <a:xfrm>
              <a:off x="6643067" y="4038447"/>
              <a:ext cx="3901440" cy="6957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2000" b="1" i="0" u="none" strike="noStrike" dirty="0">
                  <a:solidFill>
                    <a:srgbClr val="333333"/>
                  </a:solidFill>
                  <a:effectLst/>
                  <a:latin typeface="Arial" panose="020B0604020202020204" pitchFamily="34" charset="0"/>
                </a:rPr>
                <a:t>Flexibility: </a:t>
              </a:r>
              <a:r>
                <a:rPr lang="en-GB" sz="2000" i="0" u="none" strike="noStrike" dirty="0">
                  <a:solidFill>
                    <a:srgbClr val="333333"/>
                  </a:solidFill>
                  <a:effectLst/>
                  <a:latin typeface="Arial" panose="020B0604020202020204" pitchFamily="34" charset="0"/>
                </a:rPr>
                <a:t>the ability to stretch without breaking and return to a resting length.</a:t>
              </a:r>
              <a:endParaRPr lang="en-GB" sz="2000" b="1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endParaRPr>
            </a:p>
          </p:txBody>
        </p:sp>
        <p:pic>
          <p:nvPicPr>
            <p:cNvPr id="7" name="Picture 6" descr="Icon&#10;&#10;Description automatically generated">
              <a:extLst>
                <a:ext uri="{FF2B5EF4-FFF2-40B4-BE49-F238E27FC236}">
                  <a16:creationId xmlns:a16="http://schemas.microsoft.com/office/drawing/2014/main" id="{575A95A9-CFAA-458F-8E6F-1CF5D068DA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53037" y="4082401"/>
              <a:ext cx="612000" cy="614928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29273636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300238" y="1230749"/>
            <a:ext cx="7357109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2: Research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20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42912" y="2069124"/>
            <a:ext cx="9053090" cy="304698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In groups of three you are going to get given a stretching type to research. You have research what it means and then create a session plan based on that type of stretching. </a:t>
            </a:r>
            <a:endParaRPr lang="en-GB" sz="2400" dirty="0">
              <a:latin typeface="Arial"/>
              <a:cs typeface="Arial" panose="020B0604020202020204" pitchFamily="34" charset="0"/>
            </a:endParaRPr>
          </a:p>
          <a:p>
            <a:endParaRPr lang="en-GB" sz="2400" dirty="0">
              <a:latin typeface="Arial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Static </a:t>
            </a:r>
            <a:endParaRPr lang="en-GB" sz="2400" dirty="0">
              <a:latin typeface="Arial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Dynamic</a:t>
            </a:r>
            <a:endParaRPr lang="en-GB" sz="2400" dirty="0">
              <a:latin typeface="Arial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PNF</a:t>
            </a:r>
            <a:endParaRPr lang="en-GB" sz="2400" dirty="0">
              <a:latin typeface="Arial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Ballistic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3052C79-CB1F-4ED4-8DA2-2FF5AB257EF4}"/>
              </a:ext>
            </a:extLst>
          </p:cNvPr>
          <p:cNvGrpSpPr/>
          <p:nvPr/>
        </p:nvGrpSpPr>
        <p:grpSpPr>
          <a:xfrm>
            <a:off x="543333" y="5424474"/>
            <a:ext cx="4881155" cy="983344"/>
            <a:chOff x="6775267" y="3526971"/>
            <a:chExt cx="4881155" cy="983344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576AE396-D550-4EFD-B79A-EA1BFC5BEF00}"/>
                </a:ext>
              </a:extLst>
            </p:cNvPr>
            <p:cNvGrpSpPr/>
            <p:nvPr/>
          </p:nvGrpSpPr>
          <p:grpSpPr>
            <a:xfrm>
              <a:off x="6775267" y="3526971"/>
              <a:ext cx="4881155" cy="983344"/>
              <a:chOff x="5752010" y="5290456"/>
              <a:chExt cx="4881155" cy="983344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23A5D2F3-545B-4BAD-9855-BA7D5A499218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9A9195B-1B7C-4A9C-B5DD-0193EF414A83}"/>
                  </a:ext>
                </a:extLst>
              </p:cNvPr>
              <p:cNvSpPr txBox="1"/>
              <p:nvPr/>
            </p:nvSpPr>
            <p:spPr>
              <a:xfrm>
                <a:off x="6662057" y="5424491"/>
                <a:ext cx="3901440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2000" noProof="0" dirty="0">
                    <a:solidFill>
                      <a:srgbClr val="333333"/>
                    </a:solidFill>
                    <a:latin typeface="Arial" panose="020B0604020202020204" pitchFamily="34" charset="0"/>
                  </a:rPr>
                  <a:t>Review another group’s session with your peers </a:t>
                </a: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18" name="Picture 17" descr="Text, logo&#10;&#10;Description automatically generated">
              <a:extLst>
                <a:ext uri="{FF2B5EF4-FFF2-40B4-BE49-F238E27FC236}">
                  <a16:creationId xmlns:a16="http://schemas.microsoft.com/office/drawing/2014/main" id="{AC5F6B55-B926-46E7-A402-12A902133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491" y="3675016"/>
              <a:ext cx="640081" cy="6400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637371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64407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E6705A-EEA9-4642-AE9A-1E150D5FE3E8}"/>
              </a:ext>
            </a:extLst>
          </p:cNvPr>
          <p:cNvSpPr txBox="1"/>
          <p:nvPr/>
        </p:nvSpPr>
        <p:spPr>
          <a:xfrm>
            <a:off x="283180" y="2246416"/>
            <a:ext cx="8779464" cy="378565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Answer the following questions</a:t>
            </a:r>
          </a:p>
          <a:p>
            <a:endParaRPr lang="en-GB" sz="2400" dirty="0">
              <a:latin typeface="Arial"/>
              <a:cs typeface="Arial"/>
            </a:endParaRP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latin typeface="Arial"/>
                <a:cs typeface="Arial"/>
              </a:rPr>
              <a:t>Which of the following is not an example of a stretching training type?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Concentric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Static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Dynamic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PNF</a:t>
            </a:r>
          </a:p>
          <a:p>
            <a:pPr marL="457200" indent="-457200">
              <a:buFont typeface="+mj-lt"/>
              <a:buAutoNum type="arabicPeriod"/>
            </a:pPr>
            <a:endParaRPr lang="en-GB" sz="2400" dirty="0">
              <a:latin typeface="Arial"/>
              <a:cs typeface="Arial"/>
            </a:endParaRP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latin typeface="Arial"/>
                <a:cs typeface="Arial"/>
              </a:rPr>
              <a:t>What are the benefits of flexibility training?</a:t>
            </a:r>
          </a:p>
        </p:txBody>
      </p:sp>
    </p:spTree>
    <p:extLst>
      <p:ext uri="{BB962C8B-B14F-4D97-AF65-F5344CB8AC3E}">
        <p14:creationId xmlns:p14="http://schemas.microsoft.com/office/powerpoint/2010/main" val="167436315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c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eature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20" ma:contentTypeDescription="Create a new document." ma:contentTypeScope="" ma:versionID="a95d623bfea1fecfbb485524a7cf3adc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8d4010106ca062b8a7a8c0c57df7d0d3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3a673d0-6c97-4602-af76-52d498a4d789">
      <UserInfo>
        <DisplayName/>
        <AccountId xsi:nil="true"/>
        <AccountType/>
      </UserInfo>
    </SharedWithUsers>
    <_ip_UnifiedCompliancePolicyUIAction xmlns="http://schemas.microsoft.com/sharepoint/v3" xsi:nil="true"/>
    <_ip_UnifiedCompliancePolicyProperties xmlns="http://schemas.microsoft.com/sharepoint/v3" xsi:nil="true"/>
    <TaxCatchAll xmlns="23a673d0-6c97-4602-af76-52d498a4d789" xsi:nil="true"/>
    <lcf76f155ced4ddcb4097134ff3c332f xmlns="8a220d04-cd4c-4a42-a0ef-10d364ba1cb5">
      <Terms xmlns="http://schemas.microsoft.com/office/infopath/2007/PartnerControls"/>
    </lcf76f155ced4ddcb4097134ff3c332f>
    <Checked xmlns="8a220d04-cd4c-4a42-a0ef-10d364ba1cb5">true</Checked>
  </documentManagement>
</p:properties>
</file>

<file path=customXml/itemProps1.xml><?xml version="1.0" encoding="utf-8"?>
<ds:datastoreItem xmlns:ds="http://schemas.openxmlformats.org/officeDocument/2006/customXml" ds:itemID="{7B2D488B-E846-4B07-9089-25C3DAE6919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A09D005-D504-4EBB-8BB9-F25197B8479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E04688A-8E61-4B6F-B39A-F934B423C1C9}">
  <ds:schemaRefs>
    <ds:schemaRef ds:uri="http://purl.org/dc/elements/1.1/"/>
    <ds:schemaRef ds:uri="http://schemas.microsoft.com/office/2006/metadata/properties"/>
    <ds:schemaRef ds:uri="23a673d0-6c97-4602-af76-52d498a4d789"/>
    <ds:schemaRef ds:uri="http://schemas.microsoft.com/sharepoint/v3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8a220d04-cd4c-4a42-a0ef-10d364ba1cb5"/>
    <ds:schemaRef ds:uri="http://www.w3.org/XML/1998/namespace"/>
    <ds:schemaRef ds:uri="http://purl.org/dc/dcmitype/"/>
    <ds:schemaRef ds:uri="e64db948-6ffe-4b44-8657-2937c65f174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19934</TotalTime>
  <Words>322</Words>
  <Application>Microsoft Office PowerPoint</Application>
  <PresentationFormat>Widescreen</PresentationFormat>
  <Paragraphs>60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Verdana</vt:lpstr>
      <vt:lpstr>Title screen</vt:lpstr>
      <vt:lpstr>Feature screens</vt:lpstr>
      <vt:lpstr>Content screens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 Ward</dc:creator>
  <cp:lastModifiedBy>Lee Guthrie</cp:lastModifiedBy>
  <cp:revision>2</cp:revision>
  <dcterms:created xsi:type="dcterms:W3CDTF">2021-11-10T12:13:40Z</dcterms:created>
  <dcterms:modified xsi:type="dcterms:W3CDTF">2023-09-25T08:47:19Z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ComplianceAssetId">
    <vt:lpwstr/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Order">
    <vt:r8>202200</vt:r8>
  </property>
  <property fmtid="{D5CDD505-2E9C-101B-9397-08002B2CF9AE}" pid="7" name="xd_Signature">
    <vt:bool>false</vt:bool>
  </property>
  <property fmtid="{D5CDD505-2E9C-101B-9397-08002B2CF9AE}" pid="8" name="xd_ProgID">
    <vt:lpwstr/>
  </property>
  <property fmtid="{D5CDD505-2E9C-101B-9397-08002B2CF9AE}" pid="9" name="TemplateUrl">
    <vt:lpwstr/>
  </property>
  <property fmtid="{D5CDD505-2E9C-101B-9397-08002B2CF9AE}" pid="10" name="ArticulateGUID">
    <vt:lpwstr>0DF617B6-DE1E-4849-8463-3A60A0277FAA</vt:lpwstr>
  </property>
  <property fmtid="{D5CDD505-2E9C-101B-9397-08002B2CF9AE}" pid="11" name="ArticulatePath">
    <vt:lpwstr>https://ncfeorguk.sharepoint.com/sites/Axis_LTR/PROJECTS/029. V Certs/05. WORKSTREAMS/07. H&amp;F/LH Shared Folder/Templates and Guides/PPT Template NCFE V1.0</vt:lpwstr>
  </property>
  <property fmtid="{D5CDD505-2E9C-101B-9397-08002B2CF9AE}" pid="12" name="MediaServiceImageTags">
    <vt:lpwstr/>
  </property>
</Properties>
</file>