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9" r:id="rId13"/>
    <p:sldId id="277" r:id="rId14"/>
    <p:sldId id="278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10FA83-8513-492D-89BC-4D9B8AA836B9}" v="1" dt="2023-03-07T15:22:35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84625" y="5479960"/>
            <a:ext cx="8235500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18: Training Methods (Interval Training) (5.2) 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64155" y="2055916"/>
            <a:ext cx="8779464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Complete the following questions: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1. What are the two main components of interval training?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2. Which of the below is not a benefit of interval training?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Maximises cardiovascular benefits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Strengthens the heart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anaerobic fitness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range of motion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 interval?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an interval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benefits of interval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Evaluate how interval training can be used?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poster that is to be used in a gym to give an outline of interval training including the benefits and instructions how to complete.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pairs, identify the different training methods that can be used in health, fitness and sport. 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term interval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 interval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benefits of interval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interval training can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Interval Training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090182"/>
            <a:ext cx="8490086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Interval training is the combination of short but very high-intensity bursts of speed linked with exercise combined with slow, recovery phases, repeated during one exercise session.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Your teacher will now lead a practical session based on interval training.</a:t>
            </a:r>
          </a:p>
          <a:p>
            <a:br>
              <a:rPr lang="en-GB" sz="2400" dirty="0">
                <a:latin typeface="Arial"/>
              </a:rPr>
            </a:br>
            <a:r>
              <a:rPr lang="en-GB" sz="2400" dirty="0">
                <a:latin typeface="Arial"/>
                <a:cs typeface="Arial"/>
              </a:rPr>
              <a:t>Review the session – what was the basic principle for the session design?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Interval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Maximises cardiovascular benefits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Strengthens the heart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anaerobic fitness</a:t>
            </a:r>
          </a:p>
        </p:txBody>
      </p:sp>
    </p:spTree>
    <p:extLst>
      <p:ext uri="{BB962C8B-B14F-4D97-AF65-F5344CB8AC3E}">
        <p14:creationId xmlns:p14="http://schemas.microsoft.com/office/powerpoint/2010/main" val="467340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Create a session plan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91963" y="2395731"/>
            <a:ext cx="729494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session plan for interval training. 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In small groups deliver your session.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833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Review one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of your peers and determine whether their session is interval training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60010553-A894-49CC-BCCE-7312E9CC03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13556</TotalTime>
  <Words>310</Words>
  <Application>Microsoft Office PowerPoint</Application>
  <PresentationFormat>Widescreen</PresentationFormat>
  <Paragraphs>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2023-09-25T08:48:16Z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