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79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C3D5DC-FAB6-447C-8395-54D23CD3BD57}" v="1" dt="2023-03-07T15:42:25.884"/>
    <p1510:client id="{B52BF94B-940C-15CC-C8EB-D0F44B2EC67C}" v="45" dt="2023-08-08T09:41:36.1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B52BF94B-940C-15CC-C8EB-D0F44B2EC67C}"/>
    <pc:docChg chg="modSld">
      <pc:chgData name="l.hodgkiss@ucb.ac.uk" userId="S::urn:spo:guest#l.hodgkiss@ucb.ac.uk::" providerId="AD" clId="Web-{B52BF94B-940C-15CC-C8EB-D0F44B2EC67C}" dt="2023-08-08T09:41:34.837" v="26" actId="20577"/>
      <pc:docMkLst>
        <pc:docMk/>
      </pc:docMkLst>
      <pc:sldChg chg="modSp">
        <pc:chgData name="l.hodgkiss@ucb.ac.uk" userId="S::urn:spo:guest#l.hodgkiss@ucb.ac.uk::" providerId="AD" clId="Web-{B52BF94B-940C-15CC-C8EB-D0F44B2EC67C}" dt="2023-08-08T09:41:34.837" v="26" actId="20577"/>
        <pc:sldMkLst>
          <pc:docMk/>
          <pc:sldMk cId="1674363154" sldId="263"/>
        </pc:sldMkLst>
        <pc:spChg chg="mod">
          <ac:chgData name="l.hodgkiss@ucb.ac.uk" userId="S::urn:spo:guest#l.hodgkiss@ucb.ac.uk::" providerId="AD" clId="Web-{B52BF94B-940C-15CC-C8EB-D0F44B2EC67C}" dt="2023-08-08T09:41:34.837" v="26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l.hodgkiss@ucb.ac.uk" userId="S::urn:spo:guest#l.hodgkiss@ucb.ac.uk::" providerId="AD" clId="Web-{B52BF94B-940C-15CC-C8EB-D0F44B2EC67C}" dt="2023-08-08T09:41:25.071" v="21" actId="20577"/>
        <pc:sldMkLst>
          <pc:docMk/>
          <pc:sldMk cId="467340417" sldId="279"/>
        </pc:sldMkLst>
        <pc:spChg chg="mod">
          <ac:chgData name="l.hodgkiss@ucb.ac.uk" userId="S::urn:spo:guest#l.hodgkiss@ucb.ac.uk::" providerId="AD" clId="Web-{B52BF94B-940C-15CC-C8EB-D0F44B2EC67C}" dt="2023-08-08T09:41:25.071" v="21" actId="20577"/>
          <ac:spMkLst>
            <pc:docMk/>
            <pc:sldMk cId="467340417" sldId="279"/>
            <ac:spMk id="11" creationId="{077387FA-A62C-499E-B82E-26CC631F01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35095" y="5496724"/>
            <a:ext cx="7784523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20: Training Methods (Fartlek Training) (5.2) 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What are the benefits of fartlek training?</a:t>
            </a: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algn="ctr"/>
            <a:r>
              <a:rPr lang="en-GB" sz="2400" dirty="0">
                <a:latin typeface="Arial"/>
                <a:cs typeface="Arial"/>
              </a:rPr>
              <a:t>I N C R E A S E   I N   _ _ _ _ D</a:t>
            </a:r>
          </a:p>
          <a:p>
            <a:pPr algn="ctr"/>
            <a:r>
              <a:rPr lang="en-GB" sz="2400" dirty="0">
                <a:latin typeface="Arial"/>
                <a:cs typeface="Arial"/>
              </a:rPr>
              <a:t>_________________________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2. What are some of the modifications that can be made </a:t>
            </a:r>
          </a:p>
          <a:p>
            <a:r>
              <a:rPr lang="en-GB" sz="2400" dirty="0">
                <a:latin typeface="Arial"/>
                <a:cs typeface="Arial"/>
              </a:rPr>
              <a:t> during fartlek training?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44931" y="2440357"/>
            <a:ext cx="8604425" cy="267765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the term fartlek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a fartlek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benefits of fartlek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Evaluate how fartlek training can be used?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150 character tweet that will inform people about fartlek training.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pairs you need to speak for two minutes about either interval or circuit training. Pick the opposite training method to your partner.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term fartlek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fartlek training session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benefits of fartlek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Evaluate </a:t>
            </a:r>
            <a:r>
              <a:rPr lang="en-GB" sz="2400" dirty="0">
                <a:latin typeface="Arial"/>
                <a:cs typeface="Arial"/>
              </a:rPr>
              <a:t>how fartlek training can be used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Fartlek Training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438" y="2099707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Fartlek training involves varying the speed, intensity and tempo of a run to have desired benefits on the body and improve fitness.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30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Your teacher will now lead a practical session based on fartlek training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br>
              <a:rPr lang="en-GB" sz="2400" dirty="0">
                <a:latin typeface="Arial"/>
              </a:rPr>
            </a:br>
            <a:r>
              <a:rPr lang="en-GB" sz="2400" dirty="0">
                <a:latin typeface="Arial"/>
                <a:cs typeface="Arial"/>
              </a:rPr>
              <a:t>Review the session – what did you think to the session?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Research the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3065" y="2243331"/>
            <a:ext cx="729494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pairs, research the benefits of fartlek training.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708208" y="5468171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Justify what sports fartlek training can be used in training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for.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Fartlek Training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617232"/>
            <a:ext cx="849008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speed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endurance</a:t>
            </a:r>
            <a:r>
              <a:rPr lang="en-GB" sz="2400" dirty="0"/>
              <a:t> </a:t>
            </a:r>
            <a:endParaRPr lang="en-GB" sz="2400" dirty="0"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340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3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3.xml><?xml version="1.0" encoding="utf-8"?>
<ds:datastoreItem xmlns:ds="http://schemas.openxmlformats.org/officeDocument/2006/customXml" ds:itemID="{3EB6F67C-71A0-4537-99C7-EE9C43DBFE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281</Words>
  <Application>Microsoft Office PowerPoint</Application>
  <PresentationFormat>Widescreen</PresentationFormat>
  <Paragraphs>50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8</cp:revision>
  <dcterms:created xsi:type="dcterms:W3CDTF">2021-11-10T12:13:40Z</dcterms:created>
  <dcterms:modified xsi:type="dcterms:W3CDTF">2023-09-19T09:45:34Z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