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ags/tag12.xml" ContentType="application/vnd.openxmlformats-officedocument.presentationml.tags+xml"/>
  <Override PartName="/ppt/notesSlides/notesSlide1.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48" r:id="rId5"/>
    <p:sldMasterId id="2147483687" r:id="rId6"/>
  </p:sldMasterIdLst>
  <p:notesMasterIdLst>
    <p:notesMasterId r:id="rId36"/>
  </p:notesMasterIdLst>
  <p:sldIdLst>
    <p:sldId id="256" r:id="rId7"/>
    <p:sldId id="257" r:id="rId8"/>
    <p:sldId id="258" r:id="rId9"/>
    <p:sldId id="259" r:id="rId10"/>
    <p:sldId id="294" r:id="rId11"/>
    <p:sldId id="295" r:id="rId12"/>
    <p:sldId id="293" r:id="rId13"/>
    <p:sldId id="277" r:id="rId14"/>
    <p:sldId id="278" r:id="rId15"/>
    <p:sldId id="286" r:id="rId16"/>
    <p:sldId id="279" r:id="rId17"/>
    <p:sldId id="280" r:id="rId18"/>
    <p:sldId id="296" r:id="rId19"/>
    <p:sldId id="297" r:id="rId20"/>
    <p:sldId id="285" r:id="rId21"/>
    <p:sldId id="281" r:id="rId22"/>
    <p:sldId id="282" r:id="rId23"/>
    <p:sldId id="298" r:id="rId24"/>
    <p:sldId id="283" r:id="rId25"/>
    <p:sldId id="299" r:id="rId26"/>
    <p:sldId id="284" r:id="rId27"/>
    <p:sldId id="275" r:id="rId28"/>
    <p:sldId id="287" r:id="rId29"/>
    <p:sldId id="276" r:id="rId30"/>
    <p:sldId id="288" r:id="rId31"/>
    <p:sldId id="292" r:id="rId32"/>
    <p:sldId id="289" r:id="rId33"/>
    <p:sldId id="290" r:id="rId34"/>
    <p:sldId id="291" r:id="rId35"/>
  </p:sldIdLst>
  <p:sldSz cx="12192000" cy="6858000"/>
  <p:notesSz cx="6858000" cy="9144000"/>
  <p:custDataLst>
    <p:tags r:id="rId3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6F0543-8C41-0FED-E747-6870685079A9}" name="Emma Harrington" initials="EH" userId="S::emmaharrington@ncfe.org.uk::e69512cc-d7bc-4c5e-9dba-c59080e82df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anessa Mongey" initials="VM" lastIdx="1" clrIdx="0">
    <p:extLst>
      <p:ext uri="{19B8F6BF-5375-455C-9EA6-DF929625EA0E}">
        <p15:presenceInfo xmlns:p15="http://schemas.microsoft.com/office/powerpoint/2012/main" userId="S::VanessaMongey@ncfe.org.uk::10ff5935-b405-410e-8639-ec0d20fef1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78F9D5"/>
    <a:srgbClr val="A198FA"/>
    <a:srgbClr val="A098FA"/>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3" autoAdjust="0"/>
    <p:restoredTop sz="96281"/>
  </p:normalViewPr>
  <p:slideViewPr>
    <p:cSldViewPr snapToGrid="0">
      <p:cViewPr varScale="1">
        <p:scale>
          <a:sx n="108" d="100"/>
          <a:sy n="108" d="100"/>
        </p:scale>
        <p:origin x="516" y="102"/>
      </p:cViewPr>
      <p:guideLst/>
    </p:cSldViewPr>
  </p:slideViewPr>
  <p:outlineViewPr>
    <p:cViewPr>
      <p:scale>
        <a:sx n="33" d="100"/>
        <a:sy n="33" d="100"/>
      </p:scale>
      <p:origin x="0" y="0"/>
    </p:cViewPr>
  </p:outlineViewPr>
  <p:notesTextViewPr>
    <p:cViewPr>
      <p:scale>
        <a:sx n="1" d="1"/>
        <a:sy n="1" d="1"/>
      </p:scale>
      <p:origin x="0" y="0"/>
    </p:cViewPr>
  </p:notesText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nessa Mongey" userId="10ff5935-b405-410e-8639-ec0d20fef139" providerId="ADAL" clId="{024F59D5-E1BA-46F4-862A-F48BE437B616}"/>
    <pc:docChg chg="modSld">
      <pc:chgData name="Vanessa Mongey" userId="10ff5935-b405-410e-8639-ec0d20fef139" providerId="ADAL" clId="{024F59D5-E1BA-46F4-862A-F48BE437B616}" dt="2022-04-25T13:39:42.110" v="2" actId="20577"/>
      <pc:docMkLst>
        <pc:docMk/>
      </pc:docMkLst>
      <pc:sldChg chg="modSp mod">
        <pc:chgData name="Vanessa Mongey" userId="10ff5935-b405-410e-8639-ec0d20fef139" providerId="ADAL" clId="{024F59D5-E1BA-46F4-862A-F48BE437B616}" dt="2022-04-25T13:39:42.110" v="2" actId="20577"/>
        <pc:sldMkLst>
          <pc:docMk/>
          <pc:sldMk cId="1693714309" sldId="273"/>
        </pc:sldMkLst>
        <pc:spChg chg="mod">
          <ac:chgData name="Vanessa Mongey" userId="10ff5935-b405-410e-8639-ec0d20fef139" providerId="ADAL" clId="{024F59D5-E1BA-46F4-862A-F48BE437B616}" dt="2022-04-25T13:39:42.110" v="2" actId="20577"/>
          <ac:spMkLst>
            <pc:docMk/>
            <pc:sldMk cId="1693714309" sldId="273"/>
            <ac:spMk id="3" creationId="{994AC1E1-C419-4F47-AFFE-EF1BE886B76F}"/>
          </ac:spMkLst>
        </pc:spChg>
      </pc:sldChg>
    </pc:docChg>
  </pc:docChgLst>
  <pc:docChgLst>
    <pc:chgData name="Vanessa Mongey" userId="S::vanessamongey@ncfe.org.uk::10ff5935-b405-410e-8639-ec0d20fef139" providerId="AD" clId="Web-{7A76966E-C010-F96A-1687-730ED3EA2FD3}"/>
    <pc:docChg chg="modSld">
      <pc:chgData name="Vanessa Mongey" userId="S::vanessamongey@ncfe.org.uk::10ff5935-b405-410e-8639-ec0d20fef139" providerId="AD" clId="Web-{7A76966E-C010-F96A-1687-730ED3EA2FD3}" dt="2022-03-10T08:46:42.620" v="25" actId="20577"/>
      <pc:docMkLst>
        <pc:docMk/>
      </pc:docMkLst>
      <pc:sldChg chg="modSp">
        <pc:chgData name="Vanessa Mongey" userId="S::vanessamongey@ncfe.org.uk::10ff5935-b405-410e-8639-ec0d20fef139" providerId="AD" clId="Web-{7A76966E-C010-F96A-1687-730ED3EA2FD3}" dt="2022-03-10T08:46:34.917" v="24" actId="20577"/>
        <pc:sldMkLst>
          <pc:docMk/>
          <pc:sldMk cId="1674363154" sldId="263"/>
        </pc:sldMkLst>
        <pc:spChg chg="mod">
          <ac:chgData name="Vanessa Mongey" userId="S::vanessamongey@ncfe.org.uk::10ff5935-b405-410e-8639-ec0d20fef139" providerId="AD" clId="Web-{7A76966E-C010-F96A-1687-730ED3EA2FD3}" dt="2022-03-10T08:46:34.917" v="24" actId="20577"/>
          <ac:spMkLst>
            <pc:docMk/>
            <pc:sldMk cId="1674363154" sldId="263"/>
            <ac:spMk id="5" creationId="{99E6705A-EEA9-4642-AE9A-1E150D5FE3E8}"/>
          </ac:spMkLst>
        </pc:spChg>
      </pc:sldChg>
      <pc:sldChg chg="modSp">
        <pc:chgData name="Vanessa Mongey" userId="S::vanessamongey@ncfe.org.uk::10ff5935-b405-410e-8639-ec0d20fef139" providerId="AD" clId="Web-{7A76966E-C010-F96A-1687-730ED3EA2FD3}" dt="2022-03-10T08:46:42.620" v="25" actId="20577"/>
        <pc:sldMkLst>
          <pc:docMk/>
          <pc:sldMk cId="2664076803" sldId="265"/>
        </pc:sldMkLst>
        <pc:spChg chg="mod">
          <ac:chgData name="Vanessa Mongey" userId="S::vanessamongey@ncfe.org.uk::10ff5935-b405-410e-8639-ec0d20fef139" providerId="AD" clId="Web-{7A76966E-C010-F96A-1687-730ED3EA2FD3}" dt="2022-03-10T08:46:42.620" v="25" actId="20577"/>
          <ac:spMkLst>
            <pc:docMk/>
            <pc:sldMk cId="2664076803" sldId="265"/>
            <ac:spMk id="2" creationId="{FA6340C2-F404-446E-906C-F0A4D395ABB9}"/>
          </ac:spMkLst>
        </pc:spChg>
      </pc:sldChg>
    </pc:docChg>
  </pc:docChgLst>
  <pc:docChgLst>
    <pc:chgData name="Jenna Dargon" userId="55fadb61-f140-4fbb-a278-15aac2f87c6e" providerId="ADAL" clId="{12EF8B18-7BB7-4B98-8FF2-84AFC2FE1BCA}"/>
    <pc:docChg chg="undo custSel modSld">
      <pc:chgData name="Jenna Dargon" userId="55fadb61-f140-4fbb-a278-15aac2f87c6e" providerId="ADAL" clId="{12EF8B18-7BB7-4B98-8FF2-84AFC2FE1BCA}" dt="2022-03-08T11:34:37.471" v="512" actId="700"/>
      <pc:docMkLst>
        <pc:docMk/>
      </pc:docMkLst>
      <pc:sldChg chg="modSp mod">
        <pc:chgData name="Jenna Dargon" userId="55fadb61-f140-4fbb-a278-15aac2f87c6e" providerId="ADAL" clId="{12EF8B18-7BB7-4B98-8FF2-84AFC2FE1BCA}" dt="2022-03-02T11:14:46.306" v="32" actId="20577"/>
        <pc:sldMkLst>
          <pc:docMk/>
          <pc:sldMk cId="3015144728" sldId="256"/>
        </pc:sldMkLst>
        <pc:spChg chg="mod">
          <ac:chgData name="Jenna Dargon" userId="55fadb61-f140-4fbb-a278-15aac2f87c6e" providerId="ADAL" clId="{12EF8B18-7BB7-4B98-8FF2-84AFC2FE1BCA}" dt="2022-03-02T11:13:06.687" v="21" actId="20577"/>
          <ac:spMkLst>
            <pc:docMk/>
            <pc:sldMk cId="3015144728" sldId="256"/>
            <ac:spMk id="2" creationId="{C8FDA571-6C94-441F-9983-D2E6861FD27A}"/>
          </ac:spMkLst>
        </pc:spChg>
        <pc:spChg chg="mod">
          <ac:chgData name="Jenna Dargon" userId="55fadb61-f140-4fbb-a278-15aac2f87c6e" providerId="ADAL" clId="{12EF8B18-7BB7-4B98-8FF2-84AFC2FE1BCA}" dt="2022-03-02T11:14:46.306" v="32" actId="20577"/>
          <ac:spMkLst>
            <pc:docMk/>
            <pc:sldMk cId="3015144728" sldId="256"/>
            <ac:spMk id="4" creationId="{5165BC95-29B2-439F-8B7C-5863CEED1CCD}"/>
          </ac:spMkLst>
        </pc:spChg>
      </pc:sldChg>
      <pc:sldChg chg="modSp mod">
        <pc:chgData name="Jenna Dargon" userId="55fadb61-f140-4fbb-a278-15aac2f87c6e" providerId="ADAL" clId="{12EF8B18-7BB7-4B98-8FF2-84AFC2FE1BCA}" dt="2022-03-02T11:30:50.332" v="375" actId="20577"/>
        <pc:sldMkLst>
          <pc:docMk/>
          <pc:sldMk cId="4057773510" sldId="257"/>
        </pc:sldMkLst>
        <pc:spChg chg="mod">
          <ac:chgData name="Jenna Dargon" userId="55fadb61-f140-4fbb-a278-15aac2f87c6e" providerId="ADAL" clId="{12EF8B18-7BB7-4B98-8FF2-84AFC2FE1BCA}" dt="2022-03-02T11:30:50.332" v="375" actId="20577"/>
          <ac:spMkLst>
            <pc:docMk/>
            <pc:sldMk cId="4057773510" sldId="257"/>
            <ac:spMk id="3" creationId="{30E4D5F6-185A-43D8-A5E1-37F6707BAC2D}"/>
          </ac:spMkLst>
        </pc:spChg>
      </pc:sldChg>
      <pc:sldChg chg="modSp mod">
        <pc:chgData name="Jenna Dargon" userId="55fadb61-f140-4fbb-a278-15aac2f87c6e" providerId="ADAL" clId="{12EF8B18-7BB7-4B98-8FF2-84AFC2FE1BCA}" dt="2022-03-02T11:35:31.077" v="392" actId="20577"/>
        <pc:sldMkLst>
          <pc:docMk/>
          <pc:sldMk cId="1959493693" sldId="259"/>
        </pc:sldMkLst>
        <pc:spChg chg="mod">
          <ac:chgData name="Jenna Dargon" userId="55fadb61-f140-4fbb-a278-15aac2f87c6e" providerId="ADAL" clId="{12EF8B18-7BB7-4B98-8FF2-84AFC2FE1BCA}" dt="2022-03-02T11:30:05.222" v="370" actId="1036"/>
          <ac:spMkLst>
            <pc:docMk/>
            <pc:sldMk cId="1959493693" sldId="259"/>
            <ac:spMk id="9" creationId="{2CDF8918-7B95-4100-8AE0-C5E93EB0D751}"/>
          </ac:spMkLst>
        </pc:spChg>
        <pc:spChg chg="mod">
          <ac:chgData name="Jenna Dargon" userId="55fadb61-f140-4fbb-a278-15aac2f87c6e" providerId="ADAL" clId="{12EF8B18-7BB7-4B98-8FF2-84AFC2FE1BCA}" dt="2022-03-02T11:16:43.175" v="43" actId="20577"/>
          <ac:spMkLst>
            <pc:docMk/>
            <pc:sldMk cId="1959493693" sldId="259"/>
            <ac:spMk id="10" creationId="{436F387C-57B8-45F5-B773-C38CD909376F}"/>
          </ac:spMkLst>
        </pc:spChg>
        <pc:spChg chg="mod">
          <ac:chgData name="Jenna Dargon" userId="55fadb61-f140-4fbb-a278-15aac2f87c6e" providerId="ADAL" clId="{12EF8B18-7BB7-4B98-8FF2-84AFC2FE1BCA}" dt="2022-03-02T11:35:31.077" v="392" actId="20577"/>
          <ac:spMkLst>
            <pc:docMk/>
            <pc:sldMk cId="1959493693" sldId="259"/>
            <ac:spMk id="11" creationId="{077387FA-A62C-499E-B82E-26CC631F013A}"/>
          </ac:spMkLst>
        </pc:spChg>
      </pc:sldChg>
      <pc:sldChg chg="modSp mod modClrScheme chgLayout">
        <pc:chgData name="Jenna Dargon" userId="55fadb61-f140-4fbb-a278-15aac2f87c6e" providerId="ADAL" clId="{12EF8B18-7BB7-4B98-8FF2-84AFC2FE1BCA}" dt="2022-03-08T11:34:37.471" v="512" actId="700"/>
        <pc:sldMkLst>
          <pc:docMk/>
          <pc:sldMk cId="2892986585" sldId="260"/>
        </pc:sldMkLst>
        <pc:spChg chg="mod">
          <ac:chgData name="Jenna Dargon" userId="55fadb61-f140-4fbb-a278-15aac2f87c6e" providerId="ADAL" clId="{12EF8B18-7BB7-4B98-8FF2-84AFC2FE1BCA}" dt="2022-03-02T11:19:29.294" v="133" actId="20577"/>
          <ac:spMkLst>
            <pc:docMk/>
            <pc:sldMk cId="2892986585" sldId="260"/>
            <ac:spMk id="3" creationId="{19AFA26A-E7DA-4330-A726-3894B77A7BC1}"/>
          </ac:spMkLst>
        </pc:spChg>
        <pc:spChg chg="mod">
          <ac:chgData name="Jenna Dargon" userId="55fadb61-f140-4fbb-a278-15aac2f87c6e" providerId="ADAL" clId="{12EF8B18-7BB7-4B98-8FF2-84AFC2FE1BCA}" dt="2022-03-02T11:35:23.898" v="388" actId="5793"/>
          <ac:spMkLst>
            <pc:docMk/>
            <pc:sldMk cId="2892986585" sldId="260"/>
            <ac:spMk id="4" creationId="{2AAF973E-6183-490A-BD70-DA78FD82B6B2}"/>
          </ac:spMkLst>
        </pc:spChg>
        <pc:graphicFrameChg chg="mod modGraphic">
          <ac:chgData name="Jenna Dargon" userId="55fadb61-f140-4fbb-a278-15aac2f87c6e" providerId="ADAL" clId="{12EF8B18-7BB7-4B98-8FF2-84AFC2FE1BCA}" dt="2022-03-02T11:27:30.625" v="348" actId="1036"/>
          <ac:graphicFrameMkLst>
            <pc:docMk/>
            <pc:sldMk cId="2892986585" sldId="260"/>
            <ac:graphicFrameMk id="5" creationId="{212451C0-5907-410E-B4CF-FCCA50C61271}"/>
          </ac:graphicFrameMkLst>
        </pc:graphicFrameChg>
      </pc:sldChg>
      <pc:sldChg chg="modSp mod">
        <pc:chgData name="Jenna Dargon" userId="55fadb61-f140-4fbb-a278-15aac2f87c6e" providerId="ADAL" clId="{12EF8B18-7BB7-4B98-8FF2-84AFC2FE1BCA}" dt="2022-03-02T11:26:51.854" v="267" actId="113"/>
        <pc:sldMkLst>
          <pc:docMk/>
          <pc:sldMk cId="3378825058" sldId="261"/>
        </pc:sldMkLst>
        <pc:spChg chg="mod">
          <ac:chgData name="Jenna Dargon" userId="55fadb61-f140-4fbb-a278-15aac2f87c6e" providerId="ADAL" clId="{12EF8B18-7BB7-4B98-8FF2-84AFC2FE1BCA}" dt="2022-03-02T11:26:51.854" v="267" actId="113"/>
          <ac:spMkLst>
            <pc:docMk/>
            <pc:sldMk cId="3378825058" sldId="261"/>
            <ac:spMk id="4" creationId="{F532B1B3-BC68-4B85-AAE6-756A04FC6AAF}"/>
          </ac:spMkLst>
        </pc:spChg>
      </pc:sldChg>
      <pc:sldChg chg="modSp mod">
        <pc:chgData name="Jenna Dargon" userId="55fadb61-f140-4fbb-a278-15aac2f87c6e" providerId="ADAL" clId="{12EF8B18-7BB7-4B98-8FF2-84AFC2FE1BCA}" dt="2022-03-02T11:30:56.598" v="380" actId="20577"/>
        <pc:sldMkLst>
          <pc:docMk/>
          <pc:sldMk cId="2664076803" sldId="265"/>
        </pc:sldMkLst>
        <pc:spChg chg="mod">
          <ac:chgData name="Jenna Dargon" userId="55fadb61-f140-4fbb-a278-15aac2f87c6e" providerId="ADAL" clId="{12EF8B18-7BB7-4B98-8FF2-84AFC2FE1BCA}" dt="2022-03-02T11:30:56.598" v="380" actId="20577"/>
          <ac:spMkLst>
            <pc:docMk/>
            <pc:sldMk cId="2664076803" sldId="265"/>
            <ac:spMk id="2" creationId="{FA6340C2-F404-446E-906C-F0A4D395ABB9}"/>
          </ac:spMkLst>
        </pc:spChg>
      </pc:sldChg>
      <pc:sldChg chg="modSp mod">
        <pc:chgData name="Jenna Dargon" userId="55fadb61-f140-4fbb-a278-15aac2f87c6e" providerId="ADAL" clId="{12EF8B18-7BB7-4B98-8FF2-84AFC2FE1BCA}" dt="2022-03-02T11:20:08.552" v="159" actId="20577"/>
        <pc:sldMkLst>
          <pc:docMk/>
          <pc:sldMk cId="1632684750" sldId="268"/>
        </pc:sldMkLst>
        <pc:spChg chg="mod">
          <ac:chgData name="Jenna Dargon" userId="55fadb61-f140-4fbb-a278-15aac2f87c6e" providerId="ADAL" clId="{12EF8B18-7BB7-4B98-8FF2-84AFC2FE1BCA}" dt="2022-03-02T11:20:08.552" v="159" actId="20577"/>
          <ac:spMkLst>
            <pc:docMk/>
            <pc:sldMk cId="1632684750" sldId="268"/>
            <ac:spMk id="4" creationId="{2AAF973E-6183-490A-BD70-DA78FD82B6B2}"/>
          </ac:spMkLst>
        </pc:spChg>
      </pc:sldChg>
      <pc:sldChg chg="modSp mod">
        <pc:chgData name="Jenna Dargon" userId="55fadb61-f140-4fbb-a278-15aac2f87c6e" providerId="ADAL" clId="{12EF8B18-7BB7-4B98-8FF2-84AFC2FE1BCA}" dt="2022-03-08T11:26:28.227" v="511" actId="20577"/>
        <pc:sldMkLst>
          <pc:docMk/>
          <pc:sldMk cId="1175087495" sldId="269"/>
        </pc:sldMkLst>
        <pc:spChg chg="mod">
          <ac:chgData name="Jenna Dargon" userId="55fadb61-f140-4fbb-a278-15aac2f87c6e" providerId="ADAL" clId="{12EF8B18-7BB7-4B98-8FF2-84AFC2FE1BCA}" dt="2022-03-08T11:24:44.846" v="422" actId="20577"/>
          <ac:spMkLst>
            <pc:docMk/>
            <pc:sldMk cId="1175087495" sldId="269"/>
            <ac:spMk id="2" creationId="{0CE2753C-07FF-4B73-B265-7C095D44A7DE}"/>
          </ac:spMkLst>
        </pc:spChg>
        <pc:spChg chg="mod">
          <ac:chgData name="Jenna Dargon" userId="55fadb61-f140-4fbb-a278-15aac2f87c6e" providerId="ADAL" clId="{12EF8B18-7BB7-4B98-8FF2-84AFC2FE1BCA}" dt="2022-03-08T11:26:28.227" v="511" actId="20577"/>
          <ac:spMkLst>
            <pc:docMk/>
            <pc:sldMk cId="1175087495" sldId="269"/>
            <ac:spMk id="3" creationId="{994AC1E1-C419-4F47-AFFE-EF1BE886B76F}"/>
          </ac:spMkLst>
        </pc:spChg>
      </pc:sldChg>
      <pc:sldChg chg="modSp mod">
        <pc:chgData name="Jenna Dargon" userId="55fadb61-f140-4fbb-a278-15aac2f87c6e" providerId="ADAL" clId="{12EF8B18-7BB7-4B98-8FF2-84AFC2FE1BCA}" dt="2022-03-02T11:18:49.710" v="115" actId="20577"/>
        <pc:sldMkLst>
          <pc:docMk/>
          <pc:sldMk cId="87487512" sldId="270"/>
        </pc:sldMkLst>
        <pc:spChg chg="mod">
          <ac:chgData name="Jenna Dargon" userId="55fadb61-f140-4fbb-a278-15aac2f87c6e" providerId="ADAL" clId="{12EF8B18-7BB7-4B98-8FF2-84AFC2FE1BCA}" dt="2022-03-02T11:18:31.454" v="92" actId="20577"/>
          <ac:spMkLst>
            <pc:docMk/>
            <pc:sldMk cId="87487512" sldId="270"/>
            <ac:spMk id="2" creationId="{0CE2753C-07FF-4B73-B265-7C095D44A7DE}"/>
          </ac:spMkLst>
        </pc:spChg>
        <pc:spChg chg="mod">
          <ac:chgData name="Jenna Dargon" userId="55fadb61-f140-4fbb-a278-15aac2f87c6e" providerId="ADAL" clId="{12EF8B18-7BB7-4B98-8FF2-84AFC2FE1BCA}" dt="2022-03-02T11:18:49.710" v="115" actId="20577"/>
          <ac:spMkLst>
            <pc:docMk/>
            <pc:sldMk cId="87487512" sldId="270"/>
            <ac:spMk id="3" creationId="{994AC1E1-C419-4F47-AFFE-EF1BE886B76F}"/>
          </ac:spMkLst>
        </pc:spChg>
      </pc:sldChg>
    </pc:docChg>
  </pc:docChgLst>
  <pc:docChgLst>
    <pc:chgData name="Lee Guthrie" userId="94d3796d-bd18-4fd6-a41c-62f30ff22d17" providerId="ADAL" clId="{4482663F-5C85-47BC-B5D1-84AB04C58EDA}"/>
    <pc:docChg chg="custSel modSld replTag">
      <pc:chgData name="Lee Guthrie" userId="94d3796d-bd18-4fd6-a41c-62f30ff22d17" providerId="ADAL" clId="{4482663F-5C85-47BC-B5D1-84AB04C58EDA}" dt="2022-08-31T14:20:15.507" v="43"/>
      <pc:docMkLst>
        <pc:docMk/>
      </pc:docMkLst>
      <pc:sldChg chg="replTag">
        <pc:chgData name="Lee Guthrie" userId="94d3796d-bd18-4fd6-a41c-62f30ff22d17" providerId="ADAL" clId="{4482663F-5C85-47BC-B5D1-84AB04C58EDA}" dt="2022-08-31T14:19:18.863" v="1"/>
        <pc:sldMkLst>
          <pc:docMk/>
          <pc:sldMk cId="3015144728" sldId="256"/>
        </pc:sldMkLst>
      </pc:sldChg>
      <pc:sldChg chg="replTag">
        <pc:chgData name="Lee Guthrie" userId="94d3796d-bd18-4fd6-a41c-62f30ff22d17" providerId="ADAL" clId="{4482663F-5C85-47BC-B5D1-84AB04C58EDA}" dt="2022-08-31T14:20:15.507" v="43"/>
        <pc:sldMkLst>
          <pc:docMk/>
          <pc:sldMk cId="720670806" sldId="288"/>
        </pc:sldMkLst>
      </pc:sldChg>
      <pc:sldChg chg="modSp mod replTag delTag delCm modCm">
        <pc:chgData name="Lee Guthrie" userId="94d3796d-bd18-4fd6-a41c-62f30ff22d17" providerId="ADAL" clId="{4482663F-5C85-47BC-B5D1-84AB04C58EDA}" dt="2022-08-31T14:20:12.533" v="42"/>
        <pc:sldMkLst>
          <pc:docMk/>
          <pc:sldMk cId="3342689627" sldId="290"/>
        </pc:sldMkLst>
        <pc:spChg chg="mod">
          <ac:chgData name="Lee Guthrie" userId="94d3796d-bd18-4fd6-a41c-62f30ff22d17" providerId="ADAL" clId="{4482663F-5C85-47BC-B5D1-84AB04C58EDA}" dt="2022-08-31T14:19:57.201" v="41" actId="20577"/>
          <ac:spMkLst>
            <pc:docMk/>
            <pc:sldMk cId="3342689627" sldId="290"/>
            <ac:spMk id="2" creationId="{FA6340C2-F404-446E-906C-F0A4D395ABB9}"/>
          </ac:spMkLst>
        </pc:spChg>
      </pc:sldChg>
    </pc:docChg>
  </pc:docChgLst>
  <pc:docChgLst>
    <pc:chgData name="Sarah Fearnley" userId="S::sarahfearnley@ncfe.org.uk::a7cd2806-8b3e-4ce0-a803-96763604b100" providerId="AD" clId="Web-{057289ED-B7A6-366B-E3E2-A94EF4958AF8}"/>
    <pc:docChg chg="modSld">
      <pc:chgData name="Sarah Fearnley" userId="S::sarahfearnley@ncfe.org.uk::a7cd2806-8b3e-4ce0-a803-96763604b100" providerId="AD" clId="Web-{057289ED-B7A6-366B-E3E2-A94EF4958AF8}" dt="2022-08-16T13:25:12.958" v="49" actId="20577"/>
      <pc:docMkLst>
        <pc:docMk/>
      </pc:docMkLst>
      <pc:sldChg chg="modSp">
        <pc:chgData name="Sarah Fearnley" userId="S::sarahfearnley@ncfe.org.uk::a7cd2806-8b3e-4ce0-a803-96763604b100" providerId="AD" clId="Web-{057289ED-B7A6-366B-E3E2-A94EF4958AF8}" dt="2022-08-16T13:11:45.548" v="5" actId="20577"/>
        <pc:sldMkLst>
          <pc:docMk/>
          <pc:sldMk cId="4057773510" sldId="257"/>
        </pc:sldMkLst>
        <pc:spChg chg="mod">
          <ac:chgData name="Sarah Fearnley" userId="S::sarahfearnley@ncfe.org.uk::a7cd2806-8b3e-4ce0-a803-96763604b100" providerId="AD" clId="Web-{057289ED-B7A6-366B-E3E2-A94EF4958AF8}" dt="2022-08-16T13:11:45.548" v="5" actId="20577"/>
          <ac:spMkLst>
            <pc:docMk/>
            <pc:sldMk cId="4057773510" sldId="257"/>
            <ac:spMk id="35" creationId="{A5EFA021-A6AF-FF4C-B0FB-51F80E6F6721}"/>
          </ac:spMkLst>
        </pc:spChg>
      </pc:sldChg>
      <pc:sldChg chg="modSp">
        <pc:chgData name="Sarah Fearnley" userId="S::sarahfearnley@ncfe.org.uk::a7cd2806-8b3e-4ce0-a803-96763604b100" providerId="AD" clId="Web-{057289ED-B7A6-366B-E3E2-A94EF4958AF8}" dt="2022-08-16T13:16:43.176" v="7" actId="20577"/>
        <pc:sldMkLst>
          <pc:docMk/>
          <pc:sldMk cId="1959493693" sldId="259"/>
        </pc:sldMkLst>
        <pc:spChg chg="mod">
          <ac:chgData name="Sarah Fearnley" userId="S::sarahfearnley@ncfe.org.uk::a7cd2806-8b3e-4ce0-a803-96763604b100" providerId="AD" clId="Web-{057289ED-B7A6-366B-E3E2-A94EF4958AF8}" dt="2022-08-16T13:16:43.176" v="7" actId="20577"/>
          <ac:spMkLst>
            <pc:docMk/>
            <pc:sldMk cId="1959493693" sldId="259"/>
            <ac:spMk id="23" creationId="{83763FEE-B89F-47C4-88EB-B02BF8FAE9C5}"/>
          </ac:spMkLst>
        </pc:spChg>
      </pc:sldChg>
      <pc:sldChg chg="modSp">
        <pc:chgData name="Sarah Fearnley" userId="S::sarahfearnley@ncfe.org.uk::a7cd2806-8b3e-4ce0-a803-96763604b100" providerId="AD" clId="Web-{057289ED-B7A6-366B-E3E2-A94EF4958AF8}" dt="2022-08-16T13:23:27.701" v="33" actId="1076"/>
        <pc:sldMkLst>
          <pc:docMk/>
          <pc:sldMk cId="1415548174" sldId="275"/>
        </pc:sldMkLst>
        <pc:spChg chg="mod">
          <ac:chgData name="Sarah Fearnley" userId="S::sarahfearnley@ncfe.org.uk::a7cd2806-8b3e-4ce0-a803-96763604b100" providerId="AD" clId="Web-{057289ED-B7A6-366B-E3E2-A94EF4958AF8}" dt="2022-08-16T13:23:14.153" v="30" actId="1076"/>
          <ac:spMkLst>
            <pc:docMk/>
            <pc:sldMk cId="1415548174" sldId="275"/>
            <ac:spMk id="12" creationId="{297CA11F-B52E-4750-85AC-F75CE7933D36}"/>
          </ac:spMkLst>
        </pc:spChg>
        <pc:grpChg chg="mod">
          <ac:chgData name="Sarah Fearnley" userId="S::sarahfearnley@ncfe.org.uk::a7cd2806-8b3e-4ce0-a803-96763604b100" providerId="AD" clId="Web-{057289ED-B7A6-366B-E3E2-A94EF4958AF8}" dt="2022-08-16T13:23:06.653" v="29" actId="14100"/>
          <ac:grpSpMkLst>
            <pc:docMk/>
            <pc:sldMk cId="1415548174" sldId="275"/>
            <ac:grpSpMk id="5" creationId="{5CE72C63-D2FE-9045-8809-2148FBBB3189}"/>
          </ac:grpSpMkLst>
        </pc:grpChg>
        <pc:picChg chg="mod">
          <ac:chgData name="Sarah Fearnley" userId="S::sarahfearnley@ncfe.org.uk::a7cd2806-8b3e-4ce0-a803-96763604b100" providerId="AD" clId="Web-{057289ED-B7A6-366B-E3E2-A94EF4958AF8}" dt="2022-08-16T13:23:27.701" v="33" actId="1076"/>
          <ac:picMkLst>
            <pc:docMk/>
            <pc:sldMk cId="1415548174" sldId="275"/>
            <ac:picMk id="10" creationId="{3B0A2ED4-98AD-4D23-9525-D09B1CE589FC}"/>
          </ac:picMkLst>
        </pc:picChg>
      </pc:sldChg>
      <pc:sldChg chg="modSp">
        <pc:chgData name="Sarah Fearnley" userId="S::sarahfearnley@ncfe.org.uk::a7cd2806-8b3e-4ce0-a803-96763604b100" providerId="AD" clId="Web-{057289ED-B7A6-366B-E3E2-A94EF4958AF8}" dt="2022-08-16T13:18:50.372" v="15" actId="20577"/>
        <pc:sldMkLst>
          <pc:docMk/>
          <pc:sldMk cId="2694289027" sldId="280"/>
        </pc:sldMkLst>
        <pc:spChg chg="mod">
          <ac:chgData name="Sarah Fearnley" userId="S::sarahfearnley@ncfe.org.uk::a7cd2806-8b3e-4ce0-a803-96763604b100" providerId="AD" clId="Web-{057289ED-B7A6-366B-E3E2-A94EF4958AF8}" dt="2022-08-16T13:18:50.372" v="15" actId="20577"/>
          <ac:spMkLst>
            <pc:docMk/>
            <pc:sldMk cId="2694289027" sldId="280"/>
            <ac:spMk id="6" creationId="{335335FC-1A08-4847-95C1-E314A594FCF3}"/>
          </ac:spMkLst>
        </pc:spChg>
      </pc:sldChg>
      <pc:sldChg chg="modSp">
        <pc:chgData name="Sarah Fearnley" userId="S::sarahfearnley@ncfe.org.uk::a7cd2806-8b3e-4ce0-a803-96763604b100" providerId="AD" clId="Web-{057289ED-B7A6-366B-E3E2-A94EF4958AF8}" dt="2022-08-16T13:22:19.119" v="26" actId="14100"/>
        <pc:sldMkLst>
          <pc:docMk/>
          <pc:sldMk cId="760570745" sldId="282"/>
        </pc:sldMkLst>
        <pc:spChg chg="mod">
          <ac:chgData name="Sarah Fearnley" userId="S::sarahfearnley@ncfe.org.uk::a7cd2806-8b3e-4ce0-a803-96763604b100" providerId="AD" clId="Web-{057289ED-B7A6-366B-E3E2-A94EF4958AF8}" dt="2022-08-16T13:21:58.274" v="20" actId="14100"/>
          <ac:spMkLst>
            <pc:docMk/>
            <pc:sldMk cId="760570745" sldId="282"/>
            <ac:spMk id="5" creationId="{D94F4F1E-C519-754D-8A4A-A12C6F7321C7}"/>
          </ac:spMkLst>
        </pc:spChg>
        <pc:spChg chg="mod">
          <ac:chgData name="Sarah Fearnley" userId="S::sarahfearnley@ncfe.org.uk::a7cd2806-8b3e-4ce0-a803-96763604b100" providerId="AD" clId="Web-{057289ED-B7A6-366B-E3E2-A94EF4958AF8}" dt="2022-08-16T13:22:08.853" v="23" actId="1076"/>
          <ac:spMkLst>
            <pc:docMk/>
            <pc:sldMk cId="760570745" sldId="282"/>
            <ac:spMk id="6" creationId="{B212A75E-A196-584C-984B-384B30D71947}"/>
          </ac:spMkLst>
        </pc:spChg>
        <pc:spChg chg="mod">
          <ac:chgData name="Sarah Fearnley" userId="S::sarahfearnley@ncfe.org.uk::a7cd2806-8b3e-4ce0-a803-96763604b100" providerId="AD" clId="Web-{057289ED-B7A6-366B-E3E2-A94EF4958AF8}" dt="2022-08-16T13:22:19.119" v="26" actId="14100"/>
          <ac:spMkLst>
            <pc:docMk/>
            <pc:sldMk cId="760570745" sldId="282"/>
            <ac:spMk id="10" creationId="{9479690C-8125-3446-A479-903608AA3560}"/>
          </ac:spMkLst>
        </pc:spChg>
      </pc:sldChg>
      <pc:sldChg chg="modSp">
        <pc:chgData name="Sarah Fearnley" userId="S::sarahfearnley@ncfe.org.uk::a7cd2806-8b3e-4ce0-a803-96763604b100" providerId="AD" clId="Web-{057289ED-B7A6-366B-E3E2-A94EF4958AF8}" dt="2022-08-16T13:20:46.426" v="16" actId="20577"/>
        <pc:sldMkLst>
          <pc:docMk/>
          <pc:sldMk cId="1515346286" sldId="285"/>
        </pc:sldMkLst>
        <pc:spChg chg="mod">
          <ac:chgData name="Sarah Fearnley" userId="S::sarahfearnley@ncfe.org.uk::a7cd2806-8b3e-4ce0-a803-96763604b100" providerId="AD" clId="Web-{057289ED-B7A6-366B-E3E2-A94EF4958AF8}" dt="2022-08-16T13:20:46.426" v="16" actId="20577"/>
          <ac:spMkLst>
            <pc:docMk/>
            <pc:sldMk cId="1515346286" sldId="285"/>
            <ac:spMk id="8" creationId="{85E6E85C-A20D-DA4C-B665-AF002440D4CB}"/>
          </ac:spMkLst>
        </pc:spChg>
      </pc:sldChg>
      <pc:sldChg chg="modSp">
        <pc:chgData name="Sarah Fearnley" userId="S::sarahfearnley@ncfe.org.uk::a7cd2806-8b3e-4ce0-a803-96763604b100" providerId="AD" clId="Web-{057289ED-B7A6-366B-E3E2-A94EF4958AF8}" dt="2022-08-16T13:24:43.628" v="47" actId="20577"/>
        <pc:sldMkLst>
          <pc:docMk/>
          <pc:sldMk cId="1898327865" sldId="287"/>
        </pc:sldMkLst>
        <pc:spChg chg="mod">
          <ac:chgData name="Sarah Fearnley" userId="S::sarahfearnley@ncfe.org.uk::a7cd2806-8b3e-4ce0-a803-96763604b100" providerId="AD" clId="Web-{057289ED-B7A6-366B-E3E2-A94EF4958AF8}" dt="2022-08-16T13:24:43.628" v="47" actId="20577"/>
          <ac:spMkLst>
            <pc:docMk/>
            <pc:sldMk cId="1898327865" sldId="287"/>
            <ac:spMk id="3" creationId="{994AC1E1-C419-4F47-AFFE-EF1BE886B76F}"/>
          </ac:spMkLst>
        </pc:spChg>
        <pc:spChg chg="mod">
          <ac:chgData name="Sarah Fearnley" userId="S::sarahfearnley@ncfe.org.uk::a7cd2806-8b3e-4ce0-a803-96763604b100" providerId="AD" clId="Web-{057289ED-B7A6-366B-E3E2-A94EF4958AF8}" dt="2022-08-16T13:24:17.579" v="39" actId="20577"/>
          <ac:spMkLst>
            <pc:docMk/>
            <pc:sldMk cId="1898327865" sldId="287"/>
            <ac:spMk id="8" creationId="{52F6E29D-9B2A-FE4E-9EA5-05EBE3845D29}"/>
          </ac:spMkLst>
        </pc:spChg>
        <pc:graphicFrameChg chg="mod modGraphic">
          <ac:chgData name="Sarah Fearnley" userId="S::sarahfearnley@ncfe.org.uk::a7cd2806-8b3e-4ce0-a803-96763604b100" providerId="AD" clId="Web-{057289ED-B7A6-366B-E3E2-A94EF4958AF8}" dt="2022-08-16T13:24:23.017" v="43"/>
          <ac:graphicFrameMkLst>
            <pc:docMk/>
            <pc:sldMk cId="1898327865" sldId="287"/>
            <ac:graphicFrameMk id="4" creationId="{B6298D80-6ECD-8547-8477-E9CE5B5EFD5D}"/>
          </ac:graphicFrameMkLst>
        </pc:graphicFrameChg>
      </pc:sldChg>
      <pc:sldChg chg="modSp">
        <pc:chgData name="Sarah Fearnley" userId="S::sarahfearnley@ncfe.org.uk::a7cd2806-8b3e-4ce0-a803-96763604b100" providerId="AD" clId="Web-{057289ED-B7A6-366B-E3E2-A94EF4958AF8}" dt="2022-08-16T13:25:12.958" v="49" actId="20577"/>
        <pc:sldMkLst>
          <pc:docMk/>
          <pc:sldMk cId="720670806" sldId="288"/>
        </pc:sldMkLst>
        <pc:spChg chg="mod">
          <ac:chgData name="Sarah Fearnley" userId="S::sarahfearnley@ncfe.org.uk::a7cd2806-8b3e-4ce0-a803-96763604b100" providerId="AD" clId="Web-{057289ED-B7A6-366B-E3E2-A94EF4958AF8}" dt="2022-08-16T13:25:12.958" v="49" actId="20577"/>
          <ac:spMkLst>
            <pc:docMk/>
            <pc:sldMk cId="720670806" sldId="288"/>
            <ac:spMk id="5" creationId="{99E6705A-EEA9-4642-AE9A-1E150D5FE3E8}"/>
          </ac:spMkLst>
        </pc:spChg>
      </pc:sldChg>
      <pc:sldChg chg="modSp">
        <pc:chgData name="Sarah Fearnley" userId="S::sarahfearnley@ncfe.org.uk::a7cd2806-8b3e-4ce0-a803-96763604b100" providerId="AD" clId="Web-{057289ED-B7A6-366B-E3E2-A94EF4958AF8}" dt="2022-08-16T13:16:53.677" v="9" actId="20577"/>
        <pc:sldMkLst>
          <pc:docMk/>
          <pc:sldMk cId="3028976994" sldId="294"/>
        </pc:sldMkLst>
        <pc:spChg chg="mod">
          <ac:chgData name="Sarah Fearnley" userId="S::sarahfearnley@ncfe.org.uk::a7cd2806-8b3e-4ce0-a803-96763604b100" providerId="AD" clId="Web-{057289ED-B7A6-366B-E3E2-A94EF4958AF8}" dt="2022-08-16T13:16:53.677" v="9" actId="20577"/>
          <ac:spMkLst>
            <pc:docMk/>
            <pc:sldMk cId="3028976994" sldId="294"/>
            <ac:spMk id="4" creationId="{E023B065-252B-234E-98C0-9E6A19335BAE}"/>
          </ac:spMkLst>
        </pc:spChg>
      </pc:sldChg>
      <pc:sldChg chg="modSp">
        <pc:chgData name="Sarah Fearnley" userId="S::sarahfearnley@ncfe.org.uk::a7cd2806-8b3e-4ce0-a803-96763604b100" providerId="AD" clId="Web-{057289ED-B7A6-366B-E3E2-A94EF4958AF8}" dt="2022-08-16T13:17:22.991" v="12" actId="20577"/>
        <pc:sldMkLst>
          <pc:docMk/>
          <pc:sldMk cId="625633897" sldId="295"/>
        </pc:sldMkLst>
        <pc:spChg chg="mod">
          <ac:chgData name="Sarah Fearnley" userId="S::sarahfearnley@ncfe.org.uk::a7cd2806-8b3e-4ce0-a803-96763604b100" providerId="AD" clId="Web-{057289ED-B7A6-366B-E3E2-A94EF4958AF8}" dt="2022-08-16T13:17:22.991" v="12" actId="20577"/>
          <ac:spMkLst>
            <pc:docMk/>
            <pc:sldMk cId="625633897" sldId="295"/>
            <ac:spMk id="6" creationId="{2A2D95CB-15EB-AD44-B101-29FB5F2B7BBE}"/>
          </ac:spMkLst>
        </pc:spChg>
      </pc:sldChg>
    </pc:docChg>
  </pc:docChgLst>
  <pc:docChgLst>
    <pc:chgData name="Trang Pham" userId="74f8ac01-2515-4145-98b5-f12dce5e2aef" providerId="ADAL" clId="{A0D9B402-286F-4487-B055-25F286DB8648}"/>
    <pc:docChg chg="modMainMaster">
      <pc:chgData name="Trang Pham" userId="74f8ac01-2515-4145-98b5-f12dce5e2aef" providerId="ADAL" clId="{A0D9B402-286F-4487-B055-25F286DB8648}" dt="2024-12-16T14:04:18.698" v="8"/>
      <pc:docMkLst>
        <pc:docMk/>
      </pc:docMkLst>
      <pc:sldMasterChg chg="addSp modSp modSldLayout">
        <pc:chgData name="Trang Pham" userId="74f8ac01-2515-4145-98b5-f12dce5e2aef" providerId="ADAL" clId="{A0D9B402-286F-4487-B055-25F286DB8648}" dt="2024-12-16T14:04:12.202" v="4"/>
        <pc:sldMasterMkLst>
          <pc:docMk/>
          <pc:sldMasterMk cId="1188785011" sldId="2147483648"/>
        </pc:sldMasterMkLst>
        <pc:spChg chg="add mod">
          <ac:chgData name="Trang Pham" userId="74f8ac01-2515-4145-98b5-f12dce5e2aef" providerId="ADAL" clId="{A0D9B402-286F-4487-B055-25F286DB8648}" dt="2024-12-16T14:04:05.339" v="1"/>
          <ac:spMkLst>
            <pc:docMk/>
            <pc:sldMasterMk cId="1188785011" sldId="2147483648"/>
            <ac:spMk id="2" creationId="{4A377A43-C8F4-286C-2E44-8FE75A9846F4}"/>
          </ac:spMkLst>
        </pc:spChg>
        <pc:sldLayoutChg chg="addSp modSp">
          <pc:chgData name="Trang Pham" userId="74f8ac01-2515-4145-98b5-f12dce5e2aef" providerId="ADAL" clId="{A0D9B402-286F-4487-B055-25F286DB8648}" dt="2024-12-16T14:04:08.012" v="2"/>
          <pc:sldLayoutMkLst>
            <pc:docMk/>
            <pc:sldMasterMk cId="1188785011" sldId="2147483648"/>
            <pc:sldLayoutMk cId="2818874633" sldId="2147483686"/>
          </pc:sldLayoutMkLst>
          <pc:spChg chg="add mod">
            <ac:chgData name="Trang Pham" userId="74f8ac01-2515-4145-98b5-f12dce5e2aef" providerId="ADAL" clId="{A0D9B402-286F-4487-B055-25F286DB8648}" dt="2024-12-16T14:04:08.012" v="2"/>
            <ac:spMkLst>
              <pc:docMk/>
              <pc:sldMasterMk cId="1188785011" sldId="2147483648"/>
              <pc:sldLayoutMk cId="2818874633" sldId="2147483686"/>
              <ac:spMk id="2" creationId="{4C55B627-0A97-A3C9-B260-8CA0B59BAA76}"/>
            </ac:spMkLst>
          </pc:spChg>
        </pc:sldLayoutChg>
        <pc:sldLayoutChg chg="addSp modSp">
          <pc:chgData name="Trang Pham" userId="74f8ac01-2515-4145-98b5-f12dce5e2aef" providerId="ADAL" clId="{A0D9B402-286F-4487-B055-25F286DB8648}" dt="2024-12-16T14:04:11.036" v="3"/>
          <pc:sldLayoutMkLst>
            <pc:docMk/>
            <pc:sldMasterMk cId="1188785011" sldId="2147483648"/>
            <pc:sldLayoutMk cId="1466034588" sldId="2147483702"/>
          </pc:sldLayoutMkLst>
          <pc:spChg chg="add mod">
            <ac:chgData name="Trang Pham" userId="74f8ac01-2515-4145-98b5-f12dce5e2aef" providerId="ADAL" clId="{A0D9B402-286F-4487-B055-25F286DB8648}" dt="2024-12-16T14:04:11.036" v="3"/>
            <ac:spMkLst>
              <pc:docMk/>
              <pc:sldMasterMk cId="1188785011" sldId="2147483648"/>
              <pc:sldLayoutMk cId="1466034588" sldId="2147483702"/>
              <ac:spMk id="2" creationId="{76072547-0EBD-A688-63ED-2B0C409C291B}"/>
            </ac:spMkLst>
          </pc:spChg>
        </pc:sldLayoutChg>
        <pc:sldLayoutChg chg="addSp modSp">
          <pc:chgData name="Trang Pham" userId="74f8ac01-2515-4145-98b5-f12dce5e2aef" providerId="ADAL" clId="{A0D9B402-286F-4487-B055-25F286DB8648}" dt="2024-12-16T14:04:12.202" v="4"/>
          <pc:sldLayoutMkLst>
            <pc:docMk/>
            <pc:sldMasterMk cId="1188785011" sldId="2147483648"/>
            <pc:sldLayoutMk cId="3226897213" sldId="2147483703"/>
          </pc:sldLayoutMkLst>
          <pc:spChg chg="add mod">
            <ac:chgData name="Trang Pham" userId="74f8ac01-2515-4145-98b5-f12dce5e2aef" providerId="ADAL" clId="{A0D9B402-286F-4487-B055-25F286DB8648}" dt="2024-12-16T14:04:12.202" v="4"/>
            <ac:spMkLst>
              <pc:docMk/>
              <pc:sldMasterMk cId="1188785011" sldId="2147483648"/>
              <pc:sldLayoutMk cId="3226897213" sldId="2147483703"/>
              <ac:spMk id="2" creationId="{C7D1D958-67AF-358D-FD2F-C3251E6EB146}"/>
            </ac:spMkLst>
          </pc:spChg>
        </pc:sldLayoutChg>
      </pc:sldMasterChg>
      <pc:sldMasterChg chg="addSp modSp">
        <pc:chgData name="Trang Pham" userId="74f8ac01-2515-4145-98b5-f12dce5e2aef" providerId="ADAL" clId="{A0D9B402-286F-4487-B055-25F286DB8648}" dt="2024-12-16T14:04:03.469" v="0"/>
        <pc:sldMasterMkLst>
          <pc:docMk/>
          <pc:sldMasterMk cId="461596073" sldId="2147483673"/>
        </pc:sldMasterMkLst>
        <pc:spChg chg="add mod">
          <ac:chgData name="Trang Pham" userId="74f8ac01-2515-4145-98b5-f12dce5e2aef" providerId="ADAL" clId="{A0D9B402-286F-4487-B055-25F286DB8648}" dt="2024-12-16T14:04:03.469" v="0"/>
          <ac:spMkLst>
            <pc:docMk/>
            <pc:sldMasterMk cId="461596073" sldId="2147483673"/>
            <ac:spMk id="2" creationId="{F100C8A9-E7ED-BA77-4AE5-5E885612D3D8}"/>
          </ac:spMkLst>
        </pc:spChg>
      </pc:sldMasterChg>
      <pc:sldMasterChg chg="addSp modSp modSldLayout">
        <pc:chgData name="Trang Pham" userId="74f8ac01-2515-4145-98b5-f12dce5e2aef" providerId="ADAL" clId="{A0D9B402-286F-4487-B055-25F286DB8648}" dt="2024-12-16T14:04:18.698" v="8"/>
        <pc:sldMasterMkLst>
          <pc:docMk/>
          <pc:sldMasterMk cId="1035412646" sldId="2147483687"/>
        </pc:sldMasterMkLst>
        <pc:spChg chg="add mod">
          <ac:chgData name="Trang Pham" userId="74f8ac01-2515-4145-98b5-f12dce5e2aef" providerId="ADAL" clId="{A0D9B402-286F-4487-B055-25F286DB8648}" dt="2024-12-16T14:04:14.211" v="5"/>
          <ac:spMkLst>
            <pc:docMk/>
            <pc:sldMasterMk cId="1035412646" sldId="2147483687"/>
            <ac:spMk id="2" creationId="{3BFAC612-2378-432B-2A4E-2CE5EBCA62DC}"/>
          </ac:spMkLst>
        </pc:spChg>
        <pc:sldLayoutChg chg="addSp modSp">
          <pc:chgData name="Trang Pham" userId="74f8ac01-2515-4145-98b5-f12dce5e2aef" providerId="ADAL" clId="{A0D9B402-286F-4487-B055-25F286DB8648}" dt="2024-12-16T14:04:15.899" v="6"/>
          <pc:sldLayoutMkLst>
            <pc:docMk/>
            <pc:sldMasterMk cId="1035412646" sldId="2147483687"/>
            <pc:sldLayoutMk cId="1457850769" sldId="2147483699"/>
          </pc:sldLayoutMkLst>
          <pc:spChg chg="add mod">
            <ac:chgData name="Trang Pham" userId="74f8ac01-2515-4145-98b5-f12dce5e2aef" providerId="ADAL" clId="{A0D9B402-286F-4487-B055-25F286DB8648}" dt="2024-12-16T14:04:15.899" v="6"/>
            <ac:spMkLst>
              <pc:docMk/>
              <pc:sldMasterMk cId="1035412646" sldId="2147483687"/>
              <pc:sldLayoutMk cId="1457850769" sldId="2147483699"/>
              <ac:spMk id="2" creationId="{742E73D1-F954-61C7-05C6-145B0E3EED67}"/>
            </ac:spMkLst>
          </pc:spChg>
        </pc:sldLayoutChg>
        <pc:sldLayoutChg chg="addSp modSp">
          <pc:chgData name="Trang Pham" userId="74f8ac01-2515-4145-98b5-f12dce5e2aef" providerId="ADAL" clId="{A0D9B402-286F-4487-B055-25F286DB8648}" dt="2024-12-16T14:04:18.698" v="8"/>
          <pc:sldLayoutMkLst>
            <pc:docMk/>
            <pc:sldMasterMk cId="1035412646" sldId="2147483687"/>
            <pc:sldLayoutMk cId="2546892013" sldId="2147483700"/>
          </pc:sldLayoutMkLst>
          <pc:spChg chg="add mod">
            <ac:chgData name="Trang Pham" userId="74f8ac01-2515-4145-98b5-f12dce5e2aef" providerId="ADAL" clId="{A0D9B402-286F-4487-B055-25F286DB8648}" dt="2024-12-16T14:04:18.698" v="8"/>
            <ac:spMkLst>
              <pc:docMk/>
              <pc:sldMasterMk cId="1035412646" sldId="2147483687"/>
              <pc:sldLayoutMk cId="2546892013" sldId="2147483700"/>
              <ac:spMk id="2" creationId="{89161272-46D7-B4D2-D010-C44915CD1C43}"/>
            </ac:spMkLst>
          </pc:spChg>
        </pc:sldLayoutChg>
        <pc:sldLayoutChg chg="addSp modSp">
          <pc:chgData name="Trang Pham" userId="74f8ac01-2515-4145-98b5-f12dce5e2aef" providerId="ADAL" clId="{A0D9B402-286F-4487-B055-25F286DB8648}" dt="2024-12-16T14:04:17.241" v="7"/>
          <pc:sldLayoutMkLst>
            <pc:docMk/>
            <pc:sldMasterMk cId="1035412646" sldId="2147483687"/>
            <pc:sldLayoutMk cId="880073683" sldId="2147483701"/>
          </pc:sldLayoutMkLst>
          <pc:spChg chg="add mod">
            <ac:chgData name="Trang Pham" userId="74f8ac01-2515-4145-98b5-f12dce5e2aef" providerId="ADAL" clId="{A0D9B402-286F-4487-B055-25F286DB8648}" dt="2024-12-16T14:04:17.241" v="7"/>
            <ac:spMkLst>
              <pc:docMk/>
              <pc:sldMasterMk cId="1035412646" sldId="2147483687"/>
              <pc:sldLayoutMk cId="880073683" sldId="2147483701"/>
              <ac:spMk id="2" creationId="{CE332F22-57FF-5CF4-1D15-4B4768663CB3}"/>
            </ac:spMkLst>
          </pc:spChg>
        </pc:sldLayoutChg>
      </pc:sldMasterChg>
    </pc:docChg>
  </pc:docChgLst>
  <pc:docChgLst>
    <pc:chgData name="Vanessa Mongey" userId="10ff5935-b405-410e-8639-ec0d20fef139" providerId="ADAL" clId="{75641F87-4891-49A6-98AE-AEF7A3E99FCC}"/>
    <pc:docChg chg="undo custSel delSld modSld">
      <pc:chgData name="Vanessa Mongey" userId="10ff5935-b405-410e-8639-ec0d20fef139" providerId="ADAL" clId="{75641F87-4891-49A6-98AE-AEF7A3E99FCC}" dt="2022-03-08T14:02:26.287" v="25" actId="255"/>
      <pc:docMkLst>
        <pc:docMk/>
      </pc:docMkLst>
      <pc:sldChg chg="modSp mod">
        <pc:chgData name="Vanessa Mongey" userId="10ff5935-b405-410e-8639-ec0d20fef139" providerId="ADAL" clId="{75641F87-4891-49A6-98AE-AEF7A3E99FCC}" dt="2022-03-08T14:02:26.287" v="25" actId="255"/>
        <pc:sldMkLst>
          <pc:docMk/>
          <pc:sldMk cId="3015144728" sldId="256"/>
        </pc:sldMkLst>
        <pc:spChg chg="mod">
          <ac:chgData name="Vanessa Mongey" userId="10ff5935-b405-410e-8639-ec0d20fef139" providerId="ADAL" clId="{75641F87-4891-49A6-98AE-AEF7A3E99FCC}" dt="2022-03-08T14:02:26.287" v="25" actId="255"/>
          <ac:spMkLst>
            <pc:docMk/>
            <pc:sldMk cId="3015144728" sldId="256"/>
            <ac:spMk id="4" creationId="{5165BC95-29B2-439F-8B7C-5863CEED1CCD}"/>
          </ac:spMkLst>
        </pc:spChg>
      </pc:sldChg>
      <pc:sldChg chg="modSp mod">
        <pc:chgData name="Vanessa Mongey" userId="10ff5935-b405-410e-8639-ec0d20fef139" providerId="ADAL" clId="{75641F87-4891-49A6-98AE-AEF7A3E99FCC}" dt="2022-03-08T13:58:07.589" v="13"/>
        <pc:sldMkLst>
          <pc:docMk/>
          <pc:sldMk cId="1959493693" sldId="259"/>
        </pc:sldMkLst>
        <pc:spChg chg="mod">
          <ac:chgData name="Vanessa Mongey" userId="10ff5935-b405-410e-8639-ec0d20fef139" providerId="ADAL" clId="{75641F87-4891-49A6-98AE-AEF7A3E99FCC}" dt="2022-03-08T13:58:07.589" v="13"/>
          <ac:spMkLst>
            <pc:docMk/>
            <pc:sldMk cId="1959493693" sldId="259"/>
            <ac:spMk id="10" creationId="{436F387C-57B8-45F5-B773-C38CD909376F}"/>
          </ac:spMkLst>
        </pc:spChg>
      </pc:sldChg>
      <pc:sldChg chg="del">
        <pc:chgData name="Vanessa Mongey" userId="10ff5935-b405-410e-8639-ec0d20fef139" providerId="ADAL" clId="{75641F87-4891-49A6-98AE-AEF7A3E99FCC}" dt="2022-03-08T13:59:47.585" v="19" actId="47"/>
        <pc:sldMkLst>
          <pc:docMk/>
          <pc:sldMk cId="2892986585" sldId="260"/>
        </pc:sldMkLst>
      </pc:sldChg>
      <pc:sldChg chg="modSp mod">
        <pc:chgData name="Vanessa Mongey" userId="10ff5935-b405-410e-8639-ec0d20fef139" providerId="ADAL" clId="{75641F87-4891-49A6-98AE-AEF7A3E99FCC}" dt="2022-03-08T13:59:28.506" v="18" actId="6549"/>
        <pc:sldMkLst>
          <pc:docMk/>
          <pc:sldMk cId="3378825058" sldId="261"/>
        </pc:sldMkLst>
        <pc:spChg chg="mod">
          <ac:chgData name="Vanessa Mongey" userId="10ff5935-b405-410e-8639-ec0d20fef139" providerId="ADAL" clId="{75641F87-4891-49A6-98AE-AEF7A3E99FCC}" dt="2022-03-08T13:59:28.506" v="18" actId="6549"/>
          <ac:spMkLst>
            <pc:docMk/>
            <pc:sldMk cId="3378825058" sldId="261"/>
            <ac:spMk id="2" creationId="{8BA4BD46-1E74-49B3-8020-99427BE95990}"/>
          </ac:spMkLst>
        </pc:spChg>
      </pc:sldChg>
      <pc:sldChg chg="del">
        <pc:chgData name="Vanessa Mongey" userId="10ff5935-b405-410e-8639-ec0d20fef139" providerId="ADAL" clId="{75641F87-4891-49A6-98AE-AEF7A3E99FCC}" dt="2022-03-08T13:59:50.450" v="20" actId="47"/>
        <pc:sldMkLst>
          <pc:docMk/>
          <pc:sldMk cId="1632684750" sldId="268"/>
        </pc:sldMkLst>
      </pc:sldChg>
      <pc:sldChg chg="del">
        <pc:chgData name="Vanessa Mongey" userId="10ff5935-b405-410e-8639-ec0d20fef139" providerId="ADAL" clId="{75641F87-4891-49A6-98AE-AEF7A3E99FCC}" dt="2022-03-08T13:58:42.604" v="14" actId="47"/>
        <pc:sldMkLst>
          <pc:docMk/>
          <pc:sldMk cId="1175087495" sldId="269"/>
        </pc:sldMkLst>
      </pc:sldChg>
      <pc:sldChg chg="del">
        <pc:chgData name="Vanessa Mongey" userId="10ff5935-b405-410e-8639-ec0d20fef139" providerId="ADAL" clId="{75641F87-4891-49A6-98AE-AEF7A3E99FCC}" dt="2022-03-08T13:58:47.921" v="15" actId="47"/>
        <pc:sldMkLst>
          <pc:docMk/>
          <pc:sldMk cId="87487512" sldId="270"/>
        </pc:sldMkLst>
      </pc:sldChg>
      <pc:sldChg chg="modSp mod">
        <pc:chgData name="Vanessa Mongey" userId="10ff5935-b405-410e-8639-ec0d20fef139" providerId="ADAL" clId="{75641F87-4891-49A6-98AE-AEF7A3E99FCC}" dt="2022-03-08T13:56:37.045" v="11" actId="6549"/>
        <pc:sldMkLst>
          <pc:docMk/>
          <pc:sldMk cId="2107851997" sldId="271"/>
        </pc:sldMkLst>
        <pc:spChg chg="mod">
          <ac:chgData name="Vanessa Mongey" userId="10ff5935-b405-410e-8639-ec0d20fef139" providerId="ADAL" clId="{75641F87-4891-49A6-98AE-AEF7A3E99FCC}" dt="2022-03-08T13:56:37.045" v="11" actId="6549"/>
          <ac:spMkLst>
            <pc:docMk/>
            <pc:sldMk cId="2107851997" sldId="271"/>
            <ac:spMk id="3" creationId="{19AFA26A-E7DA-4330-A726-3894B77A7BC1}"/>
          </ac:spMkLst>
        </pc:spChg>
      </pc:sldChg>
      <pc:sldChg chg="modSp mod">
        <pc:chgData name="Vanessa Mongey" userId="10ff5935-b405-410e-8639-ec0d20fef139" providerId="ADAL" clId="{75641F87-4891-49A6-98AE-AEF7A3E99FCC}" dt="2022-03-08T13:56:44.504" v="12" actId="6549"/>
        <pc:sldMkLst>
          <pc:docMk/>
          <pc:sldMk cId="337628947" sldId="272"/>
        </pc:sldMkLst>
        <pc:spChg chg="mod">
          <ac:chgData name="Vanessa Mongey" userId="10ff5935-b405-410e-8639-ec0d20fef139" providerId="ADAL" clId="{75641F87-4891-49A6-98AE-AEF7A3E99FCC}" dt="2022-03-08T13:56:44.504" v="12" actId="6549"/>
          <ac:spMkLst>
            <pc:docMk/>
            <pc:sldMk cId="337628947" sldId="272"/>
            <ac:spMk id="2" creationId="{0CE2753C-07FF-4B73-B265-7C095D44A7DE}"/>
          </ac:spMkLst>
        </pc:spChg>
      </pc:sldChg>
      <pc:sldChg chg="modSp mod modClrScheme delCm chgLayout">
        <pc:chgData name="Vanessa Mongey" userId="10ff5935-b405-410e-8639-ec0d20fef139" providerId="ADAL" clId="{75641F87-4891-49A6-98AE-AEF7A3E99FCC}" dt="2022-03-08T14:01:31.139" v="24" actId="700"/>
        <pc:sldMkLst>
          <pc:docMk/>
          <pc:sldMk cId="3224781299" sldId="274"/>
        </pc:sldMkLst>
        <pc:spChg chg="mod">
          <ac:chgData name="Vanessa Mongey" userId="10ff5935-b405-410e-8639-ec0d20fef139" providerId="ADAL" clId="{75641F87-4891-49A6-98AE-AEF7A3E99FCC}" dt="2022-03-08T13:59:07.803" v="16" actId="6549"/>
          <ac:spMkLst>
            <pc:docMk/>
            <pc:sldMk cId="3224781299" sldId="274"/>
            <ac:spMk id="3" creationId="{19AFA26A-E7DA-4330-A726-3894B77A7BC1}"/>
          </ac:spMkLst>
        </pc:spChg>
        <pc:spChg chg="mod">
          <ac:chgData name="Vanessa Mongey" userId="10ff5935-b405-410e-8639-ec0d20fef139" providerId="ADAL" clId="{75641F87-4891-49A6-98AE-AEF7A3E99FCC}" dt="2022-03-08T14:01:21.749" v="23" actId="20577"/>
          <ac:spMkLst>
            <pc:docMk/>
            <pc:sldMk cId="3224781299" sldId="274"/>
            <ac:spMk id="4" creationId="{2AAF973E-6183-490A-BD70-DA78FD82B6B2}"/>
          </ac:spMkLst>
        </pc:spChg>
      </pc:sldChg>
    </pc:docChg>
  </pc:docChgLst>
  <pc:docChgLst>
    <pc:chgData name="Emma Harrington" userId="S::emmaharrington@ncfe.org.uk::e69512cc-d7bc-4c5e-9dba-c59080e82dfd" providerId="AD" clId="Web-{8673365E-D2E1-0E17-E9C9-46C9D9B77692}"/>
    <pc:docChg chg="mod">
      <pc:chgData name="Emma Harrington" userId="S::emmaharrington@ncfe.org.uk::e69512cc-d7bc-4c5e-9dba-c59080e82dfd" providerId="AD" clId="Web-{8673365E-D2E1-0E17-E9C9-46C9D9B77692}" dt="2022-08-18T16:42:56.327" v="1"/>
      <pc:docMkLst>
        <pc:docMk/>
      </pc:docMkLst>
      <pc:sldChg chg="addCm">
        <pc:chgData name="Emma Harrington" userId="S::emmaharrington@ncfe.org.uk::e69512cc-d7bc-4c5e-9dba-c59080e82dfd" providerId="AD" clId="Web-{8673365E-D2E1-0E17-E9C9-46C9D9B77692}" dt="2022-08-18T16:42:56.327" v="1"/>
        <pc:sldMkLst>
          <pc:docMk/>
          <pc:sldMk cId="3342689627" sldId="290"/>
        </pc:sldMkLst>
      </pc:sldChg>
    </pc:docChg>
  </pc:docChgLst>
  <pc:docChgLst>
    <pc:chgData name="Mark Thirlwell" userId="48ede7e2-ef25-4679-931d-9434ff5ee92b" providerId="ADAL" clId="{9B1BF311-4268-4FB9-921F-A496AFD88F21}"/>
    <pc:docChg chg="modSld">
      <pc:chgData name="Mark Thirlwell" userId="48ede7e2-ef25-4679-931d-9434ff5ee92b" providerId="ADAL" clId="{9B1BF311-4268-4FB9-921F-A496AFD88F21}" dt="2024-12-18T16:51:29.098" v="0" actId="790"/>
      <pc:docMkLst>
        <pc:docMk/>
      </pc:docMkLst>
      <pc:sldChg chg="modSp mod">
        <pc:chgData name="Mark Thirlwell" userId="48ede7e2-ef25-4679-931d-9434ff5ee92b" providerId="ADAL" clId="{9B1BF311-4268-4FB9-921F-A496AFD88F21}" dt="2024-12-18T16:51:29.098" v="0" actId="790"/>
        <pc:sldMkLst>
          <pc:docMk/>
          <pc:sldMk cId="3420127913" sldId="258"/>
        </pc:sldMkLst>
        <pc:spChg chg="mod">
          <ac:chgData name="Mark Thirlwell" userId="48ede7e2-ef25-4679-931d-9434ff5ee92b" providerId="ADAL" clId="{9B1BF311-4268-4FB9-921F-A496AFD88F21}" dt="2024-12-18T16:51:29.098" v="0" actId="790"/>
          <ac:spMkLst>
            <pc:docMk/>
            <pc:sldMk cId="3420127913" sldId="258"/>
            <ac:spMk id="3" creationId="{A80B7833-9BE4-4EDE-9736-AB0640C620E9}"/>
          </ac:spMkLst>
        </pc:spChg>
      </pc:sldChg>
    </pc:docChg>
  </pc:docChgLst>
  <pc:docChgLst>
    <pc:chgData name="Jenna Dargon" userId="55fadb61-f140-4fbb-a278-15aac2f87c6e" providerId="ADAL" clId="{0C606185-1C2B-4B6B-8128-35BA96FB9B82}"/>
    <pc:docChg chg="undo custSel delSld modSld modMainMaster">
      <pc:chgData name="Jenna Dargon" userId="55fadb61-f140-4fbb-a278-15aac2f87c6e" providerId="ADAL" clId="{0C606185-1C2B-4B6B-8128-35BA96FB9B82}" dt="2022-02-08T12:12:09.709" v="2236" actId="47"/>
      <pc:docMkLst>
        <pc:docMk/>
      </pc:docMkLst>
      <pc:sldChg chg="modSp mod">
        <pc:chgData name="Jenna Dargon" userId="55fadb61-f140-4fbb-a278-15aac2f87c6e" providerId="ADAL" clId="{0C606185-1C2B-4B6B-8128-35BA96FB9B82}" dt="2022-01-28T15:11:31.462" v="537" actId="20577"/>
        <pc:sldMkLst>
          <pc:docMk/>
          <pc:sldMk cId="3015144728" sldId="256"/>
        </pc:sldMkLst>
        <pc:spChg chg="mod">
          <ac:chgData name="Jenna Dargon" userId="55fadb61-f140-4fbb-a278-15aac2f87c6e" providerId="ADAL" clId="{0C606185-1C2B-4B6B-8128-35BA96FB9B82}" dt="2022-01-28T15:09:36.344" v="407" actId="20577"/>
          <ac:spMkLst>
            <pc:docMk/>
            <pc:sldMk cId="3015144728" sldId="256"/>
            <ac:spMk id="2" creationId="{C8FDA571-6C94-441F-9983-D2E6861FD27A}"/>
          </ac:spMkLst>
        </pc:spChg>
        <pc:spChg chg="mod">
          <ac:chgData name="Jenna Dargon" userId="55fadb61-f140-4fbb-a278-15aac2f87c6e" providerId="ADAL" clId="{0C606185-1C2B-4B6B-8128-35BA96FB9B82}" dt="2022-01-28T15:11:31.462" v="537" actId="20577"/>
          <ac:spMkLst>
            <pc:docMk/>
            <pc:sldMk cId="3015144728" sldId="256"/>
            <ac:spMk id="4" creationId="{5165BC95-29B2-439F-8B7C-5863CEED1CCD}"/>
          </ac:spMkLst>
        </pc:spChg>
      </pc:sldChg>
      <pc:sldChg chg="modSp mod">
        <pc:chgData name="Jenna Dargon" userId="55fadb61-f140-4fbb-a278-15aac2f87c6e" providerId="ADAL" clId="{0C606185-1C2B-4B6B-8128-35BA96FB9B82}" dt="2022-01-28T15:12:31.765" v="598" actId="20577"/>
        <pc:sldMkLst>
          <pc:docMk/>
          <pc:sldMk cId="4057773510" sldId="257"/>
        </pc:sldMkLst>
        <pc:spChg chg="mod">
          <ac:chgData name="Jenna Dargon" userId="55fadb61-f140-4fbb-a278-15aac2f87c6e" providerId="ADAL" clId="{0C606185-1C2B-4B6B-8128-35BA96FB9B82}" dt="2022-01-28T15:12:31.765" v="598" actId="20577"/>
          <ac:spMkLst>
            <pc:docMk/>
            <pc:sldMk cId="4057773510" sldId="257"/>
            <ac:spMk id="3" creationId="{30E4D5F6-185A-43D8-A5E1-37F6707BAC2D}"/>
          </ac:spMkLst>
        </pc:spChg>
        <pc:spChg chg="mod">
          <ac:chgData name="Jenna Dargon" userId="55fadb61-f140-4fbb-a278-15aac2f87c6e" providerId="ADAL" clId="{0C606185-1C2B-4B6B-8128-35BA96FB9B82}" dt="2022-01-28T15:12:08.040" v="593" actId="6549"/>
          <ac:spMkLst>
            <pc:docMk/>
            <pc:sldMk cId="4057773510" sldId="257"/>
            <ac:spMk id="20" creationId="{AE86D235-8557-462C-B5A1-CC87B9FC5F8D}"/>
          </ac:spMkLst>
        </pc:spChg>
        <pc:grpChg chg="mod">
          <ac:chgData name="Jenna Dargon" userId="55fadb61-f140-4fbb-a278-15aac2f87c6e" providerId="ADAL" clId="{0C606185-1C2B-4B6B-8128-35BA96FB9B82}" dt="2022-01-28T15:12:14.021" v="594" actId="1036"/>
          <ac:grpSpMkLst>
            <pc:docMk/>
            <pc:sldMk cId="4057773510" sldId="257"/>
            <ac:grpSpMk id="16" creationId="{E60F5084-DD51-4CE9-A8A1-5CBCA497B273}"/>
          </ac:grpSpMkLst>
        </pc:grpChg>
      </pc:sldChg>
      <pc:sldChg chg="modSp mod">
        <pc:chgData name="Jenna Dargon" userId="55fadb61-f140-4fbb-a278-15aac2f87c6e" providerId="ADAL" clId="{0C606185-1C2B-4B6B-8128-35BA96FB9B82}" dt="2022-01-28T15:20:28.832" v="1116" actId="207"/>
        <pc:sldMkLst>
          <pc:docMk/>
          <pc:sldMk cId="3420127913" sldId="258"/>
        </pc:sldMkLst>
        <pc:spChg chg="mod">
          <ac:chgData name="Jenna Dargon" userId="55fadb61-f140-4fbb-a278-15aac2f87c6e" providerId="ADAL" clId="{0C606185-1C2B-4B6B-8128-35BA96FB9B82}" dt="2022-01-28T15:20:28.832" v="1116" actId="207"/>
          <ac:spMkLst>
            <pc:docMk/>
            <pc:sldMk cId="3420127913" sldId="258"/>
            <ac:spMk id="3" creationId="{A80B7833-9BE4-4EDE-9736-AB0640C620E9}"/>
          </ac:spMkLst>
        </pc:spChg>
      </pc:sldChg>
      <pc:sldChg chg="addSp delSp modSp mod">
        <pc:chgData name="Jenna Dargon" userId="55fadb61-f140-4fbb-a278-15aac2f87c6e" providerId="ADAL" clId="{0C606185-1C2B-4B6B-8128-35BA96FB9B82}" dt="2022-02-08T11:34:39.418" v="2030" actId="20577"/>
        <pc:sldMkLst>
          <pc:docMk/>
          <pc:sldMk cId="1959493693" sldId="259"/>
        </pc:sldMkLst>
        <pc:spChg chg="add del mod">
          <ac:chgData name="Jenna Dargon" userId="55fadb61-f140-4fbb-a278-15aac2f87c6e" providerId="ADAL" clId="{0C606185-1C2B-4B6B-8128-35BA96FB9B82}" dt="2022-01-28T15:19:10.195" v="1085" actId="478"/>
          <ac:spMkLst>
            <pc:docMk/>
            <pc:sldMk cId="1959493693" sldId="259"/>
            <ac:spMk id="3" creationId="{BADDB8E7-148D-46EF-A4D4-69BC780BA221}"/>
          </ac:spMkLst>
        </pc:spChg>
        <pc:spChg chg="add mod">
          <ac:chgData name="Jenna Dargon" userId="55fadb61-f140-4fbb-a278-15aac2f87c6e" providerId="ADAL" clId="{0C606185-1C2B-4B6B-8128-35BA96FB9B82}" dt="2022-02-08T11:34:39.418" v="2030" actId="20577"/>
          <ac:spMkLst>
            <pc:docMk/>
            <pc:sldMk cId="1959493693" sldId="259"/>
            <ac:spMk id="9" creationId="{2CDF8918-7B95-4100-8AE0-C5E93EB0D751}"/>
          </ac:spMkLst>
        </pc:spChg>
        <pc:spChg chg="mod">
          <ac:chgData name="Jenna Dargon" userId="55fadb61-f140-4fbb-a278-15aac2f87c6e" providerId="ADAL" clId="{0C606185-1C2B-4B6B-8128-35BA96FB9B82}" dt="2022-02-08T11:32:56.060" v="1985" actId="20577"/>
          <ac:spMkLst>
            <pc:docMk/>
            <pc:sldMk cId="1959493693" sldId="259"/>
            <ac:spMk id="11" creationId="{077387FA-A62C-499E-B82E-26CC631F013A}"/>
          </ac:spMkLst>
        </pc:spChg>
        <pc:spChg chg="mod">
          <ac:chgData name="Jenna Dargon" userId="55fadb61-f140-4fbb-a278-15aac2f87c6e" providerId="ADAL" clId="{0C606185-1C2B-4B6B-8128-35BA96FB9B82}" dt="2022-01-28T15:14:04.270" v="761" actId="14100"/>
          <ac:spMkLst>
            <pc:docMk/>
            <pc:sldMk cId="1959493693" sldId="259"/>
            <ac:spMk id="21" creationId="{ADA3C782-06D3-4782-AAA2-41CFA4B83DB3}"/>
          </ac:spMkLst>
        </pc:spChg>
        <pc:spChg chg="mod">
          <ac:chgData name="Jenna Dargon" userId="55fadb61-f140-4fbb-a278-15aac2f87c6e" providerId="ADAL" clId="{0C606185-1C2B-4B6B-8128-35BA96FB9B82}" dt="2022-01-28T15:26:47.900" v="1443" actId="207"/>
          <ac:spMkLst>
            <pc:docMk/>
            <pc:sldMk cId="1959493693" sldId="259"/>
            <ac:spMk id="23" creationId="{83763FEE-B89F-47C4-88EB-B02BF8FAE9C5}"/>
          </ac:spMkLst>
        </pc:spChg>
        <pc:picChg chg="mod">
          <ac:chgData name="Jenna Dargon" userId="55fadb61-f140-4fbb-a278-15aac2f87c6e" providerId="ADAL" clId="{0C606185-1C2B-4B6B-8128-35BA96FB9B82}" dt="2022-01-28T15:14:21.121" v="765" actId="1076"/>
          <ac:picMkLst>
            <pc:docMk/>
            <pc:sldMk cId="1959493693" sldId="259"/>
            <ac:picMk id="24" creationId="{575A95A9-CFAA-458F-8E6F-1CF5D068DAF0}"/>
          </ac:picMkLst>
        </pc:picChg>
      </pc:sldChg>
      <pc:sldChg chg="addSp delSp modSp mod">
        <pc:chgData name="Jenna Dargon" userId="55fadb61-f140-4fbb-a278-15aac2f87c6e" providerId="ADAL" clId="{0C606185-1C2B-4B6B-8128-35BA96FB9B82}" dt="2022-02-08T11:42:32.114" v="2144"/>
        <pc:sldMkLst>
          <pc:docMk/>
          <pc:sldMk cId="2892986585" sldId="260"/>
        </pc:sldMkLst>
        <pc:spChg chg="mod">
          <ac:chgData name="Jenna Dargon" userId="55fadb61-f140-4fbb-a278-15aac2f87c6e" providerId="ADAL" clId="{0C606185-1C2B-4B6B-8128-35BA96FB9B82}" dt="2022-02-08T11:37:54.876" v="2129" actId="20577"/>
          <ac:spMkLst>
            <pc:docMk/>
            <pc:sldMk cId="2892986585" sldId="260"/>
            <ac:spMk id="4" creationId="{2AAF973E-6183-490A-BD70-DA78FD82B6B2}"/>
          </ac:spMkLst>
        </pc:spChg>
        <pc:graphicFrameChg chg="del mod modGraphic">
          <ac:chgData name="Jenna Dargon" userId="55fadb61-f140-4fbb-a278-15aac2f87c6e" providerId="ADAL" clId="{0C606185-1C2B-4B6B-8128-35BA96FB9B82}" dt="2022-02-08T11:42:31.893" v="2143" actId="478"/>
          <ac:graphicFrameMkLst>
            <pc:docMk/>
            <pc:sldMk cId="2892986585" sldId="260"/>
            <ac:graphicFrameMk id="2" creationId="{49E09292-C182-4067-9806-C4A737648EC1}"/>
          </ac:graphicFrameMkLst>
        </pc:graphicFrameChg>
        <pc:graphicFrameChg chg="add mod">
          <ac:chgData name="Jenna Dargon" userId="55fadb61-f140-4fbb-a278-15aac2f87c6e" providerId="ADAL" clId="{0C606185-1C2B-4B6B-8128-35BA96FB9B82}" dt="2022-02-08T11:42:32.114" v="2144"/>
          <ac:graphicFrameMkLst>
            <pc:docMk/>
            <pc:sldMk cId="2892986585" sldId="260"/>
            <ac:graphicFrameMk id="5" creationId="{212451C0-5907-410E-B4CF-FCCA50C61271}"/>
          </ac:graphicFrameMkLst>
        </pc:graphicFrameChg>
      </pc:sldChg>
      <pc:sldChg chg="modSp mod">
        <pc:chgData name="Jenna Dargon" userId="55fadb61-f140-4fbb-a278-15aac2f87c6e" providerId="ADAL" clId="{0C606185-1C2B-4B6B-8128-35BA96FB9B82}" dt="2022-02-08T11:37:04.577" v="2125" actId="20577"/>
        <pc:sldMkLst>
          <pc:docMk/>
          <pc:sldMk cId="3378825058" sldId="261"/>
        </pc:sldMkLst>
        <pc:spChg chg="mod">
          <ac:chgData name="Jenna Dargon" userId="55fadb61-f140-4fbb-a278-15aac2f87c6e" providerId="ADAL" clId="{0C606185-1C2B-4B6B-8128-35BA96FB9B82}" dt="2022-02-08T11:36:34.264" v="2123" actId="14100"/>
          <ac:spMkLst>
            <pc:docMk/>
            <pc:sldMk cId="3378825058" sldId="261"/>
            <ac:spMk id="2" creationId="{8BA4BD46-1E74-49B3-8020-99427BE95990}"/>
          </ac:spMkLst>
        </pc:spChg>
        <pc:spChg chg="mod">
          <ac:chgData name="Jenna Dargon" userId="55fadb61-f140-4fbb-a278-15aac2f87c6e" providerId="ADAL" clId="{0C606185-1C2B-4B6B-8128-35BA96FB9B82}" dt="2022-01-28T14:27:10.781" v="0" actId="207"/>
          <ac:spMkLst>
            <pc:docMk/>
            <pc:sldMk cId="3378825058" sldId="261"/>
            <ac:spMk id="3" creationId="{93CA8860-E1F3-45B5-90ED-551356FBB360}"/>
          </ac:spMkLst>
        </pc:spChg>
        <pc:spChg chg="mod">
          <ac:chgData name="Jenna Dargon" userId="55fadb61-f140-4fbb-a278-15aac2f87c6e" providerId="ADAL" clId="{0C606185-1C2B-4B6B-8128-35BA96FB9B82}" dt="2022-01-28T15:25:48.717" v="1412" actId="14100"/>
          <ac:spMkLst>
            <pc:docMk/>
            <pc:sldMk cId="3378825058" sldId="261"/>
            <ac:spMk id="4" creationId="{F532B1B3-BC68-4B85-AAE6-756A04FC6AAF}"/>
          </ac:spMkLst>
        </pc:spChg>
        <pc:spChg chg="mod">
          <ac:chgData name="Jenna Dargon" userId="55fadb61-f140-4fbb-a278-15aac2f87c6e" providerId="ADAL" clId="{0C606185-1C2B-4B6B-8128-35BA96FB9B82}" dt="2022-01-28T15:25:55.824" v="1413" actId="14100"/>
          <ac:spMkLst>
            <pc:docMk/>
            <pc:sldMk cId="3378825058" sldId="261"/>
            <ac:spMk id="11" creationId="{2492C60D-D498-4F0E-B78E-580BE9333EB8}"/>
          </ac:spMkLst>
        </pc:spChg>
        <pc:spChg chg="mod">
          <ac:chgData name="Jenna Dargon" userId="55fadb61-f140-4fbb-a278-15aac2f87c6e" providerId="ADAL" clId="{0C606185-1C2B-4B6B-8128-35BA96FB9B82}" dt="2022-02-08T11:37:04.577" v="2125" actId="20577"/>
          <ac:spMkLst>
            <pc:docMk/>
            <pc:sldMk cId="3378825058" sldId="261"/>
            <ac:spMk id="12" creationId="{297CA11F-B52E-4750-85AC-F75CE7933D36}"/>
          </ac:spMkLst>
        </pc:spChg>
        <pc:grpChg chg="mod">
          <ac:chgData name="Jenna Dargon" userId="55fadb61-f140-4fbb-a278-15aac2f87c6e" providerId="ADAL" clId="{0C606185-1C2B-4B6B-8128-35BA96FB9B82}" dt="2022-01-28T15:25:28.616" v="1408" actId="14100"/>
          <ac:grpSpMkLst>
            <pc:docMk/>
            <pc:sldMk cId="3378825058" sldId="261"/>
            <ac:grpSpMk id="8" creationId="{4D416E7D-86BA-4C1C-A216-F8196EC45FD3}"/>
          </ac:grpSpMkLst>
        </pc:grpChg>
        <pc:picChg chg="mod">
          <ac:chgData name="Jenna Dargon" userId="55fadb61-f140-4fbb-a278-15aac2f87c6e" providerId="ADAL" clId="{0C606185-1C2B-4B6B-8128-35BA96FB9B82}" dt="2022-01-28T15:26:31.350" v="1441" actId="1035"/>
          <ac:picMkLst>
            <pc:docMk/>
            <pc:sldMk cId="3378825058" sldId="261"/>
            <ac:picMk id="10" creationId="{3B0A2ED4-98AD-4D23-9525-D09B1CE589FC}"/>
          </ac:picMkLst>
        </pc:picChg>
      </pc:sldChg>
      <pc:sldChg chg="modSp mod">
        <pc:chgData name="Jenna Dargon" userId="55fadb61-f140-4fbb-a278-15aac2f87c6e" providerId="ADAL" clId="{0C606185-1C2B-4B6B-8128-35BA96FB9B82}" dt="2022-01-28T15:41:06.691" v="1965" actId="20577"/>
        <pc:sldMkLst>
          <pc:docMk/>
          <pc:sldMk cId="1674363154" sldId="263"/>
        </pc:sldMkLst>
        <pc:spChg chg="mod">
          <ac:chgData name="Jenna Dargon" userId="55fadb61-f140-4fbb-a278-15aac2f87c6e" providerId="ADAL" clId="{0C606185-1C2B-4B6B-8128-35BA96FB9B82}" dt="2022-01-28T15:41:06.691" v="1965" actId="20577"/>
          <ac:spMkLst>
            <pc:docMk/>
            <pc:sldMk cId="1674363154" sldId="263"/>
            <ac:spMk id="5" creationId="{99E6705A-EEA9-4642-AE9A-1E150D5FE3E8}"/>
          </ac:spMkLst>
        </pc:spChg>
      </pc:sldChg>
      <pc:sldChg chg="addSp delSp modSp mod">
        <pc:chgData name="Jenna Dargon" userId="55fadb61-f140-4fbb-a278-15aac2f87c6e" providerId="ADAL" clId="{0C606185-1C2B-4B6B-8128-35BA96FB9B82}" dt="2022-02-08T11:47:33.635" v="2232" actId="1036"/>
        <pc:sldMkLst>
          <pc:docMk/>
          <pc:sldMk cId="989488239" sldId="264"/>
        </pc:sldMkLst>
        <pc:spChg chg="add del mod">
          <ac:chgData name="Jenna Dargon" userId="55fadb61-f140-4fbb-a278-15aac2f87c6e" providerId="ADAL" clId="{0C606185-1C2B-4B6B-8128-35BA96FB9B82}" dt="2022-02-08T11:45:51.080" v="2158" actId="21"/>
          <ac:spMkLst>
            <pc:docMk/>
            <pc:sldMk cId="989488239" sldId="264"/>
            <ac:spMk id="2" creationId="{E4768E34-ED83-4C6E-A8A7-85DBDAADF15B}"/>
          </ac:spMkLst>
        </pc:spChg>
        <pc:spChg chg="add mod">
          <ac:chgData name="Jenna Dargon" userId="55fadb61-f140-4fbb-a278-15aac2f87c6e" providerId="ADAL" clId="{0C606185-1C2B-4B6B-8128-35BA96FB9B82}" dt="2022-02-08T11:46:09.134" v="2164" actId="1076"/>
          <ac:spMkLst>
            <pc:docMk/>
            <pc:sldMk cId="989488239" sldId="264"/>
            <ac:spMk id="7" creationId="{16E25BC8-4797-413D-A7E3-BDF226A40F4F}"/>
          </ac:spMkLst>
        </pc:spChg>
        <pc:graphicFrameChg chg="add del">
          <ac:chgData name="Jenna Dargon" userId="55fadb61-f140-4fbb-a278-15aac2f87c6e" providerId="ADAL" clId="{0C606185-1C2B-4B6B-8128-35BA96FB9B82}" dt="2022-02-08T11:45:09.223" v="2149" actId="26606"/>
          <ac:graphicFrameMkLst>
            <pc:docMk/>
            <pc:sldMk cId="989488239" sldId="264"/>
            <ac:graphicFrameMk id="6" creationId="{A4502045-AC01-4925-962C-1908657D4B56}"/>
          </ac:graphicFrameMkLst>
        </pc:graphicFrameChg>
        <pc:picChg chg="add mod">
          <ac:chgData name="Jenna Dargon" userId="55fadb61-f140-4fbb-a278-15aac2f87c6e" providerId="ADAL" clId="{0C606185-1C2B-4B6B-8128-35BA96FB9B82}" dt="2022-02-08T11:47:33.635" v="2232" actId="1036"/>
          <ac:picMkLst>
            <pc:docMk/>
            <pc:sldMk cId="989488239" sldId="264"/>
            <ac:picMk id="4" creationId="{7BDA4C2E-9823-4E32-BDDA-125421455B48}"/>
          </ac:picMkLst>
        </pc:picChg>
        <pc:picChg chg="add mod">
          <ac:chgData name="Jenna Dargon" userId="55fadb61-f140-4fbb-a278-15aac2f87c6e" providerId="ADAL" clId="{0C606185-1C2B-4B6B-8128-35BA96FB9B82}" dt="2022-02-08T11:47:33.635" v="2232" actId="1036"/>
          <ac:picMkLst>
            <pc:docMk/>
            <pc:sldMk cId="989488239" sldId="264"/>
            <ac:picMk id="8" creationId="{F83C56ED-364E-4D96-AE89-D7CD1A0119BE}"/>
          </ac:picMkLst>
        </pc:picChg>
        <pc:picChg chg="add mod">
          <ac:chgData name="Jenna Dargon" userId="55fadb61-f140-4fbb-a278-15aac2f87c6e" providerId="ADAL" clId="{0C606185-1C2B-4B6B-8128-35BA96FB9B82}" dt="2022-02-08T11:47:33.635" v="2232" actId="1036"/>
          <ac:picMkLst>
            <pc:docMk/>
            <pc:sldMk cId="989488239" sldId="264"/>
            <ac:picMk id="9" creationId="{53D47D80-078D-4E1D-AB93-7422561FEC42}"/>
          </ac:picMkLst>
        </pc:picChg>
        <pc:picChg chg="add mod">
          <ac:chgData name="Jenna Dargon" userId="55fadb61-f140-4fbb-a278-15aac2f87c6e" providerId="ADAL" clId="{0C606185-1C2B-4B6B-8128-35BA96FB9B82}" dt="2022-02-08T11:47:33.635" v="2232" actId="1036"/>
          <ac:picMkLst>
            <pc:docMk/>
            <pc:sldMk cId="989488239" sldId="264"/>
            <ac:picMk id="10" creationId="{8CDC63E8-5315-42E4-AC80-A3D86AD0A47D}"/>
          </ac:picMkLst>
        </pc:picChg>
        <pc:picChg chg="add mod">
          <ac:chgData name="Jenna Dargon" userId="55fadb61-f140-4fbb-a278-15aac2f87c6e" providerId="ADAL" clId="{0C606185-1C2B-4B6B-8128-35BA96FB9B82}" dt="2022-02-08T11:47:33.635" v="2232" actId="1036"/>
          <ac:picMkLst>
            <pc:docMk/>
            <pc:sldMk cId="989488239" sldId="264"/>
            <ac:picMk id="11" creationId="{CD843033-445C-44AE-B591-32F816588AF5}"/>
          </ac:picMkLst>
        </pc:picChg>
      </pc:sldChg>
      <pc:sldChg chg="addSp modSp mod">
        <pc:chgData name="Jenna Dargon" userId="55fadb61-f140-4fbb-a278-15aac2f87c6e" providerId="ADAL" clId="{0C606185-1C2B-4B6B-8128-35BA96FB9B82}" dt="2022-01-28T14:43:41.019" v="78" actId="20577"/>
        <pc:sldMkLst>
          <pc:docMk/>
          <pc:sldMk cId="2664076803" sldId="265"/>
        </pc:sldMkLst>
        <pc:spChg chg="add mod">
          <ac:chgData name="Jenna Dargon" userId="55fadb61-f140-4fbb-a278-15aac2f87c6e" providerId="ADAL" clId="{0C606185-1C2B-4B6B-8128-35BA96FB9B82}" dt="2022-01-28T14:43:41.019" v="78" actId="20577"/>
          <ac:spMkLst>
            <pc:docMk/>
            <pc:sldMk cId="2664076803" sldId="265"/>
            <ac:spMk id="2" creationId="{FA6340C2-F404-446E-906C-F0A4D395ABB9}"/>
          </ac:spMkLst>
        </pc:spChg>
      </pc:sldChg>
      <pc:sldChg chg="addSp delSp modSp del mod">
        <pc:chgData name="Jenna Dargon" userId="55fadb61-f140-4fbb-a278-15aac2f87c6e" providerId="ADAL" clId="{0C606185-1C2B-4B6B-8128-35BA96FB9B82}" dt="2022-02-08T12:12:09.709" v="2236" actId="47"/>
        <pc:sldMkLst>
          <pc:docMk/>
          <pc:sldMk cId="3370837224" sldId="266"/>
        </pc:sldMkLst>
        <pc:spChg chg="add mod">
          <ac:chgData name="Jenna Dargon" userId="55fadb61-f140-4fbb-a278-15aac2f87c6e" providerId="ADAL" clId="{0C606185-1C2B-4B6B-8128-35BA96FB9B82}" dt="2022-02-08T11:48:27.746" v="2235" actId="20577"/>
          <ac:spMkLst>
            <pc:docMk/>
            <pc:sldMk cId="3370837224" sldId="266"/>
            <ac:spMk id="2" creationId="{01A11BBD-471A-4B1A-9D12-C506EFB16831}"/>
          </ac:spMkLst>
        </pc:spChg>
        <pc:spChg chg="add del mod">
          <ac:chgData name="Jenna Dargon" userId="55fadb61-f140-4fbb-a278-15aac2f87c6e" providerId="ADAL" clId="{0C606185-1C2B-4B6B-8128-35BA96FB9B82}" dt="2022-01-28T14:45:27.616" v="158" actId="478"/>
          <ac:spMkLst>
            <pc:docMk/>
            <pc:sldMk cId="3370837224" sldId="266"/>
            <ac:spMk id="4" creationId="{0E2357A9-4511-45F6-8BCC-E2AC321DB570}"/>
          </ac:spMkLst>
        </pc:spChg>
      </pc:sldChg>
      <pc:sldChg chg="addSp delSp modSp mod setBg setClrOvrMap">
        <pc:chgData name="Jenna Dargon" userId="55fadb61-f140-4fbb-a278-15aac2f87c6e" providerId="ADAL" clId="{0C606185-1C2B-4B6B-8128-35BA96FB9B82}" dt="2022-02-08T11:31:47.522" v="1979" actId="1038"/>
        <pc:sldMkLst>
          <pc:docMk/>
          <pc:sldMk cId="904752013" sldId="267"/>
        </pc:sldMkLst>
        <pc:spChg chg="add mod ord">
          <ac:chgData name="Jenna Dargon" userId="55fadb61-f140-4fbb-a278-15aac2f87c6e" providerId="ADAL" clId="{0C606185-1C2B-4B6B-8128-35BA96FB9B82}" dt="2022-02-07T15:53:20.578" v="1976" actId="14100"/>
          <ac:spMkLst>
            <pc:docMk/>
            <pc:sldMk cId="904752013" sldId="267"/>
            <ac:spMk id="2" creationId="{25346C6A-4EF2-4C16-BA13-59D478ED682B}"/>
          </ac:spMkLst>
        </pc:spChg>
        <pc:spChg chg="add mod">
          <ac:chgData name="Jenna Dargon" userId="55fadb61-f140-4fbb-a278-15aac2f87c6e" providerId="ADAL" clId="{0C606185-1C2B-4B6B-8128-35BA96FB9B82}" dt="2022-02-08T11:31:47.522" v="1979" actId="1038"/>
          <ac:spMkLst>
            <pc:docMk/>
            <pc:sldMk cId="904752013" sldId="267"/>
            <ac:spMk id="7" creationId="{EF000CE3-F63C-41C5-A75C-684F21D4201E}"/>
          </ac:spMkLst>
        </pc:spChg>
        <pc:spChg chg="add del">
          <ac:chgData name="Jenna Dargon" userId="55fadb61-f140-4fbb-a278-15aac2f87c6e" providerId="ADAL" clId="{0C606185-1C2B-4B6B-8128-35BA96FB9B82}" dt="2022-01-28T14:48:03.054" v="247" actId="26606"/>
          <ac:spMkLst>
            <pc:docMk/>
            <pc:sldMk cId="904752013" sldId="267"/>
            <ac:spMk id="9" creationId="{17CDB40A-75BB-4498-A20B-59C3984A3A94}"/>
          </ac:spMkLst>
        </pc:spChg>
        <pc:spChg chg="add del">
          <ac:chgData name="Jenna Dargon" userId="55fadb61-f140-4fbb-a278-15aac2f87c6e" providerId="ADAL" clId="{0C606185-1C2B-4B6B-8128-35BA96FB9B82}" dt="2022-01-28T14:48:10.469" v="249" actId="26606"/>
          <ac:spMkLst>
            <pc:docMk/>
            <pc:sldMk cId="904752013" sldId="267"/>
            <ac:spMk id="11" creationId="{D4771268-CB57-404A-9271-370EB28F6090}"/>
          </ac:spMkLst>
        </pc:spChg>
        <pc:spChg chg="add del">
          <ac:chgData name="Jenna Dargon" userId="55fadb61-f140-4fbb-a278-15aac2f87c6e" providerId="ADAL" clId="{0C606185-1C2B-4B6B-8128-35BA96FB9B82}" dt="2022-01-28T14:48:13.001" v="251" actId="26606"/>
          <ac:spMkLst>
            <pc:docMk/>
            <pc:sldMk cId="904752013" sldId="267"/>
            <ac:spMk id="13" creationId="{E49CC64F-7275-4E33-961B-0C5CDC439875}"/>
          </ac:spMkLst>
        </pc:spChg>
        <pc:spChg chg="add del">
          <ac:chgData name="Jenna Dargon" userId="55fadb61-f140-4fbb-a278-15aac2f87c6e" providerId="ADAL" clId="{0C606185-1C2B-4B6B-8128-35BA96FB9B82}" dt="2022-01-28T14:48:16.559" v="253" actId="26606"/>
          <ac:spMkLst>
            <pc:docMk/>
            <pc:sldMk cId="904752013" sldId="267"/>
            <ac:spMk id="15" creationId="{17CDB40A-75BB-4498-A20B-59C3984A3A94}"/>
          </ac:spMkLst>
        </pc:spChg>
        <pc:spChg chg="add del">
          <ac:chgData name="Jenna Dargon" userId="55fadb61-f140-4fbb-a278-15aac2f87c6e" providerId="ADAL" clId="{0C606185-1C2B-4B6B-8128-35BA96FB9B82}" dt="2022-01-28T14:48:27.832" v="255" actId="26606"/>
          <ac:spMkLst>
            <pc:docMk/>
            <pc:sldMk cId="904752013" sldId="267"/>
            <ac:spMk id="17" creationId="{D4771268-CB57-404A-9271-370EB28F6090}"/>
          </ac:spMkLst>
        </pc:spChg>
        <pc:picChg chg="add del mod">
          <ac:chgData name="Jenna Dargon" userId="55fadb61-f140-4fbb-a278-15aac2f87c6e" providerId="ADAL" clId="{0C606185-1C2B-4B6B-8128-35BA96FB9B82}" dt="2022-01-28T15:06:24.871" v="282" actId="478"/>
          <ac:picMkLst>
            <pc:docMk/>
            <pc:sldMk cId="904752013" sldId="267"/>
            <ac:picMk id="4" creationId="{E7C1C7A7-5E05-45EE-90B3-908B4EE20C8E}"/>
          </ac:picMkLst>
        </pc:picChg>
        <pc:picChg chg="add mod">
          <ac:chgData name="Jenna Dargon" userId="55fadb61-f140-4fbb-a278-15aac2f87c6e" providerId="ADAL" clId="{0C606185-1C2B-4B6B-8128-35BA96FB9B82}" dt="2022-02-08T11:31:44.365" v="1978"/>
          <ac:picMkLst>
            <pc:docMk/>
            <pc:sldMk cId="904752013" sldId="267"/>
            <ac:picMk id="5" creationId="{2F024DB7-D17E-4BA4-9244-23BF0060B897}"/>
          </ac:picMkLst>
        </pc:picChg>
        <pc:picChg chg="add del mod">
          <ac:chgData name="Jenna Dargon" userId="55fadb61-f140-4fbb-a278-15aac2f87c6e" providerId="ADAL" clId="{0C606185-1C2B-4B6B-8128-35BA96FB9B82}" dt="2022-01-28T15:02:24.060" v="268" actId="478"/>
          <ac:picMkLst>
            <pc:docMk/>
            <pc:sldMk cId="904752013" sldId="267"/>
            <ac:picMk id="6" creationId="{4A1EDE5B-74A3-4C56-A46A-9BCC9A5AE5AD}"/>
          </ac:picMkLst>
        </pc:picChg>
        <pc:picChg chg="add del mod">
          <ac:chgData name="Jenna Dargon" userId="55fadb61-f140-4fbb-a278-15aac2f87c6e" providerId="ADAL" clId="{0C606185-1C2B-4B6B-8128-35BA96FB9B82}" dt="2022-02-08T11:31:40.041" v="1977" actId="478"/>
          <ac:picMkLst>
            <pc:docMk/>
            <pc:sldMk cId="904752013" sldId="267"/>
            <ac:picMk id="10" creationId="{D7882282-FE1A-4B32-A8AF-1BDAA4E8ED06}"/>
          </ac:picMkLst>
        </pc:picChg>
      </pc:sldChg>
      <pc:sldChg chg="addSp delSp modSp mod">
        <pc:chgData name="Jenna Dargon" userId="55fadb61-f140-4fbb-a278-15aac2f87c6e" providerId="ADAL" clId="{0C606185-1C2B-4B6B-8128-35BA96FB9B82}" dt="2022-01-31T12:29:55.494" v="1973" actId="164"/>
        <pc:sldMkLst>
          <pc:docMk/>
          <pc:sldMk cId="1632684750" sldId="268"/>
        </pc:sldMkLst>
        <pc:spChg chg="mod">
          <ac:chgData name="Jenna Dargon" userId="55fadb61-f140-4fbb-a278-15aac2f87c6e" providerId="ADAL" clId="{0C606185-1C2B-4B6B-8128-35BA96FB9B82}" dt="2022-01-28T15:31:31.879" v="1699" actId="207"/>
          <ac:spMkLst>
            <pc:docMk/>
            <pc:sldMk cId="1632684750" sldId="268"/>
            <ac:spMk id="4" creationId="{2AAF973E-6183-490A-BD70-DA78FD82B6B2}"/>
          </ac:spMkLst>
        </pc:spChg>
        <pc:spChg chg="mod">
          <ac:chgData name="Jenna Dargon" userId="55fadb61-f140-4fbb-a278-15aac2f87c6e" providerId="ADAL" clId="{0C606185-1C2B-4B6B-8128-35BA96FB9B82}" dt="2022-01-28T15:27:29.494" v="1472" actId="20577"/>
          <ac:spMkLst>
            <pc:docMk/>
            <pc:sldMk cId="1632684750" sldId="268"/>
            <ac:spMk id="9" creationId="{C95881D3-2211-48BD-969B-E165E4312863}"/>
          </ac:spMkLst>
        </pc:spChg>
        <pc:spChg chg="mod">
          <ac:chgData name="Jenna Dargon" userId="55fadb61-f140-4fbb-a278-15aac2f87c6e" providerId="ADAL" clId="{0C606185-1C2B-4B6B-8128-35BA96FB9B82}" dt="2022-01-28T15:29:55.269" v="1698" actId="20577"/>
          <ac:spMkLst>
            <pc:docMk/>
            <pc:sldMk cId="1632684750" sldId="268"/>
            <ac:spMk id="14" creationId="{E9A9195B-1B7C-4A9C-B5DD-0193EF414A83}"/>
          </ac:spMkLst>
        </pc:spChg>
        <pc:spChg chg="mod">
          <ac:chgData name="Jenna Dargon" userId="55fadb61-f140-4fbb-a278-15aac2f87c6e" providerId="ADAL" clId="{0C606185-1C2B-4B6B-8128-35BA96FB9B82}" dt="2022-01-28T15:28:26.712" v="1566" actId="113"/>
          <ac:spMkLst>
            <pc:docMk/>
            <pc:sldMk cId="1632684750" sldId="268"/>
            <ac:spMk id="17" creationId="{97F2D860-5282-4CBA-9972-C52A95D72337}"/>
          </ac:spMkLst>
        </pc:spChg>
        <pc:spChg chg="mod">
          <ac:chgData name="Jenna Dargon" userId="55fadb61-f140-4fbb-a278-15aac2f87c6e" providerId="ADAL" clId="{0C606185-1C2B-4B6B-8128-35BA96FB9B82}" dt="2022-01-28T15:29:33.496" v="1659" actId="20577"/>
          <ac:spMkLst>
            <pc:docMk/>
            <pc:sldMk cId="1632684750" sldId="268"/>
            <ac:spMk id="22" creationId="{9DD1C0D0-F23C-42EA-B142-0001EA12D9C6}"/>
          </ac:spMkLst>
        </pc:spChg>
        <pc:spChg chg="mod">
          <ac:chgData name="Jenna Dargon" userId="55fadb61-f140-4fbb-a278-15aac2f87c6e" providerId="ADAL" clId="{0C606185-1C2B-4B6B-8128-35BA96FB9B82}" dt="2022-01-28T15:28:44.031" v="1571" actId="6549"/>
          <ac:spMkLst>
            <pc:docMk/>
            <pc:sldMk cId="1632684750" sldId="268"/>
            <ac:spMk id="36" creationId="{A639914D-7572-44E5-849E-304CA703A63B}"/>
          </ac:spMkLst>
        </pc:spChg>
        <pc:spChg chg="mod">
          <ac:chgData name="Jenna Dargon" userId="55fadb61-f140-4fbb-a278-15aac2f87c6e" providerId="ADAL" clId="{0C606185-1C2B-4B6B-8128-35BA96FB9B82}" dt="2022-01-28T15:29:15.818" v="1618" actId="113"/>
          <ac:spMkLst>
            <pc:docMk/>
            <pc:sldMk cId="1632684750" sldId="268"/>
            <ac:spMk id="49" creationId="{794EA0F7-96DA-49D1-ABB0-24329ADB94B0}"/>
          </ac:spMkLst>
        </pc:spChg>
        <pc:grpChg chg="mod topLvl">
          <ac:chgData name="Jenna Dargon" userId="55fadb61-f140-4fbb-a278-15aac2f87c6e" providerId="ADAL" clId="{0C606185-1C2B-4B6B-8128-35BA96FB9B82}" dt="2022-01-31T12:29:55.494" v="1973" actId="164"/>
          <ac:grpSpMkLst>
            <pc:docMk/>
            <pc:sldMk cId="1632684750" sldId="268"/>
            <ac:grpSpMk id="20" creationId="{87E95252-9220-4312-AD31-F1F1703B404F}"/>
          </ac:grpSpMkLst>
        </pc:grpChg>
        <pc:grpChg chg="add mod">
          <ac:chgData name="Jenna Dargon" userId="55fadb61-f140-4fbb-a278-15aac2f87c6e" providerId="ADAL" clId="{0C606185-1C2B-4B6B-8128-35BA96FB9B82}" dt="2022-01-31T12:29:55.494" v="1973" actId="164"/>
          <ac:grpSpMkLst>
            <pc:docMk/>
            <pc:sldMk cId="1632684750" sldId="268"/>
            <ac:grpSpMk id="23" creationId="{69196666-3A6A-4A33-A3AD-D6B5315DD262}"/>
          </ac:grpSpMkLst>
        </pc:grpChg>
        <pc:grpChg chg="del">
          <ac:chgData name="Jenna Dargon" userId="55fadb61-f140-4fbb-a278-15aac2f87c6e" providerId="ADAL" clId="{0C606185-1C2B-4B6B-8128-35BA96FB9B82}" dt="2022-01-31T12:29:34.217" v="1966" actId="478"/>
          <ac:grpSpMkLst>
            <pc:docMk/>
            <pc:sldMk cId="1632684750" sldId="268"/>
            <ac:grpSpMk id="44" creationId="{EE84179E-8E70-48F4-8F1A-27AE2F421083}"/>
          </ac:grpSpMkLst>
        </pc:grpChg>
        <pc:picChg chg="add mod">
          <ac:chgData name="Jenna Dargon" userId="55fadb61-f140-4fbb-a278-15aac2f87c6e" providerId="ADAL" clId="{0C606185-1C2B-4B6B-8128-35BA96FB9B82}" dt="2022-01-31T12:29:55.494" v="1973" actId="164"/>
          <ac:picMkLst>
            <pc:docMk/>
            <pc:sldMk cId="1632684750" sldId="268"/>
            <ac:picMk id="19" creationId="{75D9CA52-9030-419F-BF00-B99F4C77DCAE}"/>
          </ac:picMkLst>
        </pc:picChg>
        <pc:picChg chg="del topLvl">
          <ac:chgData name="Jenna Dargon" userId="55fadb61-f140-4fbb-a278-15aac2f87c6e" providerId="ADAL" clId="{0C606185-1C2B-4B6B-8128-35BA96FB9B82}" dt="2022-01-31T12:29:34.217" v="1966" actId="478"/>
          <ac:picMkLst>
            <pc:docMk/>
            <pc:sldMk cId="1632684750" sldId="268"/>
            <ac:picMk id="31" creationId="{FE607990-45D8-4879-BF40-C618123CC1AA}"/>
          </ac:picMkLst>
        </pc:picChg>
      </pc:sldChg>
      <pc:sldChg chg="modSp mod">
        <pc:chgData name="Jenna Dargon" userId="55fadb61-f140-4fbb-a278-15aac2f87c6e" providerId="ADAL" clId="{0C606185-1C2B-4B6B-8128-35BA96FB9B82}" dt="2022-02-08T11:35:14.049" v="2066" actId="20577"/>
        <pc:sldMkLst>
          <pc:docMk/>
          <pc:sldMk cId="1175087495" sldId="269"/>
        </pc:sldMkLst>
        <pc:spChg chg="mod">
          <ac:chgData name="Jenna Dargon" userId="55fadb61-f140-4fbb-a278-15aac2f87c6e" providerId="ADAL" clId="{0C606185-1C2B-4B6B-8128-35BA96FB9B82}" dt="2022-02-08T11:35:14.049" v="2066" actId="20577"/>
          <ac:spMkLst>
            <pc:docMk/>
            <pc:sldMk cId="1175087495" sldId="269"/>
            <ac:spMk id="3" creationId="{994AC1E1-C419-4F47-AFFE-EF1BE886B76F}"/>
          </ac:spMkLst>
        </pc:spChg>
      </pc:sldChg>
      <pc:sldChg chg="modSp mod">
        <pc:chgData name="Jenna Dargon" userId="55fadb61-f140-4fbb-a278-15aac2f87c6e" providerId="ADAL" clId="{0C606185-1C2B-4B6B-8128-35BA96FB9B82}" dt="2022-02-08T11:35:52.085" v="2067"/>
        <pc:sldMkLst>
          <pc:docMk/>
          <pc:sldMk cId="87487512" sldId="270"/>
        </pc:sldMkLst>
        <pc:spChg chg="mod">
          <ac:chgData name="Jenna Dargon" userId="55fadb61-f140-4fbb-a278-15aac2f87c6e" providerId="ADAL" clId="{0C606185-1C2B-4B6B-8128-35BA96FB9B82}" dt="2022-02-08T11:35:52.085" v="2067"/>
          <ac:spMkLst>
            <pc:docMk/>
            <pc:sldMk cId="87487512" sldId="270"/>
            <ac:spMk id="3" creationId="{994AC1E1-C419-4F47-AFFE-EF1BE886B76F}"/>
          </ac:spMkLst>
        </pc:spChg>
      </pc:sldChg>
      <pc:sldMasterChg chg="modSldLayout">
        <pc:chgData name="Jenna Dargon" userId="55fadb61-f140-4fbb-a278-15aac2f87c6e" providerId="ADAL" clId="{0C606185-1C2B-4B6B-8128-35BA96FB9B82}" dt="2022-02-07T15:44:54.440" v="1975" actId="20577"/>
        <pc:sldMasterMkLst>
          <pc:docMk/>
          <pc:sldMasterMk cId="1188785011" sldId="2147483648"/>
        </pc:sldMasterMkLst>
        <pc:sldLayoutChg chg="modSp mod">
          <pc:chgData name="Jenna Dargon" userId="55fadb61-f140-4fbb-a278-15aac2f87c6e" providerId="ADAL" clId="{0C606185-1C2B-4B6B-8128-35BA96FB9B82}" dt="2022-02-07T15:43:34.388" v="1974" actId="20577"/>
          <pc:sldLayoutMkLst>
            <pc:docMk/>
            <pc:sldMasterMk cId="1188785011" sldId="2147483648"/>
            <pc:sldLayoutMk cId="2415766915" sldId="2147483661"/>
          </pc:sldLayoutMkLst>
          <pc:spChg chg="mod">
            <ac:chgData name="Jenna Dargon" userId="55fadb61-f140-4fbb-a278-15aac2f87c6e" providerId="ADAL" clId="{0C606185-1C2B-4B6B-8128-35BA96FB9B82}" dt="2022-02-07T15:43:34.388" v="1974" actId="20577"/>
            <ac:spMkLst>
              <pc:docMk/>
              <pc:sldMasterMk cId="1188785011" sldId="2147483648"/>
              <pc:sldLayoutMk cId="2415766915" sldId="2147483661"/>
              <ac:spMk id="4" creationId="{FDF5DB2E-949D-475C-891A-717AA21CEB65}"/>
            </ac:spMkLst>
          </pc:spChg>
        </pc:sldLayoutChg>
        <pc:sldLayoutChg chg="modSp mod">
          <pc:chgData name="Jenna Dargon" userId="55fadb61-f140-4fbb-a278-15aac2f87c6e" providerId="ADAL" clId="{0C606185-1C2B-4B6B-8128-35BA96FB9B82}" dt="2022-02-07T15:44:54.440" v="1975" actId="20577"/>
          <pc:sldLayoutMkLst>
            <pc:docMk/>
            <pc:sldMasterMk cId="1188785011" sldId="2147483648"/>
            <pc:sldLayoutMk cId="2818874633" sldId="2147483686"/>
          </pc:sldLayoutMkLst>
          <pc:spChg chg="mod">
            <ac:chgData name="Jenna Dargon" userId="55fadb61-f140-4fbb-a278-15aac2f87c6e" providerId="ADAL" clId="{0C606185-1C2B-4B6B-8128-35BA96FB9B82}" dt="2022-02-07T15:44:54.440" v="1975" actId="20577"/>
            <ac:spMkLst>
              <pc:docMk/>
              <pc:sldMasterMk cId="1188785011" sldId="2147483648"/>
              <pc:sldLayoutMk cId="2818874633" sldId="2147483686"/>
              <ac:spMk id="6" creationId="{5074F576-C431-446D-B231-7308E9FA7C77}"/>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EF00FC-8F41-FF4B-8F78-730743DF675D}" type="datetimeFigureOut">
              <a:rPr lang="en-US" smtClean="0"/>
              <a:t>12/18/2024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40BA05-3ABE-2943-8CC2-85F23D00F077}" type="slidenum">
              <a:rPr lang="en-US" smtClean="0"/>
              <a:t>‹#›</a:t>
            </a:fld>
            <a:endParaRPr lang="en-US" dirty="0"/>
          </a:p>
        </p:txBody>
      </p:sp>
    </p:spTree>
    <p:extLst>
      <p:ext uri="{BB962C8B-B14F-4D97-AF65-F5344CB8AC3E}">
        <p14:creationId xmlns:p14="http://schemas.microsoft.com/office/powerpoint/2010/main" val="412817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40BA05-3ABE-2943-8CC2-85F23D00F077}" type="slidenum">
              <a:rPr lang="en-US" smtClean="0"/>
              <a:t>1</a:t>
            </a:fld>
            <a:endParaRPr lang="en-US" dirty="0"/>
          </a:p>
        </p:txBody>
      </p:sp>
    </p:spTree>
    <p:extLst>
      <p:ext uri="{BB962C8B-B14F-4D97-AF65-F5344CB8AC3E}">
        <p14:creationId xmlns:p14="http://schemas.microsoft.com/office/powerpoint/2010/main" val="3792692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2.xml"/><Relationship Id="rId1" Type="http://schemas.openxmlformats.org/officeDocument/2006/relationships/tags" Target="../tags/tag6.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2.xml"/><Relationship Id="rId1" Type="http://schemas.openxmlformats.org/officeDocument/2006/relationships/tags" Target="../tags/tag7.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slideMaster" Target="../slideMasters/slideMaster3.xml"/><Relationship Id="rId1" Type="http://schemas.openxmlformats.org/officeDocument/2006/relationships/tags" Target="../tags/tag9.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slideMaster" Target="../slideMasters/slideMaster3.xml"/><Relationship Id="rId1" Type="http://schemas.openxmlformats.org/officeDocument/2006/relationships/tags" Target="../tags/tag10.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slideMaster" Target="../slideMasters/slideMaster3.xml"/><Relationship Id="rId1" Type="http://schemas.openxmlformats.org/officeDocument/2006/relationships/tags" Target="../tags/tag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slideMaster" Target="../slideMasters/slideMaster2.xml"/><Relationship Id="rId1" Type="http://schemas.openxmlformats.org/officeDocument/2006/relationships/tags" Target="../tags/tag5.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16278628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ome study">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A095D78D-6236-4815-8852-9E980D6720A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sp>
        <p:nvSpPr>
          <p:cNvPr id="8" name="TextBox 1">
            <a:extLst>
              <a:ext uri="{FF2B5EF4-FFF2-40B4-BE49-F238E27FC236}">
                <a16:creationId xmlns:a16="http://schemas.microsoft.com/office/drawing/2014/main" id="{372A3465-1745-4DB9-A9BA-BFE228C203D2}"/>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Home study</a:t>
            </a:r>
            <a:endParaRPr lang="en-US" sz="3200" dirty="0">
              <a:solidFill>
                <a:srgbClr val="333333"/>
              </a:solidFill>
            </a:endParaRPr>
          </a:p>
        </p:txBody>
      </p:sp>
    </p:spTree>
    <p:extLst>
      <p:ext uri="{BB962C8B-B14F-4D97-AF65-F5344CB8AC3E}">
        <p14:creationId xmlns:p14="http://schemas.microsoft.com/office/powerpoint/2010/main" val="296295781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76072547-0EBD-A688-63ED-2B0C409C291B}"/>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66034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C7D1D958-67AF-358D-FD2F-C3251E6EB146}"/>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32268972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742E73D1-F954-61C7-05C6-145B0E3EED67}"/>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1457850769"/>
      </p:ext>
    </p:extLst>
  </p:cSld>
  <p:clrMapOvr>
    <a:masterClrMapping/>
  </p:clrMapOvr>
  <p:extLst>
    <p:ext uri="{DCECCB84-F9BA-43D5-87BE-67443E8EF086}">
      <p15:sldGuideLst xmlns:p15="http://schemas.microsoft.com/office/powerpoint/2012/main">
        <p15:guide id="2" orient="horz" pos="7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83BB87-1A2E-40E8-B94C-97ADBAF5C2B9}"/>
              </a:ext>
            </a:extLst>
          </p:cNvPr>
          <p:cNvPicPr>
            <a:picLocks noChangeAspect="1"/>
          </p:cNvPicPr>
          <p:nvPr userDrawn="1"/>
        </p:nvPicPr>
        <p:blipFill>
          <a:blip r:embed="rId3"/>
          <a:stretch>
            <a:fillRect/>
          </a:stretch>
        </p:blipFill>
        <p:spPr>
          <a:xfrm>
            <a:off x="0" y="0"/>
            <a:ext cx="12207599" cy="6866774"/>
          </a:xfrm>
          <a:prstGeom prst="rect">
            <a:avLst/>
          </a:prstGeom>
        </p:spPr>
      </p:pic>
      <p:sp>
        <p:nvSpPr>
          <p:cNvPr id="2" name="TextBox 1">
            <a:extLst>
              <a:ext uri="{FF2B5EF4-FFF2-40B4-BE49-F238E27FC236}">
                <a16:creationId xmlns:a16="http://schemas.microsoft.com/office/drawing/2014/main" id="{CE332F22-57FF-5CF4-1D15-4B4768663CB3}"/>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8800736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4"/>
          </a:xfrm>
          <a:prstGeom prst="rect">
            <a:avLst/>
          </a:prstGeom>
        </p:spPr>
      </p:pic>
      <p:sp>
        <p:nvSpPr>
          <p:cNvPr id="2" name="TextBox 1">
            <a:extLst>
              <a:ext uri="{FF2B5EF4-FFF2-40B4-BE49-F238E27FC236}">
                <a16:creationId xmlns:a16="http://schemas.microsoft.com/office/drawing/2014/main" id="{89161272-46D7-B4D2-D010-C44915CD1C43}"/>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54689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rter Activity">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DF5DB2E-949D-475C-891A-717AA21CEB65}"/>
              </a:ext>
            </a:extLst>
          </p:cNvPr>
          <p:cNvSpPr txBox="1"/>
          <p:nvPr userDrawn="1"/>
        </p:nvSpPr>
        <p:spPr>
          <a:xfrm>
            <a:off x="454490"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Starter activity</a:t>
            </a:r>
            <a:endParaRPr lang="en-US" sz="1400" dirty="0">
              <a:solidFill>
                <a:srgbClr val="333333"/>
              </a:solidFill>
            </a:endParaRPr>
          </a:p>
        </p:txBody>
      </p:sp>
      <p:pic>
        <p:nvPicPr>
          <p:cNvPr id="15" name="Picture 14" descr="Icon&#10;&#10;Description automatically generated">
            <a:extLst>
              <a:ext uri="{FF2B5EF4-FFF2-40B4-BE49-F238E27FC236}">
                <a16:creationId xmlns:a16="http://schemas.microsoft.com/office/drawing/2014/main" id="{18064E9D-90B8-47EF-AD0F-BDF7534B656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16" name="Graphic 15" descr="Stopwatch 75% with solid fill">
            <a:extLst>
              <a:ext uri="{FF2B5EF4-FFF2-40B4-BE49-F238E27FC236}">
                <a16:creationId xmlns:a16="http://schemas.microsoft.com/office/drawing/2014/main" id="{4EF659AA-F89B-493C-B845-528D6E092A68}"/>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41576691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vious Session">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876FD80-9D02-4BC1-97E3-0C128405EFCE}"/>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Previous lesson</a:t>
            </a:r>
            <a:endParaRPr lang="en-US" sz="1400" dirty="0">
              <a:solidFill>
                <a:srgbClr val="333333"/>
              </a:solidFill>
            </a:endParaRPr>
          </a:p>
        </p:txBody>
      </p:sp>
      <p:pic>
        <p:nvPicPr>
          <p:cNvPr id="3" name="Graphic 2" descr="Rewind with solid fill">
            <a:extLst>
              <a:ext uri="{FF2B5EF4-FFF2-40B4-BE49-F238E27FC236}">
                <a16:creationId xmlns:a16="http://schemas.microsoft.com/office/drawing/2014/main" id="{EDA7DDE2-5C2A-4460-AFAD-E5C453F41F7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89079" y="934129"/>
            <a:ext cx="1260000" cy="1260000"/>
          </a:xfrm>
          <a:prstGeom prst="rect">
            <a:avLst/>
          </a:prstGeom>
        </p:spPr>
      </p:pic>
    </p:spTree>
    <p:extLst>
      <p:ext uri="{BB962C8B-B14F-4D97-AF65-F5344CB8AC3E}">
        <p14:creationId xmlns:p14="http://schemas.microsoft.com/office/powerpoint/2010/main" val="2650791497"/>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arning outcomes">
    <p:spTree>
      <p:nvGrpSpPr>
        <p:cNvPr id="1" name=""/>
        <p:cNvGrpSpPr/>
        <p:nvPr/>
      </p:nvGrpSpPr>
      <p:grpSpPr>
        <a:xfrm>
          <a:off x="0" y="0"/>
          <a:ext cx="0" cy="0"/>
          <a:chOff x="0" y="0"/>
          <a:chExt cx="0" cy="0"/>
        </a:xfrm>
      </p:grpSpPr>
      <p:pic>
        <p:nvPicPr>
          <p:cNvPr id="7" name="Picture 6" descr="Icon&#10;&#10;Description automatically generated">
            <a:extLst>
              <a:ext uri="{FF2B5EF4-FFF2-40B4-BE49-F238E27FC236}">
                <a16:creationId xmlns:a16="http://schemas.microsoft.com/office/drawing/2014/main" id="{56648F36-9607-4B77-B46E-3FC0832648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
        <p:nvSpPr>
          <p:cNvPr id="8" name="TextBox 7">
            <a:extLst>
              <a:ext uri="{FF2B5EF4-FFF2-40B4-BE49-F238E27FC236}">
                <a16:creationId xmlns:a16="http://schemas.microsoft.com/office/drawing/2014/main" id="{34B5FB98-27B5-4DEB-A539-98462EE653EC}"/>
              </a:ext>
            </a:extLst>
          </p:cNvPr>
          <p:cNvSpPr txBox="1"/>
          <p:nvPr userDrawn="1"/>
        </p:nvSpPr>
        <p:spPr>
          <a:xfrm>
            <a:off x="452033"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What you will learn</a:t>
            </a:r>
            <a:endParaRPr lang="en-US" sz="1400" dirty="0">
              <a:solidFill>
                <a:srgbClr val="333333"/>
              </a:solidFill>
            </a:endParaRPr>
          </a:p>
        </p:txBody>
      </p:sp>
    </p:spTree>
    <p:extLst>
      <p:ext uri="{BB962C8B-B14F-4D97-AF65-F5344CB8AC3E}">
        <p14:creationId xmlns:p14="http://schemas.microsoft.com/office/powerpoint/2010/main" val="533634718"/>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ctivity">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0BB11941-6FEB-456F-A5A1-A9E4628556EB}"/>
              </a:ext>
            </a:extLst>
          </p:cNvPr>
          <p:cNvSpPr txBox="1"/>
          <p:nvPr userDrawn="1"/>
        </p:nvSpPr>
        <p:spPr>
          <a:xfrm>
            <a:off x="454114"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a:t>
            </a:r>
            <a:endParaRPr lang="en-US" sz="1400" dirty="0">
              <a:solidFill>
                <a:srgbClr val="333333"/>
              </a:solidFill>
            </a:endParaRPr>
          </a:p>
        </p:txBody>
      </p:sp>
      <p:pic>
        <p:nvPicPr>
          <p:cNvPr id="14" name="Picture 13" descr="Icon&#10;&#10;Description automatically generated">
            <a:extLst>
              <a:ext uri="{FF2B5EF4-FFF2-40B4-BE49-F238E27FC236}">
                <a16:creationId xmlns:a16="http://schemas.microsoft.com/office/drawing/2014/main" id="{C248C164-02F1-4F48-B6C7-983CB6AD87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5381" y="919668"/>
            <a:ext cx="1260000" cy="1260000"/>
          </a:xfrm>
          <a:prstGeom prst="rect">
            <a:avLst/>
          </a:prstGeom>
        </p:spPr>
      </p:pic>
      <p:pic>
        <p:nvPicPr>
          <p:cNvPr id="8" name="Graphic 7" descr="Stopwatch 75% with solid fill">
            <a:extLst>
              <a:ext uri="{FF2B5EF4-FFF2-40B4-BE49-F238E27FC236}">
                <a16:creationId xmlns:a16="http://schemas.microsoft.com/office/drawing/2014/main" id="{7B0EE3F6-2190-45CB-901E-4A8ECF51F78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529298" y="5151551"/>
            <a:ext cx="720000" cy="720000"/>
          </a:xfrm>
          <a:prstGeom prst="rect">
            <a:avLst/>
          </a:prstGeom>
        </p:spPr>
      </p:pic>
    </p:spTree>
    <p:extLst>
      <p:ext uri="{BB962C8B-B14F-4D97-AF65-F5344CB8AC3E}">
        <p14:creationId xmlns:p14="http://schemas.microsoft.com/office/powerpoint/2010/main" val="200108897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eedback">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3"/>
          <a:stretch>
            <a:fillRect/>
          </a:stretch>
        </p:blipFill>
        <p:spPr>
          <a:xfrm>
            <a:off x="0" y="0"/>
            <a:ext cx="12208984" cy="6867553"/>
          </a:xfrm>
          <a:prstGeom prst="rect">
            <a:avLst/>
          </a:prstGeom>
        </p:spPr>
      </p:pic>
      <p:pic>
        <p:nvPicPr>
          <p:cNvPr id="4" name="Picture 3" descr="Icon&#10;&#10;Description automatically generated">
            <a:extLst>
              <a:ext uri="{FF2B5EF4-FFF2-40B4-BE49-F238E27FC236}">
                <a16:creationId xmlns:a16="http://schemas.microsoft.com/office/drawing/2014/main" id="{0D80E6B4-0123-47D4-911F-766FC1A69EC1}"/>
              </a:ext>
            </a:extLst>
          </p:cNvPr>
          <p:cNvPicPr>
            <a:picLocks noChangeAspect="1"/>
          </p:cNvPicPr>
          <p:nvPr userDrawn="1"/>
        </p:nvPicPr>
        <p:blipFill>
          <a:blip r:embed="rId4"/>
          <a:stretch>
            <a:fillRect/>
          </a:stretch>
        </p:blipFill>
        <p:spPr>
          <a:xfrm>
            <a:off x="4266619" y="2331583"/>
            <a:ext cx="3379407" cy="3358702"/>
          </a:xfrm>
          <a:prstGeom prst="rect">
            <a:avLst/>
          </a:prstGeom>
        </p:spPr>
      </p:pic>
      <p:pic>
        <p:nvPicPr>
          <p:cNvPr id="5" name="Picture 4" descr="Icon&#10;&#10;Description automatically generated">
            <a:extLst>
              <a:ext uri="{FF2B5EF4-FFF2-40B4-BE49-F238E27FC236}">
                <a16:creationId xmlns:a16="http://schemas.microsoft.com/office/drawing/2014/main" id="{CB6BC410-D22B-4919-ADF1-8528F820BF8B}"/>
              </a:ext>
            </a:extLst>
          </p:cNvPr>
          <p:cNvPicPr>
            <a:picLocks noChangeAspect="1"/>
          </p:cNvPicPr>
          <p:nvPr userDrawn="1"/>
        </p:nvPicPr>
        <p:blipFill>
          <a:blip r:embed="rId4"/>
          <a:stretch>
            <a:fillRect/>
          </a:stretch>
        </p:blipFill>
        <p:spPr>
          <a:xfrm>
            <a:off x="6852901" y="4664751"/>
            <a:ext cx="1586249" cy="1576530"/>
          </a:xfrm>
          <a:prstGeom prst="rect">
            <a:avLst/>
          </a:prstGeom>
        </p:spPr>
      </p:pic>
      <p:sp>
        <p:nvSpPr>
          <p:cNvPr id="6" name="TextBox 5">
            <a:extLst>
              <a:ext uri="{FF2B5EF4-FFF2-40B4-BE49-F238E27FC236}">
                <a16:creationId xmlns:a16="http://schemas.microsoft.com/office/drawing/2014/main" id="{5074F576-C431-446D-B231-7308E9FA7C77}"/>
              </a:ext>
            </a:extLst>
          </p:cNvPr>
          <p:cNvSpPr txBox="1"/>
          <p:nvPr userDrawn="1"/>
        </p:nvSpPr>
        <p:spPr>
          <a:xfrm>
            <a:off x="452438" y="1243409"/>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Activity feedback</a:t>
            </a:r>
            <a:endParaRPr lang="en-US" sz="1400" dirty="0">
              <a:solidFill>
                <a:srgbClr val="333333"/>
              </a:solidFill>
            </a:endParaRPr>
          </a:p>
        </p:txBody>
      </p:sp>
      <p:sp>
        <p:nvSpPr>
          <p:cNvPr id="2" name="TextBox 1">
            <a:extLst>
              <a:ext uri="{FF2B5EF4-FFF2-40B4-BE49-F238E27FC236}">
                <a16:creationId xmlns:a16="http://schemas.microsoft.com/office/drawing/2014/main" id="{4C55B627-0A97-A3C9-B260-8CA0B59BAA76}"/>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
    </p:custDataLst>
    <p:extLst>
      <p:ext uri="{BB962C8B-B14F-4D97-AF65-F5344CB8AC3E}">
        <p14:creationId xmlns:p14="http://schemas.microsoft.com/office/powerpoint/2010/main" val="2818874633"/>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gress chec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2F3442D-4961-43B6-AE8C-4AD1B542760F}"/>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Progress check</a:t>
            </a:r>
            <a:endParaRPr lang="en-US" sz="1400" dirty="0">
              <a:solidFill>
                <a:srgbClr val="333333"/>
              </a:solidFill>
            </a:endParaRPr>
          </a:p>
        </p:txBody>
      </p:sp>
      <p:pic>
        <p:nvPicPr>
          <p:cNvPr id="3" name="Picture 2" descr="Icon&#10;&#10;Description automatically generated">
            <a:extLst>
              <a:ext uri="{FF2B5EF4-FFF2-40B4-BE49-F238E27FC236}">
                <a16:creationId xmlns:a16="http://schemas.microsoft.com/office/drawing/2014/main" id="{0F6710BA-B025-4382-8993-5B55D4053C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88670" y="918905"/>
            <a:ext cx="1260000" cy="1260000"/>
          </a:xfrm>
          <a:prstGeom prst="rect">
            <a:avLst/>
          </a:prstGeom>
        </p:spPr>
      </p:pic>
    </p:spTree>
    <p:extLst>
      <p:ext uri="{BB962C8B-B14F-4D97-AF65-F5344CB8AC3E}">
        <p14:creationId xmlns:p14="http://schemas.microsoft.com/office/powerpoint/2010/main" val="356152834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9244FEEE-4690-4480-BA7D-C24B96349855}"/>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Lesson recap</a:t>
            </a:r>
            <a:endParaRPr lang="en-US" sz="3200" dirty="0">
              <a:solidFill>
                <a:srgbClr val="333333"/>
              </a:solidFill>
            </a:endParaRPr>
          </a:p>
        </p:txBody>
      </p:sp>
      <p:pic>
        <p:nvPicPr>
          <p:cNvPr id="7" name="Picture 6" descr="Icon&#10;&#10;Description automatically generated">
            <a:extLst>
              <a:ext uri="{FF2B5EF4-FFF2-40B4-BE49-F238E27FC236}">
                <a16:creationId xmlns:a16="http://schemas.microsoft.com/office/drawing/2014/main" id="{82A65623-05CA-4C04-9BE1-8608FD72BE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6274" y="923449"/>
            <a:ext cx="1260000" cy="1260000"/>
          </a:xfrm>
          <a:prstGeom prst="rect">
            <a:avLst/>
          </a:prstGeom>
        </p:spPr>
      </p:pic>
    </p:spTree>
    <p:extLst>
      <p:ext uri="{BB962C8B-B14F-4D97-AF65-F5344CB8AC3E}">
        <p14:creationId xmlns:p14="http://schemas.microsoft.com/office/powerpoint/2010/main" val="175197825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ext lesson">
    <p:spTree>
      <p:nvGrpSpPr>
        <p:cNvPr id="1" name=""/>
        <p:cNvGrpSpPr/>
        <p:nvPr/>
      </p:nvGrpSpPr>
      <p:grpSpPr>
        <a:xfrm>
          <a:off x="0" y="0"/>
          <a:ext cx="0" cy="0"/>
          <a:chOff x="0" y="0"/>
          <a:chExt cx="0" cy="0"/>
        </a:xfrm>
      </p:grpSpPr>
      <p:pic>
        <p:nvPicPr>
          <p:cNvPr id="7" name="Graphic 6" descr="Rewind with solid fill">
            <a:extLst>
              <a:ext uri="{FF2B5EF4-FFF2-40B4-BE49-F238E27FC236}">
                <a16:creationId xmlns:a16="http://schemas.microsoft.com/office/drawing/2014/main" id="{F430B415-F997-44E8-A566-F4AA0ADEB68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10800000">
            <a:off x="10089079" y="934129"/>
            <a:ext cx="1260000" cy="1260000"/>
          </a:xfrm>
          <a:prstGeom prst="rect">
            <a:avLst/>
          </a:prstGeom>
        </p:spPr>
      </p:pic>
      <p:sp>
        <p:nvSpPr>
          <p:cNvPr id="8" name="TextBox 1">
            <a:extLst>
              <a:ext uri="{FF2B5EF4-FFF2-40B4-BE49-F238E27FC236}">
                <a16:creationId xmlns:a16="http://schemas.microsoft.com/office/drawing/2014/main" id="{E8B7D475-02A9-49F3-82C6-88E4BE086096}"/>
              </a:ext>
            </a:extLst>
          </p:cNvPr>
          <p:cNvSpPr txBox="1"/>
          <p:nvPr userDrawn="1"/>
        </p:nvSpPr>
        <p:spPr>
          <a:xfrm>
            <a:off x="454114" y="1243409"/>
            <a:ext cx="7641085"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Next lesson</a:t>
            </a:r>
            <a:endParaRPr lang="en-US" sz="3200" dirty="0">
              <a:solidFill>
                <a:srgbClr val="333333"/>
              </a:solidFill>
            </a:endParaRPr>
          </a:p>
        </p:txBody>
      </p:sp>
    </p:spTree>
    <p:extLst>
      <p:ext uri="{BB962C8B-B14F-4D97-AF65-F5344CB8AC3E}">
        <p14:creationId xmlns:p14="http://schemas.microsoft.com/office/powerpoint/2010/main" val="420424757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ags" Target="../tags/tag4.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2.emf"/></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4.emf"/><Relationship Id="rId5" Type="http://schemas.openxmlformats.org/officeDocument/2006/relationships/tags" Target="../tags/tag8.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A5B0B1C-6728-4D92-9766-6DDCE9733BB9}"/>
              </a:ext>
            </a:extLst>
          </p:cNvPr>
          <p:cNvPicPr>
            <a:picLocks noChangeAspect="1"/>
          </p:cNvPicPr>
          <p:nvPr userDrawn="1"/>
        </p:nvPicPr>
        <p:blipFill>
          <a:blip r:embed="rId4"/>
          <a:stretch>
            <a:fillRect/>
          </a:stretch>
        </p:blipFill>
        <p:spPr>
          <a:xfrm>
            <a:off x="0" y="0"/>
            <a:ext cx="12208986" cy="6867554"/>
          </a:xfrm>
          <a:prstGeom prst="rect">
            <a:avLst/>
          </a:prstGeom>
        </p:spPr>
      </p:pic>
      <p:sp>
        <p:nvSpPr>
          <p:cNvPr id="2" name="TextBox 1">
            <a:extLst>
              <a:ext uri="{FF2B5EF4-FFF2-40B4-BE49-F238E27FC236}">
                <a16:creationId xmlns:a16="http://schemas.microsoft.com/office/drawing/2014/main" id="{F100C8A9-E7ED-BA77-4AE5-5E885612D3D8}"/>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3"/>
    </p:custDataLst>
    <p:extLst>
      <p:ext uri="{BB962C8B-B14F-4D97-AF65-F5344CB8AC3E}">
        <p14:creationId xmlns:p14="http://schemas.microsoft.com/office/powerpoint/2010/main" val="461596073"/>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1275" userDrawn="1">
          <p15:clr>
            <a:srgbClr val="F26B43"/>
          </p15:clr>
        </p15:guide>
        <p15:guide id="3" orient="horz" pos="4247" userDrawn="1">
          <p15:clr>
            <a:srgbClr val="F26B43"/>
          </p15:clr>
        </p15:guide>
        <p15:guide id="4" pos="5087" userDrawn="1">
          <p15:clr>
            <a:srgbClr val="F26B43"/>
          </p15:clr>
        </p15:guide>
        <p15:guide id="5" pos="574" userDrawn="1">
          <p15:clr>
            <a:srgbClr val="F26B43"/>
          </p15:clr>
        </p15:guide>
        <p15:guide id="6" orient="horz" pos="336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F5C87568-E786-40CD-A0D0-E8EE8FA686A0}"/>
              </a:ext>
            </a:extLst>
          </p:cNvPr>
          <p:cNvPicPr>
            <a:picLocks noChangeAspect="1"/>
          </p:cNvPicPr>
          <p:nvPr userDrawn="1"/>
        </p:nvPicPr>
        <p:blipFill>
          <a:blip r:embed="rId14"/>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4A377A43-C8F4-286C-2E44-8FE75A9846F4}"/>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13"/>
    </p:custDataLst>
    <p:extLst>
      <p:ext uri="{BB962C8B-B14F-4D97-AF65-F5344CB8AC3E}">
        <p14:creationId xmlns:p14="http://schemas.microsoft.com/office/powerpoint/2010/main" val="11887850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86" r:id="rId5"/>
    <p:sldLayoutId id="2147483667" r:id="rId6"/>
    <p:sldLayoutId id="2147483668" r:id="rId7"/>
    <p:sldLayoutId id="2147483669" r:id="rId8"/>
    <p:sldLayoutId id="2147483670" r:id="rId9"/>
    <p:sldLayoutId id="2147483702" r:id="rId10"/>
    <p:sldLayoutId id="214748370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userDrawn="1">
          <p15:clr>
            <a:srgbClr val="F26B43"/>
          </p15:clr>
        </p15:guide>
        <p15:guide id="2" orient="horz" pos="777" userDrawn="1">
          <p15:clr>
            <a:srgbClr val="F26B43"/>
          </p15:clr>
        </p15:guide>
        <p15:guide id="3" orient="horz" pos="3929" userDrawn="1">
          <p15:clr>
            <a:srgbClr val="F26B43"/>
          </p15:clr>
        </p15:guide>
        <p15:guide id="4" pos="7401" userDrawn="1">
          <p15:clr>
            <a:srgbClr val="F26B43"/>
          </p15:clr>
        </p15:guide>
        <p15:guide id="5" orient="horz" pos="116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020976-E3C9-41BA-ABF8-A90E9536341D}"/>
              </a:ext>
            </a:extLst>
          </p:cNvPr>
          <p:cNvPicPr>
            <a:picLocks noChangeAspect="1"/>
          </p:cNvPicPr>
          <p:nvPr userDrawn="1"/>
        </p:nvPicPr>
        <p:blipFill>
          <a:blip r:embed="rId6"/>
          <a:stretch>
            <a:fillRect/>
          </a:stretch>
        </p:blipFill>
        <p:spPr>
          <a:xfrm>
            <a:off x="0" y="0"/>
            <a:ext cx="12208992" cy="6867558"/>
          </a:xfrm>
          <a:prstGeom prst="rect">
            <a:avLst/>
          </a:prstGeom>
        </p:spPr>
      </p:pic>
      <p:sp>
        <p:nvSpPr>
          <p:cNvPr id="2" name="TextBox 1">
            <a:extLst>
              <a:ext uri="{FF2B5EF4-FFF2-40B4-BE49-F238E27FC236}">
                <a16:creationId xmlns:a16="http://schemas.microsoft.com/office/drawing/2014/main" id="{3BFAC612-2378-432B-2A4E-2CE5EBCA62DC}"/>
              </a:ext>
            </a:extLst>
          </p:cNvPr>
          <p:cNvSpPr txBox="1"/>
          <p:nvPr userDrawn="1"/>
        </p:nvSpPr>
        <p:spPr>
          <a:xfrm rot="20611195">
            <a:off x="1137683" y="2817626"/>
            <a:ext cx="6368903" cy="1862048"/>
          </a:xfrm>
          <a:prstGeom prst="rect">
            <a:avLst/>
          </a:prstGeom>
          <a:noFill/>
        </p:spPr>
        <p:txBody>
          <a:bodyPr wrap="square" rtlCol="0">
            <a:spAutoFit/>
          </a:bodyPr>
          <a:lstStyle/>
          <a:p>
            <a:r>
              <a:rPr lang="en-GB" sz="11500" dirty="0">
                <a:solidFill>
                  <a:schemeClr val="bg1">
                    <a:lumMod val="85000"/>
                  </a:schemeClr>
                </a:solidFill>
                <a:latin typeface="Arial" panose="020B0604020202020204" pitchFamily="34" charset="0"/>
                <a:cs typeface="Arial" panose="020B0604020202020204" pitchFamily="34" charset="0"/>
              </a:rPr>
              <a:t>SAMPLE</a:t>
            </a:r>
          </a:p>
        </p:txBody>
      </p:sp>
    </p:spTree>
    <p:custDataLst>
      <p:tags r:id="rId5"/>
    </p:custDataLst>
    <p:extLst>
      <p:ext uri="{BB962C8B-B14F-4D97-AF65-F5344CB8AC3E}">
        <p14:creationId xmlns:p14="http://schemas.microsoft.com/office/powerpoint/2010/main" val="1035412646"/>
      </p:ext>
    </p:extLst>
  </p:cSld>
  <p:clrMap bg1="lt1" tx1="dk1" bg2="lt2" tx2="dk2" accent1="accent1" accent2="accent2" accent3="accent3" accent4="accent4" accent5="accent5" accent6="accent6" hlink="hlink" folHlink="folHlink"/>
  <p:sldLayoutIdLst>
    <p:sldLayoutId id="2147483699" r:id="rId1"/>
    <p:sldLayoutId id="2147483701" r:id="rId2"/>
    <p:sldLayoutId id="214748370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79" userDrawn="1">
          <p15:clr>
            <a:srgbClr val="F26B43"/>
          </p15:clr>
        </p15:guide>
        <p15:guide id="3" orient="horz" pos="3952" userDrawn="1">
          <p15:clr>
            <a:srgbClr val="F26B43"/>
          </p15:clr>
        </p15:guide>
        <p15:guide id="4" pos="7401" userDrawn="1">
          <p15:clr>
            <a:srgbClr val="F26B43"/>
          </p15:clr>
        </p15:guide>
        <p15:guide id="5" orient="horz" pos="116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8FDA571-6C94-441F-9983-D2E6861FD27A}"/>
              </a:ext>
            </a:extLst>
          </p:cNvPr>
          <p:cNvSpPr txBox="1"/>
          <p:nvPr/>
        </p:nvSpPr>
        <p:spPr>
          <a:xfrm>
            <a:off x="923821" y="2032656"/>
            <a:ext cx="7147029"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dirty="0">
                <a:solidFill>
                  <a:srgbClr val="333333"/>
                </a:solidFill>
                <a:latin typeface="Verdana"/>
                <a:ea typeface="Verdana"/>
                <a:cs typeface="Verdana"/>
              </a:rPr>
              <a:t>Content area 1:</a:t>
            </a:r>
          </a:p>
          <a:p>
            <a:endParaRPr lang="en-GB" sz="3200" b="1" dirty="0">
              <a:solidFill>
                <a:srgbClr val="333333"/>
              </a:solidFill>
              <a:latin typeface="Verdana"/>
              <a:ea typeface="Verdana"/>
              <a:cs typeface="Verdana"/>
            </a:endParaRPr>
          </a:p>
          <a:p>
            <a:r>
              <a:rPr lang="en-GB" sz="3200" b="1" dirty="0">
                <a:solidFill>
                  <a:srgbClr val="333333"/>
                </a:solidFill>
                <a:latin typeface="Verdana"/>
                <a:ea typeface="Verdana"/>
              </a:rPr>
              <a:t>Introduction to music technology and the music business</a:t>
            </a:r>
          </a:p>
        </p:txBody>
      </p:sp>
      <p:sp>
        <p:nvSpPr>
          <p:cNvPr id="4" name="TextBox 3">
            <a:extLst>
              <a:ext uri="{FF2B5EF4-FFF2-40B4-BE49-F238E27FC236}">
                <a16:creationId xmlns:a16="http://schemas.microsoft.com/office/drawing/2014/main" id="{5165BC95-29B2-439F-8B7C-5863CEED1CCD}"/>
              </a:ext>
            </a:extLst>
          </p:cNvPr>
          <p:cNvSpPr txBox="1"/>
          <p:nvPr/>
        </p:nvSpPr>
        <p:spPr>
          <a:xfrm>
            <a:off x="920751" y="5537110"/>
            <a:ext cx="7175500" cy="12311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solidFill>
                  <a:srgbClr val="333333"/>
                </a:solidFill>
                <a:latin typeface="Arial"/>
                <a:cs typeface="Arial"/>
              </a:rPr>
              <a:t>Lesson 1: Roles and responsibilities</a:t>
            </a:r>
            <a:endParaRPr lang="en-GB" sz="2400" b="1" dirty="0">
              <a:solidFill>
                <a:srgbClr val="333333"/>
              </a:solidFill>
              <a:latin typeface="Arial" panose="020B0604020202020204" pitchFamily="34" charset="0"/>
              <a:cs typeface="Arial" panose="020B0604020202020204" pitchFamily="34" charset="0"/>
            </a:endParaRPr>
          </a:p>
          <a:p>
            <a:endParaRPr lang="en-GB" sz="1600" dirty="0">
              <a:solidFill>
                <a:srgbClr val="333333"/>
              </a:solidFill>
              <a:latin typeface="Arial" panose="020B0604020202020204" pitchFamily="34" charset="0"/>
              <a:cs typeface="Arial" panose="020B0604020202020204" pitchFamily="34" charset="0"/>
            </a:endParaRPr>
          </a:p>
          <a:p>
            <a:pPr>
              <a:lnSpc>
                <a:spcPts val="1200"/>
              </a:lnSpc>
              <a:tabLst>
                <a:tab pos="2865755" algn="ctr"/>
                <a:tab pos="5731510" algn="r"/>
                <a:tab pos="9000490" algn="r"/>
              </a:tabLst>
            </a:pPr>
            <a:r>
              <a:rPr lang="en-GB" dirty="0">
                <a:solidFill>
                  <a:srgbClr val="333333"/>
                </a:solidFill>
                <a:latin typeface="Arial"/>
                <a:cs typeface="Arial"/>
              </a:rPr>
              <a:t>NCFE Level 1 / 2 Technical Award in Music Technology (603/7008/7)</a:t>
            </a:r>
          </a:p>
          <a:p>
            <a:endParaRPr lang="en-GB" sz="1200" dirty="0">
              <a:solidFill>
                <a:srgbClr val="333333"/>
              </a:solidFill>
              <a:latin typeface="Arial"/>
              <a:cs typeface="Arial"/>
            </a:endParaRPr>
          </a:p>
          <a:p>
            <a:r>
              <a:rPr lang="en-GB" sz="1200" dirty="0">
                <a:solidFill>
                  <a:srgbClr val="333333"/>
                </a:solidFill>
                <a:latin typeface="Arial"/>
                <a:cs typeface="Arial"/>
              </a:rPr>
              <a:t>Version 1.0</a:t>
            </a:r>
            <a:endParaRPr lang="en-US" sz="1200" dirty="0">
              <a:solidFill>
                <a:srgbClr val="333333"/>
              </a:solidFill>
              <a:latin typeface="Arial"/>
              <a:cs typeface="Arial"/>
            </a:endParaRPr>
          </a:p>
        </p:txBody>
      </p:sp>
    </p:spTree>
    <p:custDataLst>
      <p:tags r:id="rId1"/>
    </p:custDataLst>
    <p:extLst>
      <p:ext uri="{BB962C8B-B14F-4D97-AF65-F5344CB8AC3E}">
        <p14:creationId xmlns:p14="http://schemas.microsoft.com/office/powerpoint/2010/main" val="30151447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&amp; Responsibilities</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1287714" cy="1200329"/>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In this lesson we will look at the first list:</a:t>
            </a:r>
          </a:p>
          <a:p>
            <a:endParaRPr lang="en-GB" sz="2400" dirty="0">
              <a:latin typeface="Arial" panose="020B0604020202020204" pitchFamily="34" charset="0"/>
              <a:cs typeface="Arial" panose="020B0604020202020204" pitchFamily="34" charset="0"/>
            </a:endParaRPr>
          </a:p>
          <a:p>
            <a:endParaRPr lang="en-GB" sz="24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EE3381B1-8B6E-1D48-A0F9-AB242BC8D64C}"/>
              </a:ext>
            </a:extLst>
          </p:cNvPr>
          <p:cNvSpPr txBox="1"/>
          <p:nvPr/>
        </p:nvSpPr>
        <p:spPr>
          <a:xfrm>
            <a:off x="5120105" y="2582968"/>
            <a:ext cx="6103256" cy="2677656"/>
          </a:xfrm>
          <a:prstGeom prst="rect">
            <a:avLst/>
          </a:prstGeom>
          <a:noFill/>
        </p:spPr>
        <p:txBody>
          <a:bodyPr wrap="square">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DJ</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Producer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Technician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Engineer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Manager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Publicist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Artist and Repertoire </a:t>
            </a:r>
          </a:p>
        </p:txBody>
      </p:sp>
      <p:sp>
        <p:nvSpPr>
          <p:cNvPr id="6" name="TextBox 5">
            <a:extLst>
              <a:ext uri="{FF2B5EF4-FFF2-40B4-BE49-F238E27FC236}">
                <a16:creationId xmlns:a16="http://schemas.microsoft.com/office/drawing/2014/main" id="{6C3EC6C1-431F-9943-93E9-B328C81C723B}"/>
              </a:ext>
            </a:extLst>
          </p:cNvPr>
          <p:cNvSpPr txBox="1"/>
          <p:nvPr/>
        </p:nvSpPr>
        <p:spPr>
          <a:xfrm>
            <a:off x="451302" y="2584101"/>
            <a:ext cx="3292359" cy="2677656"/>
          </a:xfrm>
          <a:prstGeom prst="rect">
            <a:avLst/>
          </a:prstGeom>
          <a:solidFill>
            <a:srgbClr val="78F9D5"/>
          </a:solidFill>
          <a:ln w="38100">
            <a:noFill/>
          </a:ln>
        </p:spPr>
        <p:txBody>
          <a:bodyPr wrap="square">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Musical artist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Composer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Songwriter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Lyricist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Arranger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Session Musician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Sound Designer</a:t>
            </a:r>
          </a:p>
        </p:txBody>
      </p:sp>
    </p:spTree>
    <p:extLst>
      <p:ext uri="{BB962C8B-B14F-4D97-AF65-F5344CB8AC3E}">
        <p14:creationId xmlns:p14="http://schemas.microsoft.com/office/powerpoint/2010/main" val="10561978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Composer</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11296104"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 composer is someone who writes and creates music.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prstClr val="black"/>
                </a:solidFill>
                <a:effectLst/>
                <a:uLnTx/>
                <a:uFillTx/>
                <a:latin typeface="Arial" panose="020B0604020202020204" pitchFamily="34" charset="0"/>
                <a:ea typeface="Verdana" panose="020B0604030504040204" pitchFamily="34" charset="0"/>
                <a:cs typeface="Arial" panose="020B0604020202020204" pitchFamily="34" charset="0"/>
              </a:rPr>
              <a:t>Responsible for: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are responsible for creating music. However, they are not always the same person as the musical artist.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Many musical artists have composers who they work alongside to help them create their music.</a:t>
            </a:r>
          </a:p>
        </p:txBody>
      </p:sp>
    </p:spTree>
    <p:extLst>
      <p:ext uri="{BB962C8B-B14F-4D97-AF65-F5344CB8AC3E}">
        <p14:creationId xmlns:p14="http://schemas.microsoft.com/office/powerpoint/2010/main" val="3504093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Songwriter</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2101803"/>
            <a:ext cx="11296104" cy="1938992"/>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Definition:</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 songwriter is very similar to a composer. The difference being that they will be writing songs that have lyrics.</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A01E546E-8EB9-DA4E-B07C-678882170449}"/>
              </a:ext>
            </a:extLst>
          </p:cNvPr>
          <p:cNvGrpSpPr/>
          <p:nvPr/>
        </p:nvGrpSpPr>
        <p:grpSpPr>
          <a:xfrm>
            <a:off x="1373392" y="4314810"/>
            <a:ext cx="9445215" cy="1091642"/>
            <a:chOff x="4899245" y="5290456"/>
            <a:chExt cx="9445215" cy="1091642"/>
          </a:xfrm>
          <a:solidFill>
            <a:srgbClr val="A098FA"/>
          </a:solidFill>
        </p:grpSpPr>
        <p:sp>
          <p:nvSpPr>
            <p:cNvPr id="5" name="Rectangle 4">
              <a:extLst>
                <a:ext uri="{FF2B5EF4-FFF2-40B4-BE49-F238E27FC236}">
                  <a16:creationId xmlns:a16="http://schemas.microsoft.com/office/drawing/2014/main" id="{FCE6D592-814B-084A-B9DE-C39712D412E3}"/>
                </a:ext>
              </a:extLst>
            </p:cNvPr>
            <p:cNvSpPr/>
            <p:nvPr/>
          </p:nvSpPr>
          <p:spPr>
            <a:xfrm>
              <a:off x="4899245" y="5290456"/>
              <a:ext cx="9445215" cy="1091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335335FC-1A08-4847-95C1-E314A594FCF3}"/>
                </a:ext>
              </a:extLst>
            </p:cNvPr>
            <p:cNvSpPr txBox="1"/>
            <p:nvPr/>
          </p:nvSpPr>
          <p:spPr>
            <a:xfrm>
              <a:off x="5780650" y="5366435"/>
              <a:ext cx="8381393" cy="769441"/>
            </a:xfrm>
            <a:prstGeom prst="rect">
              <a:avLst/>
            </a:prstGeom>
            <a:grp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Song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i="0" u="none" strike="noStrike" kern="1200" cap="none" spc="0" normalizeH="0" baseline="0" noProof="0" dirty="0">
                  <a:ln>
                    <a:noFill/>
                  </a:ln>
                  <a:solidFill>
                    <a:srgbClr val="333333"/>
                  </a:solidFill>
                  <a:effectLst/>
                  <a:uLnTx/>
                  <a:uFillTx/>
                  <a:latin typeface="Arial"/>
                  <a:cs typeface="Arial"/>
                </a:rPr>
                <a:t>A piece of music that contains lyrics (words) that are sung.</a:t>
              </a:r>
              <a:endParaRPr lang="en-GB" sz="2000" i="0" u="none" strike="noStrike" kern="1200" cap="none" spc="0" normalizeH="0" baseline="0" noProof="0" dirty="0">
                <a:ln>
                  <a:noFill/>
                </a:ln>
                <a:solidFill>
                  <a:srgbClr val="333333"/>
                </a:solidFill>
                <a:effectLst/>
                <a:uLnTx/>
                <a:uFillTx/>
                <a:latin typeface="Arial"/>
                <a:cs typeface="Arial"/>
              </a:endParaRPr>
            </a:p>
          </p:txBody>
        </p:sp>
        <p:pic>
          <p:nvPicPr>
            <p:cNvPr id="7" name="Picture 6" descr="Icon&#10;&#10;Description automatically generated">
              <a:extLst>
                <a:ext uri="{FF2B5EF4-FFF2-40B4-BE49-F238E27FC236}">
                  <a16:creationId xmlns:a16="http://schemas.microsoft.com/office/drawing/2014/main" id="{A614B921-558C-9F45-85C8-F494D1446E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3948" y="5528813"/>
              <a:ext cx="612000" cy="614928"/>
            </a:xfrm>
            <a:prstGeom prst="rect">
              <a:avLst/>
            </a:prstGeom>
            <a:grpFill/>
          </p:spPr>
        </p:pic>
      </p:grpSp>
    </p:spTree>
    <p:extLst>
      <p:ext uri="{BB962C8B-B14F-4D97-AF65-F5344CB8AC3E}">
        <p14:creationId xmlns:p14="http://schemas.microsoft.com/office/powerpoint/2010/main" val="2694289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Songwriter</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2101803"/>
            <a:ext cx="11296104" cy="2677656"/>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Responsible for:</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are responsible for creating music. However, they may be a separate person to the musical artist.</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Many musical artists have composers who they work alongside to help them create their music.</a:t>
            </a:r>
          </a:p>
        </p:txBody>
      </p:sp>
    </p:spTree>
    <p:extLst>
      <p:ext uri="{BB962C8B-B14F-4D97-AF65-F5344CB8AC3E}">
        <p14:creationId xmlns:p14="http://schemas.microsoft.com/office/powerpoint/2010/main" val="1337335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Composers/Songwriters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85E6E85C-A20D-DA4C-B665-AF002440D4CB}"/>
              </a:ext>
            </a:extLst>
          </p:cNvPr>
          <p:cNvSpPr txBox="1"/>
          <p:nvPr/>
        </p:nvSpPr>
        <p:spPr>
          <a:xfrm>
            <a:off x="452984" y="2101803"/>
            <a:ext cx="11296104" cy="3046988"/>
          </a:xfrm>
          <a:prstGeom prst="rect">
            <a:avLst/>
          </a:prstGeom>
          <a:noFill/>
        </p:spPr>
        <p:txBody>
          <a:bodyPr wrap="square" rtlCol="0">
            <a:spAutoFit/>
          </a:bodyPr>
          <a:lstStyle/>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It is possible that a musical artist will also be a composer/songwriter.</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However, musical artists will often work with a range of composers and songwriters to help them create the best possible piece of music.</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1487000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Composers/Songwriters</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85E6E85C-A20D-DA4C-B665-AF002440D4CB}"/>
              </a:ext>
            </a:extLst>
          </p:cNvPr>
          <p:cNvSpPr txBox="1"/>
          <p:nvPr/>
        </p:nvSpPr>
        <p:spPr>
          <a:xfrm>
            <a:off x="452984" y="2101803"/>
            <a:ext cx="9573143" cy="1569660"/>
          </a:xfrm>
          <a:prstGeom prst="rect">
            <a:avLst/>
          </a:prstGeom>
          <a:noFill/>
        </p:spPr>
        <p:txBody>
          <a:bodyPr wrap="square" lIns="91440" tIns="45720" rIns="91440" bIns="45720" rtlCol="0" anchor="t">
            <a:spAutoFit/>
          </a:bodyPr>
          <a:lstStyle/>
          <a:p>
            <a:pPr lvl="0">
              <a:defRPr/>
            </a:pPr>
            <a:r>
              <a:rPr lang="en-GB" sz="2400" dirty="0">
                <a:latin typeface="Arial"/>
                <a:ea typeface="Verdana"/>
                <a:cs typeface="Arial"/>
              </a:rPr>
              <a:t>For example, musical artists such as Ed Sheeran, Shawn Mendez and Rihanna have worked with a number of co-writers on their music.</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C1B0E7C7-FE42-EB46-9145-14651ED32825}"/>
              </a:ext>
            </a:extLst>
          </p:cNvPr>
          <p:cNvGrpSpPr/>
          <p:nvPr/>
        </p:nvGrpSpPr>
        <p:grpSpPr>
          <a:xfrm>
            <a:off x="785770" y="3362185"/>
            <a:ext cx="10620460" cy="983344"/>
            <a:chOff x="888272" y="3805645"/>
            <a:chExt cx="10620460" cy="983344"/>
          </a:xfrm>
        </p:grpSpPr>
        <p:grpSp>
          <p:nvGrpSpPr>
            <p:cNvPr id="5" name="Group 4">
              <a:extLst>
                <a:ext uri="{FF2B5EF4-FFF2-40B4-BE49-F238E27FC236}">
                  <a16:creationId xmlns:a16="http://schemas.microsoft.com/office/drawing/2014/main" id="{2CDFF2B9-5194-0241-B615-6A56A97FA92D}"/>
                </a:ext>
              </a:extLst>
            </p:cNvPr>
            <p:cNvGrpSpPr/>
            <p:nvPr/>
          </p:nvGrpSpPr>
          <p:grpSpPr>
            <a:xfrm>
              <a:off x="888272" y="3805645"/>
              <a:ext cx="10620460" cy="983344"/>
              <a:chOff x="5752010" y="5290456"/>
              <a:chExt cx="10620460" cy="983344"/>
            </a:xfrm>
          </p:grpSpPr>
          <p:sp>
            <p:nvSpPr>
              <p:cNvPr id="7" name="Rectangle 6">
                <a:extLst>
                  <a:ext uri="{FF2B5EF4-FFF2-40B4-BE49-F238E27FC236}">
                    <a16:creationId xmlns:a16="http://schemas.microsoft.com/office/drawing/2014/main" id="{81B68513-9B6D-6642-AFE8-5084585BC9E2}"/>
                  </a:ext>
                </a:extLst>
              </p:cNvPr>
              <p:cNvSpPr/>
              <p:nvPr/>
            </p:nvSpPr>
            <p:spPr>
              <a:xfrm>
                <a:off x="5752010" y="5290456"/>
                <a:ext cx="10620460"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EF54A36-BED5-244A-91DE-C202847305A0}"/>
                  </a:ext>
                </a:extLst>
              </p:cNvPr>
              <p:cNvSpPr txBox="1"/>
              <p:nvPr/>
            </p:nvSpPr>
            <p:spPr>
              <a:xfrm>
                <a:off x="6662056" y="5424491"/>
                <a:ext cx="9573143" cy="707886"/>
              </a:xfrm>
              <a:prstGeom prst="rect">
                <a:avLst/>
              </a:prstGeom>
              <a:noFill/>
            </p:spPr>
            <p:txBody>
              <a:bodyPr wrap="square">
                <a:spAutoFit/>
              </a:bodyPr>
              <a:lstStyle/>
              <a:p>
                <a:pPr lvl="0" algn="ctr">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Ed Sheeran’s Shape of You (2017) is co-written by songwriters Steve Mac and Johnny McDaid.</a:t>
                </a:r>
              </a:p>
            </p:txBody>
          </p:sp>
        </p:grpSp>
        <p:pic>
          <p:nvPicPr>
            <p:cNvPr id="6" name="Picture 5" descr="A black rectangle with a white rectangle in the middle&#10;&#10;Description automatically generated with low confidence">
              <a:extLst>
                <a:ext uri="{FF2B5EF4-FFF2-40B4-BE49-F238E27FC236}">
                  <a16:creationId xmlns:a16="http://schemas.microsoft.com/office/drawing/2014/main" id="{37E56D97-A8E2-0249-A35C-08FDFAFAC3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972234"/>
              <a:ext cx="603915" cy="603915"/>
            </a:xfrm>
            <a:prstGeom prst="rect">
              <a:avLst/>
            </a:prstGeom>
          </p:spPr>
        </p:pic>
      </p:grpSp>
      <p:grpSp>
        <p:nvGrpSpPr>
          <p:cNvPr id="10" name="Group 9">
            <a:extLst>
              <a:ext uri="{FF2B5EF4-FFF2-40B4-BE49-F238E27FC236}">
                <a16:creationId xmlns:a16="http://schemas.microsoft.com/office/drawing/2014/main" id="{64EB206D-DBDA-5F43-8E4D-1A7D36A1C544}"/>
              </a:ext>
            </a:extLst>
          </p:cNvPr>
          <p:cNvGrpSpPr/>
          <p:nvPr/>
        </p:nvGrpSpPr>
        <p:grpSpPr>
          <a:xfrm>
            <a:off x="785770" y="4966312"/>
            <a:ext cx="10620460" cy="875090"/>
            <a:chOff x="888272" y="3681457"/>
            <a:chExt cx="10620460" cy="875090"/>
          </a:xfrm>
        </p:grpSpPr>
        <p:grpSp>
          <p:nvGrpSpPr>
            <p:cNvPr id="11" name="Group 10">
              <a:extLst>
                <a:ext uri="{FF2B5EF4-FFF2-40B4-BE49-F238E27FC236}">
                  <a16:creationId xmlns:a16="http://schemas.microsoft.com/office/drawing/2014/main" id="{2DAE21FA-DF8C-054D-8A7D-B2F978E3597B}"/>
                </a:ext>
              </a:extLst>
            </p:cNvPr>
            <p:cNvGrpSpPr/>
            <p:nvPr/>
          </p:nvGrpSpPr>
          <p:grpSpPr>
            <a:xfrm>
              <a:off x="888272" y="3681457"/>
              <a:ext cx="10620460" cy="875090"/>
              <a:chOff x="5752010" y="5166268"/>
              <a:chExt cx="10620460" cy="875090"/>
            </a:xfrm>
          </p:grpSpPr>
          <p:sp>
            <p:nvSpPr>
              <p:cNvPr id="13" name="Rectangle 12">
                <a:extLst>
                  <a:ext uri="{FF2B5EF4-FFF2-40B4-BE49-F238E27FC236}">
                    <a16:creationId xmlns:a16="http://schemas.microsoft.com/office/drawing/2014/main" id="{0F682A8B-58C0-274E-98D6-444C64F60DF7}"/>
                  </a:ext>
                </a:extLst>
              </p:cNvPr>
              <p:cNvSpPr/>
              <p:nvPr/>
            </p:nvSpPr>
            <p:spPr>
              <a:xfrm>
                <a:off x="5752010" y="5166268"/>
                <a:ext cx="10620460" cy="87509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363895C1-FA58-9A46-9C87-C24E3A1217E2}"/>
                  </a:ext>
                </a:extLst>
              </p:cNvPr>
              <p:cNvSpPr txBox="1"/>
              <p:nvPr/>
            </p:nvSpPr>
            <p:spPr>
              <a:xfrm>
                <a:off x="6662056" y="5424491"/>
                <a:ext cx="9573143" cy="400110"/>
              </a:xfrm>
              <a:prstGeom prst="rect">
                <a:avLst/>
              </a:prstGeom>
              <a:noFill/>
            </p:spPr>
            <p:txBody>
              <a:bodyPr wrap="square">
                <a:spAutoFit/>
              </a:bodyPr>
              <a:lstStyle/>
              <a:p>
                <a:pPr lvl="0" algn="ctr">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Rihanna’s Umbrella (2007) was written by producer and songwriter The Dream.</a:t>
                </a:r>
              </a:p>
            </p:txBody>
          </p:sp>
        </p:grpSp>
        <p:pic>
          <p:nvPicPr>
            <p:cNvPr id="12" name="Picture 11" descr="A black rectangle with a white rectangle in the middle&#10;&#10;Description automatically generated with low confidence">
              <a:extLst>
                <a:ext uri="{FF2B5EF4-FFF2-40B4-BE49-F238E27FC236}">
                  <a16:creationId xmlns:a16="http://schemas.microsoft.com/office/drawing/2014/main" id="{BCF545D9-E6C9-F04B-8AF1-51F0DD9D44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3759" y="3743551"/>
              <a:ext cx="603915" cy="603915"/>
            </a:xfrm>
            <a:prstGeom prst="rect">
              <a:avLst/>
            </a:prstGeom>
          </p:spPr>
        </p:pic>
      </p:grpSp>
    </p:spTree>
    <p:extLst>
      <p:ext uri="{BB962C8B-B14F-4D97-AF65-F5344CB8AC3E}">
        <p14:creationId xmlns:p14="http://schemas.microsoft.com/office/powerpoint/2010/main" val="15153462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Lyricist</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10143298" cy="3046988"/>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Definition:</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 person who writes lyrics or poems that are intended to be used for songs.</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Responsible for:</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are responsible for writing the words that will be set to music.</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FC31D586-1415-BE4C-97FC-5956E04945E6}"/>
              </a:ext>
            </a:extLst>
          </p:cNvPr>
          <p:cNvGrpSpPr/>
          <p:nvPr/>
        </p:nvGrpSpPr>
        <p:grpSpPr>
          <a:xfrm>
            <a:off x="452438" y="5026451"/>
            <a:ext cx="11296649" cy="798230"/>
            <a:chOff x="-1507405" y="3805645"/>
            <a:chExt cx="11296649" cy="798230"/>
          </a:xfrm>
        </p:grpSpPr>
        <p:grpSp>
          <p:nvGrpSpPr>
            <p:cNvPr id="5" name="Group 4">
              <a:extLst>
                <a:ext uri="{FF2B5EF4-FFF2-40B4-BE49-F238E27FC236}">
                  <a16:creationId xmlns:a16="http://schemas.microsoft.com/office/drawing/2014/main" id="{8E7E803C-6CE7-7E47-A1D7-CD03DC260DAE}"/>
                </a:ext>
              </a:extLst>
            </p:cNvPr>
            <p:cNvGrpSpPr/>
            <p:nvPr/>
          </p:nvGrpSpPr>
          <p:grpSpPr>
            <a:xfrm>
              <a:off x="-1507405" y="3805645"/>
              <a:ext cx="11296649" cy="798230"/>
              <a:chOff x="3356333" y="5290456"/>
              <a:chExt cx="11296649" cy="798230"/>
            </a:xfrm>
          </p:grpSpPr>
          <p:sp>
            <p:nvSpPr>
              <p:cNvPr id="7" name="Rectangle 6">
                <a:extLst>
                  <a:ext uri="{FF2B5EF4-FFF2-40B4-BE49-F238E27FC236}">
                    <a16:creationId xmlns:a16="http://schemas.microsoft.com/office/drawing/2014/main" id="{F454FB1A-7CDF-E24D-BE0C-6D76E9E75944}"/>
                  </a:ext>
                </a:extLst>
              </p:cNvPr>
              <p:cNvSpPr/>
              <p:nvPr/>
            </p:nvSpPr>
            <p:spPr>
              <a:xfrm>
                <a:off x="3356333" y="5290456"/>
                <a:ext cx="11296649" cy="79823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E6665795-BE45-DA47-A97D-829F2028A6BC}"/>
                  </a:ext>
                </a:extLst>
              </p:cNvPr>
              <p:cNvSpPr txBox="1"/>
              <p:nvPr/>
            </p:nvSpPr>
            <p:spPr>
              <a:xfrm>
                <a:off x="4130941" y="5478882"/>
                <a:ext cx="10512516" cy="400110"/>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Elton John worked with lyricist Bernie Taupin on hits such as ‘Your Song’ and ‘Rocket Man’.</a:t>
                </a:r>
              </a:p>
            </p:txBody>
          </p:sp>
        </p:grpSp>
        <p:pic>
          <p:nvPicPr>
            <p:cNvPr id="6" name="Picture 5" descr="A black rectangle with a white rectangle in the middle&#10;&#10;Description automatically generated with low confidence">
              <a:extLst>
                <a:ext uri="{FF2B5EF4-FFF2-40B4-BE49-F238E27FC236}">
                  <a16:creationId xmlns:a16="http://schemas.microsoft.com/office/drawing/2014/main" id="{529EA6EF-06D8-B547-8292-1390D3F763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058" y="3902802"/>
              <a:ext cx="603915" cy="603915"/>
            </a:xfrm>
            <a:prstGeom prst="rect">
              <a:avLst/>
            </a:prstGeom>
          </p:spPr>
        </p:pic>
      </p:grpSp>
    </p:spTree>
    <p:extLst>
      <p:ext uri="{BB962C8B-B14F-4D97-AF65-F5344CB8AC3E}">
        <p14:creationId xmlns:p14="http://schemas.microsoft.com/office/powerpoint/2010/main" val="37014489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Arranger</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9540870" cy="2677656"/>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Definition:</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Someone who takes partially or fully composed pieces of music and changes the way that instruments or parts are played or interact with each other through changes in instrumentation, texture and genre.</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7D9A8C24-0E47-D449-86B1-69BF9CA6EF25}"/>
              </a:ext>
            </a:extLst>
          </p:cNvPr>
          <p:cNvGrpSpPr/>
          <p:nvPr/>
        </p:nvGrpSpPr>
        <p:grpSpPr>
          <a:xfrm>
            <a:off x="6996834" y="4302454"/>
            <a:ext cx="4269346" cy="1091642"/>
            <a:chOff x="5752010" y="5290456"/>
            <a:chExt cx="4269346" cy="1091642"/>
          </a:xfrm>
          <a:solidFill>
            <a:srgbClr val="A098FA"/>
          </a:solidFill>
        </p:grpSpPr>
        <p:sp>
          <p:nvSpPr>
            <p:cNvPr id="5" name="Rectangle 4">
              <a:extLst>
                <a:ext uri="{FF2B5EF4-FFF2-40B4-BE49-F238E27FC236}">
                  <a16:creationId xmlns:a16="http://schemas.microsoft.com/office/drawing/2014/main" id="{D94F4F1E-C519-754D-8A4A-A12C6F7321C7}"/>
                </a:ext>
              </a:extLst>
            </p:cNvPr>
            <p:cNvSpPr/>
            <p:nvPr/>
          </p:nvSpPr>
          <p:spPr>
            <a:xfrm>
              <a:off x="5752010" y="5290456"/>
              <a:ext cx="4260687" cy="1091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B212A75E-A196-584C-984B-384B30D71947}"/>
                </a:ext>
              </a:extLst>
            </p:cNvPr>
            <p:cNvSpPr txBox="1"/>
            <p:nvPr/>
          </p:nvSpPr>
          <p:spPr>
            <a:xfrm>
              <a:off x="6549486" y="5297163"/>
              <a:ext cx="3471870" cy="1015663"/>
            </a:xfrm>
            <a:prstGeom prst="rect">
              <a:avLst/>
            </a:prstGeom>
            <a:grp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cs typeface="Arial"/>
                </a:rPr>
                <a:t>Genre</a:t>
              </a:r>
              <a:endParaRPr lang="en-GB" sz="2000" b="1" i="0" u="none" strike="noStrike" kern="1200" cap="none" spc="0" normalizeH="0" baseline="0" noProof="0" dirty="0">
                <a:ln>
                  <a:noFill/>
                </a:ln>
                <a:solidFill>
                  <a:srgbClr val="333333"/>
                </a:solidFill>
                <a:effectLst/>
                <a:uLnTx/>
                <a:uFillTx/>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i="0" u="none" strike="noStrike" kern="1200" cap="none" spc="0" normalizeH="0" baseline="0" noProof="0" dirty="0">
                  <a:ln>
                    <a:noFill/>
                  </a:ln>
                  <a:solidFill>
                    <a:srgbClr val="333333"/>
                  </a:solidFill>
                  <a:effectLst/>
                  <a:uLnTx/>
                  <a:uFillTx/>
                  <a:latin typeface="Arial"/>
                  <a:cs typeface="Arial"/>
                </a:rPr>
                <a:t>This is the style of music. For example: Rock, Trap or Pop.</a:t>
              </a:r>
              <a:endParaRPr lang="en-GB" sz="2000" i="0" u="none" strike="noStrike" kern="1200" cap="none" spc="0" normalizeH="0" baseline="0" noProof="0" dirty="0">
                <a:ln>
                  <a:noFill/>
                </a:ln>
                <a:solidFill>
                  <a:srgbClr val="333333"/>
                </a:solidFill>
                <a:effectLst/>
                <a:uLnTx/>
                <a:uFillTx/>
                <a:latin typeface="Arial"/>
                <a:cs typeface="Arial"/>
              </a:endParaRPr>
            </a:p>
          </p:txBody>
        </p:sp>
        <p:pic>
          <p:nvPicPr>
            <p:cNvPr id="7" name="Picture 6" descr="Icon&#10;&#10;Description automatically generated">
              <a:extLst>
                <a:ext uri="{FF2B5EF4-FFF2-40B4-BE49-F238E27FC236}">
                  <a16:creationId xmlns:a16="http://schemas.microsoft.com/office/drawing/2014/main" id="{CC51DBAC-E952-7047-A00C-9EE617CB38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920" y="5417274"/>
              <a:ext cx="612000" cy="614928"/>
            </a:xfrm>
            <a:prstGeom prst="rect">
              <a:avLst/>
            </a:prstGeom>
            <a:grpFill/>
          </p:spPr>
        </p:pic>
      </p:grpSp>
      <p:grpSp>
        <p:nvGrpSpPr>
          <p:cNvPr id="8" name="Group 7">
            <a:extLst>
              <a:ext uri="{FF2B5EF4-FFF2-40B4-BE49-F238E27FC236}">
                <a16:creationId xmlns:a16="http://schemas.microsoft.com/office/drawing/2014/main" id="{4AC11C36-9737-034C-B502-B0E84108D1D2}"/>
              </a:ext>
            </a:extLst>
          </p:cNvPr>
          <p:cNvGrpSpPr/>
          <p:nvPr/>
        </p:nvGrpSpPr>
        <p:grpSpPr>
          <a:xfrm>
            <a:off x="1135914" y="4302454"/>
            <a:ext cx="4087505" cy="1091642"/>
            <a:chOff x="5752009" y="5290456"/>
            <a:chExt cx="4087505" cy="1091642"/>
          </a:xfrm>
          <a:solidFill>
            <a:srgbClr val="A098FA"/>
          </a:solidFill>
        </p:grpSpPr>
        <p:sp>
          <p:nvSpPr>
            <p:cNvPr id="9" name="Rectangle 8">
              <a:extLst>
                <a:ext uri="{FF2B5EF4-FFF2-40B4-BE49-F238E27FC236}">
                  <a16:creationId xmlns:a16="http://schemas.microsoft.com/office/drawing/2014/main" id="{0267490B-7022-E547-A15C-F5E5899A2E16}"/>
                </a:ext>
              </a:extLst>
            </p:cNvPr>
            <p:cNvSpPr/>
            <p:nvPr/>
          </p:nvSpPr>
          <p:spPr>
            <a:xfrm>
              <a:off x="5752009" y="5290456"/>
              <a:ext cx="4087505" cy="1091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9479690C-8125-3446-A479-903608AA3560}"/>
                </a:ext>
              </a:extLst>
            </p:cNvPr>
            <p:cNvSpPr txBox="1"/>
            <p:nvPr/>
          </p:nvSpPr>
          <p:spPr>
            <a:xfrm>
              <a:off x="6662055" y="5366435"/>
              <a:ext cx="3176795" cy="1015663"/>
            </a:xfrm>
            <a:prstGeom prst="rect">
              <a:avLst/>
            </a:prstGeom>
            <a:grp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a:cs typeface="Arial"/>
                </a:rPr>
                <a:t>Texture</a:t>
              </a:r>
              <a:endParaRPr lang="en-GB" sz="2000" b="1" i="0" u="none" strike="noStrike" kern="1200" cap="none" spc="0" normalizeH="0" baseline="0" noProof="0" dirty="0">
                <a:ln>
                  <a:noFill/>
                </a:ln>
                <a:solidFill>
                  <a:srgbClr val="333333"/>
                </a:solidFill>
                <a:effectLst/>
                <a:uLnTx/>
                <a:uFillTx/>
                <a:latin typeface="Arial"/>
                <a:cs typeface="Arial"/>
              </a:endParaRPr>
            </a:p>
            <a:p>
              <a:pPr>
                <a:defRPr/>
              </a:pPr>
              <a:r>
                <a:rPr kumimoji="0" lang="en-GB" sz="2000" i="0" u="none" strike="noStrike" kern="1200" cap="none" spc="0" normalizeH="0" baseline="0" noProof="0" dirty="0">
                  <a:ln>
                    <a:noFill/>
                  </a:ln>
                  <a:solidFill>
                    <a:srgbClr val="333333"/>
                  </a:solidFill>
                  <a:effectLst/>
                  <a:uLnTx/>
                  <a:uFillTx/>
                  <a:latin typeface="Arial"/>
                  <a:cs typeface="Arial"/>
                </a:rPr>
                <a:t>This is how the layers of sounds work together.</a:t>
              </a:r>
              <a:r>
                <a:rPr lang="en-GB" sz="2000" dirty="0">
                  <a:solidFill>
                    <a:srgbClr val="333333"/>
                  </a:solidFill>
                  <a:latin typeface="Arial"/>
                  <a:cs typeface="Arial"/>
                </a:rPr>
                <a:t> </a:t>
              </a:r>
              <a:endParaRPr lang="en-GB" sz="2000" i="0" u="none" strike="noStrike" kern="1200" cap="none" spc="0" normalizeH="0" baseline="0" noProof="0" dirty="0">
                <a:ln>
                  <a:noFill/>
                </a:ln>
                <a:solidFill>
                  <a:srgbClr val="333333"/>
                </a:solidFill>
                <a:effectLst/>
                <a:uLnTx/>
                <a:uFillTx/>
                <a:latin typeface="Arial"/>
                <a:cs typeface="Arial"/>
              </a:endParaRPr>
            </a:p>
          </p:txBody>
        </p:sp>
        <p:pic>
          <p:nvPicPr>
            <p:cNvPr id="11" name="Picture 10" descr="Icon&#10;&#10;Description automatically generated">
              <a:extLst>
                <a:ext uri="{FF2B5EF4-FFF2-40B4-BE49-F238E27FC236}">
                  <a16:creationId xmlns:a16="http://schemas.microsoft.com/office/drawing/2014/main" id="{44D36BDC-0120-3648-BF30-9C8489F3FA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3920" y="5417274"/>
              <a:ext cx="612000" cy="614928"/>
            </a:xfrm>
            <a:prstGeom prst="rect">
              <a:avLst/>
            </a:prstGeom>
            <a:grpFill/>
          </p:spPr>
        </p:pic>
      </p:grpSp>
    </p:spTree>
    <p:extLst>
      <p:ext uri="{BB962C8B-B14F-4D97-AF65-F5344CB8AC3E}">
        <p14:creationId xmlns:p14="http://schemas.microsoft.com/office/powerpoint/2010/main" val="7605707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Arranger</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3" y="1855061"/>
            <a:ext cx="11391185" cy="2308324"/>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Responsible for:</a:t>
            </a:r>
          </a:p>
          <a:p>
            <a:pPr lvl="0">
              <a:defRPr/>
            </a:pPr>
            <a:endPar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Working with composers, songwriters and musical artists to help them arrange their musical ideas.</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F813B5D5-791D-F548-927C-8EF9CBE5AEE1}"/>
              </a:ext>
            </a:extLst>
          </p:cNvPr>
          <p:cNvGrpSpPr/>
          <p:nvPr/>
        </p:nvGrpSpPr>
        <p:grpSpPr>
          <a:xfrm>
            <a:off x="452439" y="4631098"/>
            <a:ext cx="11296649" cy="798230"/>
            <a:chOff x="-1507405" y="3805645"/>
            <a:chExt cx="11296649" cy="798230"/>
          </a:xfrm>
        </p:grpSpPr>
        <p:grpSp>
          <p:nvGrpSpPr>
            <p:cNvPr id="14" name="Group 13">
              <a:extLst>
                <a:ext uri="{FF2B5EF4-FFF2-40B4-BE49-F238E27FC236}">
                  <a16:creationId xmlns:a16="http://schemas.microsoft.com/office/drawing/2014/main" id="{46C66BE8-8EC7-F848-AF44-AF2DD792E778}"/>
                </a:ext>
              </a:extLst>
            </p:cNvPr>
            <p:cNvGrpSpPr/>
            <p:nvPr/>
          </p:nvGrpSpPr>
          <p:grpSpPr>
            <a:xfrm>
              <a:off x="-1507405" y="3805645"/>
              <a:ext cx="11296649" cy="798230"/>
              <a:chOff x="3356333" y="5290456"/>
              <a:chExt cx="11296649" cy="798230"/>
            </a:xfrm>
          </p:grpSpPr>
          <p:sp>
            <p:nvSpPr>
              <p:cNvPr id="16" name="Rectangle 15">
                <a:extLst>
                  <a:ext uri="{FF2B5EF4-FFF2-40B4-BE49-F238E27FC236}">
                    <a16:creationId xmlns:a16="http://schemas.microsoft.com/office/drawing/2014/main" id="{6E51049A-74D7-B349-8CB4-4C6D8400D707}"/>
                  </a:ext>
                </a:extLst>
              </p:cNvPr>
              <p:cNvSpPr/>
              <p:nvPr/>
            </p:nvSpPr>
            <p:spPr>
              <a:xfrm>
                <a:off x="3356333" y="5290456"/>
                <a:ext cx="11296649" cy="798230"/>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6D00D361-20FF-384D-B51C-F6203BC6CD1A}"/>
                  </a:ext>
                </a:extLst>
              </p:cNvPr>
              <p:cNvSpPr txBox="1"/>
              <p:nvPr/>
            </p:nvSpPr>
            <p:spPr>
              <a:xfrm>
                <a:off x="4130941" y="5478882"/>
                <a:ext cx="10512516" cy="400110"/>
              </a:xfrm>
              <a:prstGeom prst="rect">
                <a:avLst/>
              </a:prstGeom>
              <a:noFill/>
            </p:spPr>
            <p:txBody>
              <a:bodyPr wrap="square">
                <a:spAutoFit/>
              </a:bodyPr>
              <a:lstStyle/>
              <a:p>
                <a:pPr lvl="0">
                  <a:defRPr/>
                </a:pPr>
                <a:r>
                  <a:rPr lang="en-GB" sz="2000" dirty="0">
                    <a:solidFill>
                      <a:prstClr val="black"/>
                    </a:solidFill>
                    <a:latin typeface="Arial" panose="020B0604020202020204" pitchFamily="34" charset="0"/>
                    <a:ea typeface="Verdana" panose="020B0604030504040204" pitchFamily="34" charset="0"/>
                    <a:cs typeface="Arial" panose="020B0604020202020204" pitchFamily="34" charset="0"/>
                  </a:rPr>
                  <a:t>Quincy Jones worked as producer and arranger for Michael Jackson’s 1982 album Thriller.</a:t>
                </a:r>
              </a:p>
            </p:txBody>
          </p:sp>
        </p:grpSp>
        <p:pic>
          <p:nvPicPr>
            <p:cNvPr id="15" name="Picture 14" descr="A black rectangle with a white rectangle in the middle&#10;&#10;Description automatically generated with low confidence">
              <a:extLst>
                <a:ext uri="{FF2B5EF4-FFF2-40B4-BE49-F238E27FC236}">
                  <a16:creationId xmlns:a16="http://schemas.microsoft.com/office/drawing/2014/main" id="{CD844638-442A-5D44-8CD7-DCEAC6CE1C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2058" y="3902802"/>
              <a:ext cx="603915" cy="603915"/>
            </a:xfrm>
            <a:prstGeom prst="rect">
              <a:avLst/>
            </a:prstGeom>
          </p:spPr>
        </p:pic>
      </p:grpSp>
    </p:spTree>
    <p:extLst>
      <p:ext uri="{BB962C8B-B14F-4D97-AF65-F5344CB8AC3E}">
        <p14:creationId xmlns:p14="http://schemas.microsoft.com/office/powerpoint/2010/main" val="24462614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Session Musician</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3" y="1855061"/>
            <a:ext cx="9992692" cy="3416320"/>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Definition:</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This is someone who plays at least one instrument to a professional standard. </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are hired to perform for recordings or live performances.</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D9A5039D-68FE-664D-AEFA-2C5515280BC0}"/>
              </a:ext>
            </a:extLst>
          </p:cNvPr>
          <p:cNvGrpSpPr/>
          <p:nvPr/>
        </p:nvGrpSpPr>
        <p:grpSpPr>
          <a:xfrm>
            <a:off x="2996539" y="4879448"/>
            <a:ext cx="6198922" cy="783865"/>
            <a:chOff x="3640593" y="5290456"/>
            <a:chExt cx="6198922" cy="783865"/>
          </a:xfrm>
          <a:solidFill>
            <a:srgbClr val="A098FA"/>
          </a:solidFill>
        </p:grpSpPr>
        <p:sp>
          <p:nvSpPr>
            <p:cNvPr id="5" name="Rectangle 4">
              <a:extLst>
                <a:ext uri="{FF2B5EF4-FFF2-40B4-BE49-F238E27FC236}">
                  <a16:creationId xmlns:a16="http://schemas.microsoft.com/office/drawing/2014/main" id="{ACE57A16-31FD-A24A-8C3F-6A3F62B9E610}"/>
                </a:ext>
              </a:extLst>
            </p:cNvPr>
            <p:cNvSpPr/>
            <p:nvPr/>
          </p:nvSpPr>
          <p:spPr>
            <a:xfrm>
              <a:off x="3640593" y="5290456"/>
              <a:ext cx="6198922" cy="7838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973C6DF4-F6E7-6A4D-B0AD-9388ACA9FC9E}"/>
                </a:ext>
              </a:extLst>
            </p:cNvPr>
            <p:cNvSpPr txBox="1"/>
            <p:nvPr/>
          </p:nvSpPr>
          <p:spPr>
            <a:xfrm>
              <a:off x="4579219" y="5366435"/>
              <a:ext cx="5260296" cy="707886"/>
            </a:xfrm>
            <a:prstGeom prst="rect">
              <a:avLst/>
            </a:prstGeom>
            <a:grp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Professional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333333"/>
                  </a:solidFill>
                  <a:latin typeface="Arial" panose="020B0604020202020204" pitchFamily="34" charset="0"/>
                </a:rPr>
                <a:t>Someone who does something as a career.</a:t>
              </a:r>
              <a:endParaRPr kumimoji="0" lang="en-GB" sz="2000" i="0" u="none" strike="noStrike" kern="1200" cap="none" spc="0" normalizeH="0" baseline="0" noProof="0" dirty="0">
                <a:ln>
                  <a:noFill/>
                </a:ln>
                <a:solidFill>
                  <a:srgbClr val="333333"/>
                </a:solidFill>
                <a:effectLst/>
                <a:uLnTx/>
                <a:uFillTx/>
                <a:latin typeface="Arial" panose="020B0604020202020204" pitchFamily="34" charset="0"/>
                <a:ea typeface="+mn-ea"/>
                <a:cs typeface="+mn-cs"/>
              </a:endParaRPr>
            </a:p>
          </p:txBody>
        </p:sp>
        <p:pic>
          <p:nvPicPr>
            <p:cNvPr id="7" name="Picture 6" descr="Icon&#10;&#10;Description automatically generated">
              <a:extLst>
                <a:ext uri="{FF2B5EF4-FFF2-40B4-BE49-F238E27FC236}">
                  <a16:creationId xmlns:a16="http://schemas.microsoft.com/office/drawing/2014/main" id="{5C230658-981A-DB4D-809F-176890B28E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3906" y="5366435"/>
              <a:ext cx="612000" cy="614928"/>
            </a:xfrm>
            <a:prstGeom prst="rect">
              <a:avLst/>
            </a:prstGeom>
            <a:grpFill/>
          </p:spPr>
        </p:pic>
      </p:grpSp>
    </p:spTree>
    <p:extLst>
      <p:ext uri="{BB962C8B-B14F-4D97-AF65-F5344CB8AC3E}">
        <p14:creationId xmlns:p14="http://schemas.microsoft.com/office/powerpoint/2010/main" val="27199187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0FBE54-2BFF-458A-A10F-FFED6D650FA9}"/>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b="1" dirty="0">
                <a:solidFill>
                  <a:srgbClr val="333333"/>
                </a:solidFill>
                <a:latin typeface="Arial"/>
                <a:ea typeface="+mn-lt"/>
                <a:cs typeface="+mn-lt"/>
              </a:rPr>
              <a:t>5 minutes</a:t>
            </a:r>
            <a:endParaRPr lang="en-US" dirty="0">
              <a:solidFill>
                <a:srgbClr val="333333"/>
              </a:solidFill>
            </a:endParaRPr>
          </a:p>
        </p:txBody>
      </p:sp>
      <p:sp>
        <p:nvSpPr>
          <p:cNvPr id="3" name="TextBox 2">
            <a:extLst>
              <a:ext uri="{FF2B5EF4-FFF2-40B4-BE49-F238E27FC236}">
                <a16:creationId xmlns:a16="http://schemas.microsoft.com/office/drawing/2014/main" id="{30E4D5F6-185A-43D8-A5E1-37F6707BAC2D}"/>
              </a:ext>
            </a:extLst>
          </p:cNvPr>
          <p:cNvSpPr txBox="1"/>
          <p:nvPr/>
        </p:nvSpPr>
        <p:spPr>
          <a:xfrm>
            <a:off x="442913" y="1855061"/>
            <a:ext cx="8541696" cy="830997"/>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How many steps do you think are involved in getting music from an </a:t>
            </a:r>
            <a:r>
              <a:rPr lang="en-GB" sz="2400" b="1" dirty="0">
                <a:latin typeface="Arial" panose="020B0604020202020204" pitchFamily="34" charset="0"/>
                <a:cs typeface="Arial" panose="020B0604020202020204" pitchFamily="34" charset="0"/>
              </a:rPr>
              <a:t>artist</a:t>
            </a:r>
            <a:r>
              <a:rPr lang="en-GB" sz="2400" dirty="0">
                <a:latin typeface="Arial" panose="020B0604020202020204" pitchFamily="34" charset="0"/>
                <a:cs typeface="Arial" panose="020B0604020202020204" pitchFamily="34" charset="0"/>
              </a:rPr>
              <a:t> to the </a:t>
            </a:r>
            <a:r>
              <a:rPr lang="en-GB" sz="2400" b="1" dirty="0">
                <a:latin typeface="Arial" panose="020B0604020202020204" pitchFamily="34" charset="0"/>
                <a:cs typeface="Arial" panose="020B0604020202020204" pitchFamily="34" charset="0"/>
              </a:rPr>
              <a:t>audience</a:t>
            </a:r>
            <a:r>
              <a:rPr lang="en-GB" sz="2400" dirty="0">
                <a:latin typeface="Arial" panose="020B0604020202020204" pitchFamily="34" charset="0"/>
                <a:cs typeface="Arial" panose="020B0604020202020204" pitchFamily="34" charset="0"/>
              </a:rPr>
              <a:t>?</a:t>
            </a:r>
          </a:p>
        </p:txBody>
      </p:sp>
      <p:grpSp>
        <p:nvGrpSpPr>
          <p:cNvPr id="10" name="Group 9">
            <a:extLst>
              <a:ext uri="{FF2B5EF4-FFF2-40B4-BE49-F238E27FC236}">
                <a16:creationId xmlns:a16="http://schemas.microsoft.com/office/drawing/2014/main" id="{8E6D4D04-997C-5C48-94DA-7D807AF8EB16}"/>
              </a:ext>
            </a:extLst>
          </p:cNvPr>
          <p:cNvGrpSpPr/>
          <p:nvPr/>
        </p:nvGrpSpPr>
        <p:grpSpPr>
          <a:xfrm>
            <a:off x="459327" y="3163138"/>
            <a:ext cx="1259851" cy="1209078"/>
            <a:chOff x="5752010" y="5290456"/>
            <a:chExt cx="4881155" cy="983344"/>
          </a:xfrm>
        </p:grpSpPr>
        <p:sp>
          <p:nvSpPr>
            <p:cNvPr id="12" name="Rectangle 11">
              <a:extLst>
                <a:ext uri="{FF2B5EF4-FFF2-40B4-BE49-F238E27FC236}">
                  <a16:creationId xmlns:a16="http://schemas.microsoft.com/office/drawing/2014/main" id="{9318F19B-3439-9345-AE43-EAC14DB789D8}"/>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TextBox 12">
              <a:extLst>
                <a:ext uri="{FF2B5EF4-FFF2-40B4-BE49-F238E27FC236}">
                  <a16:creationId xmlns:a16="http://schemas.microsoft.com/office/drawing/2014/main" id="{F37C2D44-7A9E-CD44-BA6B-3B4AB69A4F7D}"/>
                </a:ext>
              </a:extLst>
            </p:cNvPr>
            <p:cNvSpPr txBox="1"/>
            <p:nvPr/>
          </p:nvSpPr>
          <p:spPr>
            <a:xfrm>
              <a:off x="5752010" y="5585855"/>
              <a:ext cx="4881155" cy="400110"/>
            </a:xfrm>
            <a:prstGeom prst="rect">
              <a:avLst/>
            </a:prstGeom>
            <a:noFill/>
            <a:ln>
              <a:noFill/>
            </a:ln>
          </p:spPr>
          <p:txBody>
            <a:bodyPr wrap="square">
              <a:spAutoFit/>
            </a:bodyPr>
            <a:lstStyle/>
            <a:p>
              <a:pPr algn="ctr"/>
              <a:r>
                <a:rPr lang="en-GB" sz="2000" b="1" dirty="0">
                  <a:solidFill>
                    <a:srgbClr val="333333"/>
                  </a:solidFill>
                </a:rPr>
                <a:t>Artist</a:t>
              </a:r>
            </a:p>
          </p:txBody>
        </p:sp>
      </p:grpSp>
      <p:grpSp>
        <p:nvGrpSpPr>
          <p:cNvPr id="14" name="Group 13">
            <a:extLst>
              <a:ext uri="{FF2B5EF4-FFF2-40B4-BE49-F238E27FC236}">
                <a16:creationId xmlns:a16="http://schemas.microsoft.com/office/drawing/2014/main" id="{98F6E4C7-9089-9848-B607-865A62F8251F}"/>
              </a:ext>
            </a:extLst>
          </p:cNvPr>
          <p:cNvGrpSpPr/>
          <p:nvPr/>
        </p:nvGrpSpPr>
        <p:grpSpPr>
          <a:xfrm>
            <a:off x="8191020" y="3158458"/>
            <a:ext cx="1259851" cy="1209078"/>
            <a:chOff x="5752010" y="5290456"/>
            <a:chExt cx="4881155" cy="983344"/>
          </a:xfrm>
        </p:grpSpPr>
        <p:sp>
          <p:nvSpPr>
            <p:cNvPr id="15" name="Rectangle 14">
              <a:extLst>
                <a:ext uri="{FF2B5EF4-FFF2-40B4-BE49-F238E27FC236}">
                  <a16:creationId xmlns:a16="http://schemas.microsoft.com/office/drawing/2014/main" id="{26784119-EAC6-214D-833B-7EAF5DC95EEB}"/>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D3BA0926-39A3-0743-BCC1-01DFA97BAC13}"/>
                </a:ext>
              </a:extLst>
            </p:cNvPr>
            <p:cNvSpPr txBox="1"/>
            <p:nvPr/>
          </p:nvSpPr>
          <p:spPr>
            <a:xfrm>
              <a:off x="5752010" y="5585855"/>
              <a:ext cx="4881155" cy="354808"/>
            </a:xfrm>
            <a:prstGeom prst="rect">
              <a:avLst/>
            </a:prstGeom>
            <a:noFill/>
            <a:ln>
              <a:noFill/>
            </a:ln>
          </p:spPr>
          <p:txBody>
            <a:bodyPr wrap="square">
              <a:spAutoFit/>
            </a:bodyPr>
            <a:lstStyle/>
            <a:p>
              <a:pPr algn="ctr"/>
              <a:r>
                <a:rPr lang="en-GB" sz="2000" b="1" dirty="0">
                  <a:solidFill>
                    <a:srgbClr val="333333"/>
                  </a:solidFill>
                </a:rPr>
                <a:t>Audience</a:t>
              </a:r>
            </a:p>
          </p:txBody>
        </p:sp>
      </p:grpSp>
      <p:sp>
        <p:nvSpPr>
          <p:cNvPr id="4" name="Right Arrow 3">
            <a:extLst>
              <a:ext uri="{FF2B5EF4-FFF2-40B4-BE49-F238E27FC236}">
                <a16:creationId xmlns:a16="http://schemas.microsoft.com/office/drawing/2014/main" id="{412A3F17-C13C-1F44-A4B7-CC41ADCFD672}"/>
              </a:ext>
            </a:extLst>
          </p:cNvPr>
          <p:cNvSpPr/>
          <p:nvPr/>
        </p:nvSpPr>
        <p:spPr>
          <a:xfrm>
            <a:off x="1831503" y="3430211"/>
            <a:ext cx="1092539" cy="720896"/>
          </a:xfrm>
          <a:prstGeom prst="rightArrow">
            <a:avLst/>
          </a:prstGeom>
          <a:solidFill>
            <a:srgbClr val="78F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Group 21">
            <a:extLst>
              <a:ext uri="{FF2B5EF4-FFF2-40B4-BE49-F238E27FC236}">
                <a16:creationId xmlns:a16="http://schemas.microsoft.com/office/drawing/2014/main" id="{C7F25AB3-2277-894F-A3A7-9D5CAD4AF2A6}"/>
              </a:ext>
            </a:extLst>
          </p:cNvPr>
          <p:cNvGrpSpPr/>
          <p:nvPr/>
        </p:nvGrpSpPr>
        <p:grpSpPr>
          <a:xfrm>
            <a:off x="2973880" y="3190799"/>
            <a:ext cx="1259851" cy="1209078"/>
            <a:chOff x="5752010" y="5290456"/>
            <a:chExt cx="4881155" cy="983344"/>
          </a:xfrm>
        </p:grpSpPr>
        <p:sp>
          <p:nvSpPr>
            <p:cNvPr id="23" name="Rectangle 22">
              <a:extLst>
                <a:ext uri="{FF2B5EF4-FFF2-40B4-BE49-F238E27FC236}">
                  <a16:creationId xmlns:a16="http://schemas.microsoft.com/office/drawing/2014/main" id="{683CE63F-DD95-174B-900E-B98B911B4B5B}"/>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BCBB8A1B-B40F-4C4D-86FE-2F2DB8737697}"/>
                </a:ext>
              </a:extLst>
            </p:cNvPr>
            <p:cNvSpPr txBox="1"/>
            <p:nvPr/>
          </p:nvSpPr>
          <p:spPr>
            <a:xfrm>
              <a:off x="5752010" y="5585855"/>
              <a:ext cx="4881155" cy="354808"/>
            </a:xfrm>
            <a:prstGeom prst="rect">
              <a:avLst/>
            </a:prstGeom>
            <a:noFill/>
            <a:ln>
              <a:noFill/>
            </a:ln>
          </p:spPr>
          <p:txBody>
            <a:bodyPr wrap="square">
              <a:spAutoFit/>
            </a:bodyPr>
            <a:lstStyle/>
            <a:p>
              <a:pPr algn="ctr"/>
              <a:r>
                <a:rPr lang="en-GB" sz="2000" b="1" dirty="0">
                  <a:solidFill>
                    <a:srgbClr val="333333"/>
                  </a:solidFill>
                </a:rPr>
                <a:t>?</a:t>
              </a:r>
            </a:p>
          </p:txBody>
        </p:sp>
      </p:grpSp>
      <p:grpSp>
        <p:nvGrpSpPr>
          <p:cNvPr id="26" name="Group 25">
            <a:extLst>
              <a:ext uri="{FF2B5EF4-FFF2-40B4-BE49-F238E27FC236}">
                <a16:creationId xmlns:a16="http://schemas.microsoft.com/office/drawing/2014/main" id="{9A373D7A-05E4-1D4B-8B6F-F2F8D0FF4E2F}"/>
              </a:ext>
            </a:extLst>
          </p:cNvPr>
          <p:cNvGrpSpPr/>
          <p:nvPr/>
        </p:nvGrpSpPr>
        <p:grpSpPr>
          <a:xfrm>
            <a:off x="5543421" y="3163138"/>
            <a:ext cx="1259851" cy="1209078"/>
            <a:chOff x="5752010" y="5290456"/>
            <a:chExt cx="4881155" cy="983344"/>
          </a:xfrm>
        </p:grpSpPr>
        <p:sp>
          <p:nvSpPr>
            <p:cNvPr id="27" name="Rectangle 26">
              <a:extLst>
                <a:ext uri="{FF2B5EF4-FFF2-40B4-BE49-F238E27FC236}">
                  <a16:creationId xmlns:a16="http://schemas.microsoft.com/office/drawing/2014/main" id="{1BD7F147-7BC6-514D-9586-AC1197EE8F90}"/>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8" name="TextBox 27">
              <a:extLst>
                <a:ext uri="{FF2B5EF4-FFF2-40B4-BE49-F238E27FC236}">
                  <a16:creationId xmlns:a16="http://schemas.microsoft.com/office/drawing/2014/main" id="{B50A3367-23DE-934B-9006-967096944886}"/>
                </a:ext>
              </a:extLst>
            </p:cNvPr>
            <p:cNvSpPr txBox="1"/>
            <p:nvPr/>
          </p:nvSpPr>
          <p:spPr>
            <a:xfrm>
              <a:off x="5752010" y="5585855"/>
              <a:ext cx="4881155" cy="354808"/>
            </a:xfrm>
            <a:prstGeom prst="rect">
              <a:avLst/>
            </a:prstGeom>
            <a:noFill/>
            <a:ln>
              <a:noFill/>
            </a:ln>
          </p:spPr>
          <p:txBody>
            <a:bodyPr wrap="square">
              <a:spAutoFit/>
            </a:bodyPr>
            <a:lstStyle/>
            <a:p>
              <a:pPr algn="ctr"/>
              <a:r>
                <a:rPr lang="en-GB" sz="2000" b="1" dirty="0">
                  <a:solidFill>
                    <a:srgbClr val="333333"/>
                  </a:solidFill>
                </a:rPr>
                <a:t>?</a:t>
              </a:r>
            </a:p>
          </p:txBody>
        </p:sp>
      </p:grpSp>
      <p:sp>
        <p:nvSpPr>
          <p:cNvPr id="29" name="Right Arrow 28">
            <a:extLst>
              <a:ext uri="{FF2B5EF4-FFF2-40B4-BE49-F238E27FC236}">
                <a16:creationId xmlns:a16="http://schemas.microsoft.com/office/drawing/2014/main" id="{A92A5088-1189-7444-9044-271CE66ED477}"/>
              </a:ext>
            </a:extLst>
          </p:cNvPr>
          <p:cNvSpPr/>
          <p:nvPr/>
        </p:nvSpPr>
        <p:spPr>
          <a:xfrm>
            <a:off x="4364253" y="3405558"/>
            <a:ext cx="1092539" cy="720896"/>
          </a:xfrm>
          <a:prstGeom prst="rightArrow">
            <a:avLst/>
          </a:prstGeom>
          <a:solidFill>
            <a:srgbClr val="78F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ight Arrow 29">
            <a:extLst>
              <a:ext uri="{FF2B5EF4-FFF2-40B4-BE49-F238E27FC236}">
                <a16:creationId xmlns:a16="http://schemas.microsoft.com/office/drawing/2014/main" id="{79125E28-19B5-AF4C-865D-DF4D8289EAE7}"/>
              </a:ext>
            </a:extLst>
          </p:cNvPr>
          <p:cNvSpPr/>
          <p:nvPr/>
        </p:nvSpPr>
        <p:spPr>
          <a:xfrm>
            <a:off x="6889901" y="3379348"/>
            <a:ext cx="1092539" cy="720896"/>
          </a:xfrm>
          <a:prstGeom prst="rightArrow">
            <a:avLst/>
          </a:prstGeom>
          <a:solidFill>
            <a:srgbClr val="78F9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33DC314B-AF10-D145-A9BE-64E7420078AC}"/>
              </a:ext>
            </a:extLst>
          </p:cNvPr>
          <p:cNvGrpSpPr/>
          <p:nvPr/>
        </p:nvGrpSpPr>
        <p:grpSpPr>
          <a:xfrm>
            <a:off x="2851970" y="5007933"/>
            <a:ext cx="5339050" cy="983344"/>
            <a:chOff x="6775267" y="3526971"/>
            <a:chExt cx="4881155" cy="983344"/>
          </a:xfrm>
        </p:grpSpPr>
        <p:grpSp>
          <p:nvGrpSpPr>
            <p:cNvPr id="32" name="Group 31">
              <a:extLst>
                <a:ext uri="{FF2B5EF4-FFF2-40B4-BE49-F238E27FC236}">
                  <a16:creationId xmlns:a16="http://schemas.microsoft.com/office/drawing/2014/main" id="{AEFEF14B-7CC7-944A-84B5-B54684958B05}"/>
                </a:ext>
              </a:extLst>
            </p:cNvPr>
            <p:cNvGrpSpPr/>
            <p:nvPr/>
          </p:nvGrpSpPr>
          <p:grpSpPr>
            <a:xfrm>
              <a:off x="6775267" y="3526971"/>
              <a:ext cx="4881155" cy="983344"/>
              <a:chOff x="5752010" y="5290456"/>
              <a:chExt cx="4881155" cy="983344"/>
            </a:xfrm>
          </p:grpSpPr>
          <p:sp>
            <p:nvSpPr>
              <p:cNvPr id="34" name="Rectangle 33">
                <a:extLst>
                  <a:ext uri="{FF2B5EF4-FFF2-40B4-BE49-F238E27FC236}">
                    <a16:creationId xmlns:a16="http://schemas.microsoft.com/office/drawing/2014/main" id="{77CAA807-A3BF-7444-84A9-A15A12B09046}"/>
                  </a:ext>
                </a:extLst>
              </p:cNvPr>
              <p:cNvSpPr/>
              <p:nvPr/>
            </p:nvSpPr>
            <p:spPr>
              <a:xfrm>
                <a:off x="5752010" y="5290456"/>
                <a:ext cx="4881155" cy="983344"/>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A5EFA021-A6AF-FF4C-B0FB-51F80E6F6721}"/>
                  </a:ext>
                </a:extLst>
              </p:cNvPr>
              <p:cNvSpPr txBox="1"/>
              <p:nvPr/>
            </p:nvSpPr>
            <p:spPr>
              <a:xfrm>
                <a:off x="6662058" y="5424491"/>
                <a:ext cx="3901440" cy="707886"/>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333333"/>
                    </a:solidFill>
                    <a:latin typeface="Arial"/>
                    <a:cs typeface="Arial"/>
                  </a:rPr>
                  <a:t>Justify the reasoning behind the order that you have put the steps in.</a:t>
                </a:r>
                <a:endParaRPr kumimoji="0" lang="en-GB" sz="2000" b="0" i="0" u="none" strike="noStrike" kern="1200" cap="none" spc="0" normalizeH="0" baseline="0" noProof="0" dirty="0">
                  <a:ln>
                    <a:noFill/>
                  </a:ln>
                  <a:solidFill>
                    <a:srgbClr val="333333"/>
                  </a:solidFill>
                  <a:effectLst/>
                  <a:uLnTx/>
                  <a:uFillTx/>
                  <a:latin typeface="Arial"/>
                  <a:cs typeface="Arial"/>
                </a:endParaRPr>
              </a:p>
            </p:txBody>
          </p:sp>
        </p:grpSp>
        <p:pic>
          <p:nvPicPr>
            <p:cNvPr id="33" name="Picture 32" descr="Text, logo&#10;&#10;Description automatically generated">
              <a:extLst>
                <a:ext uri="{FF2B5EF4-FFF2-40B4-BE49-F238E27FC236}">
                  <a16:creationId xmlns:a16="http://schemas.microsoft.com/office/drawing/2014/main" id="{15D1D301-CFA4-1B4F-BEE4-9672FDE15F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5491" y="3675016"/>
              <a:ext cx="640081" cy="640081"/>
            </a:xfrm>
            <a:prstGeom prst="rect">
              <a:avLst/>
            </a:prstGeom>
          </p:spPr>
        </p:pic>
      </p:grpSp>
    </p:spTree>
    <p:extLst>
      <p:ext uri="{BB962C8B-B14F-4D97-AF65-F5344CB8AC3E}">
        <p14:creationId xmlns:p14="http://schemas.microsoft.com/office/powerpoint/2010/main" val="40577735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Session Musician</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2" y="1855061"/>
            <a:ext cx="11296105" cy="3416320"/>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Responsible for:</a:t>
            </a:r>
          </a:p>
          <a:p>
            <a:pPr lvl="0">
              <a:defRPr/>
            </a:pPr>
            <a:endPar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are responsible for learning instrumental parts and performing them correctly. </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They may also be involved in the song writing process. </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For example, a guitarist may change how a solo section is played.</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9642945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Sound Designer</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52984" y="1855061"/>
            <a:ext cx="9659204" cy="4154984"/>
          </a:xfrm>
          <a:prstGeom prst="rect">
            <a:avLst/>
          </a:prstGeom>
          <a:noFill/>
        </p:spPr>
        <p:txBody>
          <a:bodyPr wrap="square" rtlCol="0">
            <a:spAutoFit/>
          </a:bodyPr>
          <a:lstStyle/>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Definition:</a:t>
            </a: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Involved with the production and manipulation of sounds. They usually work within the theatre and media industry.</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A </a:t>
            </a: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Foley Artist </a:t>
            </a: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is an example of a job in the sound designer role.</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b="1" dirty="0">
                <a:solidFill>
                  <a:prstClr val="black"/>
                </a:solidFill>
                <a:latin typeface="Arial" panose="020B0604020202020204" pitchFamily="34" charset="0"/>
                <a:ea typeface="Verdana" panose="020B0604030504040204" pitchFamily="34" charset="0"/>
                <a:cs typeface="Arial" panose="020B0604020202020204" pitchFamily="34" charset="0"/>
              </a:rPr>
              <a:t>Responsible for:</a:t>
            </a:r>
          </a:p>
          <a:p>
            <a:pPr lvl="0">
              <a:defRPr/>
            </a:pPr>
            <a:endParaRPr lang="en-GB" sz="2400"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E18F42D5-8246-CA4B-B658-3635FBF38664}"/>
              </a:ext>
            </a:extLst>
          </p:cNvPr>
          <p:cNvGrpSpPr/>
          <p:nvPr/>
        </p:nvGrpSpPr>
        <p:grpSpPr>
          <a:xfrm>
            <a:off x="5282586" y="4057154"/>
            <a:ext cx="6198922" cy="1091642"/>
            <a:chOff x="3640593" y="5290456"/>
            <a:chExt cx="6198922" cy="1091642"/>
          </a:xfrm>
          <a:solidFill>
            <a:srgbClr val="A098FA"/>
          </a:solidFill>
        </p:grpSpPr>
        <p:sp>
          <p:nvSpPr>
            <p:cNvPr id="5" name="Rectangle 4">
              <a:extLst>
                <a:ext uri="{FF2B5EF4-FFF2-40B4-BE49-F238E27FC236}">
                  <a16:creationId xmlns:a16="http://schemas.microsoft.com/office/drawing/2014/main" id="{2CC891E0-FD1E-B842-A2A8-39F2D714991F}"/>
                </a:ext>
              </a:extLst>
            </p:cNvPr>
            <p:cNvSpPr/>
            <p:nvPr/>
          </p:nvSpPr>
          <p:spPr>
            <a:xfrm>
              <a:off x="3640593" y="5290456"/>
              <a:ext cx="6198922" cy="10916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271DFB35-EDA2-F54E-840E-BBDEC4C501F7}"/>
                </a:ext>
              </a:extLst>
            </p:cNvPr>
            <p:cNvSpPr txBox="1"/>
            <p:nvPr/>
          </p:nvSpPr>
          <p:spPr>
            <a:xfrm>
              <a:off x="4579219" y="5366435"/>
              <a:ext cx="5260296" cy="1015663"/>
            </a:xfrm>
            <a:prstGeom prst="rect">
              <a:avLst/>
            </a:prstGeom>
            <a:grp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Foley</a:t>
              </a:r>
            </a:p>
            <a:p>
              <a:pPr lvl="0">
                <a:defRPr/>
              </a:pPr>
              <a:r>
                <a:rPr lang="en-GB" sz="2000" dirty="0">
                  <a:solidFill>
                    <a:srgbClr val="333333"/>
                  </a:solidFill>
                  <a:latin typeface="Arial" panose="020B0604020202020204" pitchFamily="34" charset="0"/>
                </a:rPr>
                <a:t>Sounds used to match action in visual media made using physical props.</a:t>
              </a:r>
              <a:endParaRPr kumimoji="0" lang="en-GB" sz="2000" i="0" u="none" strike="noStrike" kern="1200" cap="none" spc="0" normalizeH="0" baseline="0" noProof="0" dirty="0">
                <a:ln>
                  <a:noFill/>
                </a:ln>
                <a:solidFill>
                  <a:srgbClr val="333333"/>
                </a:solidFill>
                <a:effectLst/>
                <a:uLnTx/>
                <a:uFillTx/>
                <a:latin typeface="Arial" panose="020B0604020202020204" pitchFamily="34" charset="0"/>
                <a:ea typeface="+mn-ea"/>
                <a:cs typeface="+mn-cs"/>
              </a:endParaRPr>
            </a:p>
          </p:txBody>
        </p:sp>
        <p:pic>
          <p:nvPicPr>
            <p:cNvPr id="7" name="Picture 6" descr="Icon&#10;&#10;Description automatically generated">
              <a:extLst>
                <a:ext uri="{FF2B5EF4-FFF2-40B4-BE49-F238E27FC236}">
                  <a16:creationId xmlns:a16="http://schemas.microsoft.com/office/drawing/2014/main" id="{1CF1D764-EC99-2A44-AA34-53B072451F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3906" y="5366435"/>
              <a:ext cx="612000" cy="614928"/>
            </a:xfrm>
            <a:prstGeom prst="rect">
              <a:avLst/>
            </a:prstGeom>
            <a:grpFill/>
          </p:spPr>
        </p:pic>
      </p:grpSp>
      <p:sp>
        <p:nvSpPr>
          <p:cNvPr id="9" name="TextBox 8">
            <a:extLst>
              <a:ext uri="{FF2B5EF4-FFF2-40B4-BE49-F238E27FC236}">
                <a16:creationId xmlns:a16="http://schemas.microsoft.com/office/drawing/2014/main" id="{48EF8D48-3AC9-754C-84DF-D516F10982C3}"/>
              </a:ext>
            </a:extLst>
          </p:cNvPr>
          <p:cNvSpPr txBox="1"/>
          <p:nvPr/>
        </p:nvSpPr>
        <p:spPr>
          <a:xfrm>
            <a:off x="452438" y="5485859"/>
            <a:ext cx="11286578" cy="830997"/>
          </a:xfrm>
          <a:prstGeom prst="rect">
            <a:avLst/>
          </a:prstGeom>
          <a:noFill/>
        </p:spPr>
        <p:txBody>
          <a:bodyPr wrap="square">
            <a:spAutoFit/>
          </a:bodyPr>
          <a:lstStyle/>
          <a:p>
            <a:pPr lvl="0">
              <a:defRPr/>
            </a:pPr>
            <a:r>
              <a:rPr lang="en-GB" sz="2400" dirty="0">
                <a:solidFill>
                  <a:prstClr val="black"/>
                </a:solidFill>
                <a:latin typeface="Arial" panose="020B0604020202020204" pitchFamily="34" charset="0"/>
                <a:ea typeface="Verdana" panose="020B0604030504040204" pitchFamily="34" charset="0"/>
                <a:cs typeface="Arial" panose="020B0604020202020204" pitchFamily="34" charset="0"/>
              </a:rPr>
              <a:t>Creating and recording sound effects for films, television, video games and live theatre.</a:t>
            </a:r>
          </a:p>
        </p:txBody>
      </p:sp>
    </p:spTree>
    <p:extLst>
      <p:ext uri="{BB962C8B-B14F-4D97-AF65-F5344CB8AC3E}">
        <p14:creationId xmlns:p14="http://schemas.microsoft.com/office/powerpoint/2010/main" val="2305883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BA4BD46-1E74-49B3-8020-99427BE95990}"/>
              </a:ext>
            </a:extLst>
          </p:cNvPr>
          <p:cNvSpPr txBox="1"/>
          <p:nvPr/>
        </p:nvSpPr>
        <p:spPr>
          <a:xfrm>
            <a:off x="2284196" y="1250266"/>
            <a:ext cx="7010806"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3200" b="1" dirty="0">
                <a:solidFill>
                  <a:srgbClr val="333333"/>
                </a:solidFill>
                <a:latin typeface="Verdana"/>
                <a:ea typeface="Verdana"/>
                <a:cs typeface="Verdana"/>
              </a:rPr>
              <a:t>1: Job Descriptions</a:t>
            </a:r>
            <a:endParaRPr lang="en-US" sz="1400" dirty="0">
              <a:solidFill>
                <a:srgbClr val="333333"/>
              </a:solidFill>
            </a:endParaRPr>
          </a:p>
        </p:txBody>
      </p:sp>
      <p:sp>
        <p:nvSpPr>
          <p:cNvPr id="3" name="TextBox 2">
            <a:extLst>
              <a:ext uri="{FF2B5EF4-FFF2-40B4-BE49-F238E27FC236}">
                <a16:creationId xmlns:a16="http://schemas.microsoft.com/office/drawing/2014/main" id="{93CA8860-E1F3-45B5-90ED-551356FBB360}"/>
              </a:ext>
            </a:extLst>
          </p:cNvPr>
          <p:cNvSpPr txBox="1"/>
          <p:nvPr/>
        </p:nvSpPr>
        <p:spPr>
          <a:xfrm>
            <a:off x="10103168" y="5908615"/>
            <a:ext cx="1645920" cy="40011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GB" sz="2000" b="1" dirty="0">
                <a:solidFill>
                  <a:srgbClr val="333333"/>
                </a:solidFill>
                <a:latin typeface="Arial"/>
                <a:ea typeface="+mn-lt"/>
                <a:cs typeface="+mn-lt"/>
              </a:rPr>
              <a:t>20 minutes</a:t>
            </a:r>
            <a:endParaRPr lang="en-US" dirty="0">
              <a:solidFill>
                <a:srgbClr val="333333"/>
              </a:solidFill>
            </a:endParaRPr>
          </a:p>
        </p:txBody>
      </p:sp>
      <p:sp>
        <p:nvSpPr>
          <p:cNvPr id="4" name="TextBox 3">
            <a:extLst>
              <a:ext uri="{FF2B5EF4-FFF2-40B4-BE49-F238E27FC236}">
                <a16:creationId xmlns:a16="http://schemas.microsoft.com/office/drawing/2014/main" id="{F532B1B3-BC68-4B85-AAE6-756A04FC6AAF}"/>
              </a:ext>
            </a:extLst>
          </p:cNvPr>
          <p:cNvSpPr txBox="1"/>
          <p:nvPr/>
        </p:nvSpPr>
        <p:spPr>
          <a:xfrm>
            <a:off x="516876" y="1886138"/>
            <a:ext cx="9025157" cy="452431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Create </a:t>
            </a:r>
            <a:r>
              <a:rPr lang="en-GB" sz="2400" b="1" dirty="0">
                <a:latin typeface="Arial" panose="020B0604020202020204" pitchFamily="34" charset="0"/>
                <a:cs typeface="Arial" panose="020B0604020202020204" pitchFamily="34" charset="0"/>
              </a:rPr>
              <a:t>two</a:t>
            </a:r>
            <a:r>
              <a:rPr lang="en-GB" sz="2400" dirty="0">
                <a:latin typeface="Arial" panose="020B0604020202020204" pitchFamily="34" charset="0"/>
                <a:cs typeface="Arial" panose="020B0604020202020204" pitchFamily="34" charset="0"/>
              </a:rPr>
              <a:t> job descriptions for </a:t>
            </a:r>
            <a:r>
              <a:rPr lang="en-GB" sz="2400" b="1" dirty="0">
                <a:latin typeface="Arial" panose="020B0604020202020204" pitchFamily="34" charset="0"/>
                <a:cs typeface="Arial" panose="020B0604020202020204" pitchFamily="34" charset="0"/>
              </a:rPr>
              <a:t>two</a:t>
            </a:r>
            <a:r>
              <a:rPr lang="en-GB" sz="2400" dirty="0">
                <a:latin typeface="Arial" panose="020B0604020202020204" pitchFamily="34" charset="0"/>
                <a:cs typeface="Arial" panose="020B0604020202020204" pitchFamily="34" charset="0"/>
              </a:rPr>
              <a:t> </a:t>
            </a:r>
            <a:r>
              <a:rPr lang="en-GB" sz="2400" b="1" dirty="0">
                <a:latin typeface="Arial" panose="020B0604020202020204" pitchFamily="34" charset="0"/>
                <a:cs typeface="Arial" panose="020B0604020202020204" pitchFamily="34" charset="0"/>
              </a:rPr>
              <a:t>different</a:t>
            </a:r>
            <a:r>
              <a:rPr lang="en-GB" sz="2400" dirty="0">
                <a:latin typeface="Arial" panose="020B0604020202020204" pitchFamily="34" charset="0"/>
                <a:cs typeface="Arial" panose="020B0604020202020204" pitchFamily="34" charset="0"/>
              </a:rPr>
              <a:t> </a:t>
            </a:r>
            <a:r>
              <a:rPr lang="en-GB" sz="2400" b="1" dirty="0">
                <a:latin typeface="Arial" panose="020B0604020202020204" pitchFamily="34" charset="0"/>
                <a:cs typeface="Arial" panose="020B0604020202020204" pitchFamily="34" charset="0"/>
              </a:rPr>
              <a:t>roles</a:t>
            </a:r>
            <a:r>
              <a:rPr lang="en-GB" sz="2400" dirty="0">
                <a:latin typeface="Arial" panose="020B0604020202020204" pitchFamily="34" charset="0"/>
                <a:cs typeface="Arial" panose="020B0604020202020204" pitchFamily="34" charset="0"/>
              </a:rPr>
              <a:t> from the list we have looked at so far.</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You must include:</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previous experience and knowledge is required;</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skills are essential and desired for the job;</a:t>
            </a:r>
          </a:p>
          <a:p>
            <a:pPr marL="342900"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What the successful applicant will be responsible for.</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On the next slide we will look at an example.</a:t>
            </a:r>
          </a:p>
          <a:p>
            <a:pPr marL="342900" indent="-342900">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p:txBody>
      </p:sp>
      <p:grpSp>
        <p:nvGrpSpPr>
          <p:cNvPr id="5" name="Group 4">
            <a:extLst>
              <a:ext uri="{FF2B5EF4-FFF2-40B4-BE49-F238E27FC236}">
                <a16:creationId xmlns:a16="http://schemas.microsoft.com/office/drawing/2014/main" id="{5CE72C63-D2FE-9045-8809-2148FBBB3189}"/>
              </a:ext>
            </a:extLst>
          </p:cNvPr>
          <p:cNvGrpSpPr/>
          <p:nvPr/>
        </p:nvGrpSpPr>
        <p:grpSpPr>
          <a:xfrm>
            <a:off x="621700" y="4677429"/>
            <a:ext cx="9447620" cy="742277"/>
            <a:chOff x="462255" y="5013064"/>
            <a:chExt cx="8938392" cy="742277"/>
          </a:xfrm>
        </p:grpSpPr>
        <p:grpSp>
          <p:nvGrpSpPr>
            <p:cNvPr id="9" name="Group 8">
              <a:extLst>
                <a:ext uri="{FF2B5EF4-FFF2-40B4-BE49-F238E27FC236}">
                  <a16:creationId xmlns:a16="http://schemas.microsoft.com/office/drawing/2014/main" id="{8C6FAA3C-CB6C-4374-9B87-706A1C982B27}"/>
                </a:ext>
              </a:extLst>
            </p:cNvPr>
            <p:cNvGrpSpPr/>
            <p:nvPr/>
          </p:nvGrpSpPr>
          <p:grpSpPr>
            <a:xfrm>
              <a:off x="462255" y="5013064"/>
              <a:ext cx="8938392" cy="742277"/>
              <a:chOff x="5752009" y="4927489"/>
              <a:chExt cx="12716483" cy="1346311"/>
            </a:xfrm>
          </p:grpSpPr>
          <p:sp>
            <p:nvSpPr>
              <p:cNvPr id="11" name="Rectangle 10">
                <a:extLst>
                  <a:ext uri="{FF2B5EF4-FFF2-40B4-BE49-F238E27FC236}">
                    <a16:creationId xmlns:a16="http://schemas.microsoft.com/office/drawing/2014/main" id="{2492C60D-D498-4F0E-B78E-580BE9333EB8}"/>
                  </a:ext>
                </a:extLst>
              </p:cNvPr>
              <p:cNvSpPr/>
              <p:nvPr/>
            </p:nvSpPr>
            <p:spPr>
              <a:xfrm>
                <a:off x="5752009" y="4927489"/>
                <a:ext cx="12541657" cy="1346311"/>
              </a:xfrm>
              <a:prstGeom prst="rect">
                <a:avLst/>
              </a:prstGeom>
              <a:solidFill>
                <a:srgbClr val="78F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297CA11F-B52E-4750-85AC-F75CE7933D36}"/>
                  </a:ext>
                </a:extLst>
              </p:cNvPr>
              <p:cNvSpPr txBox="1"/>
              <p:nvPr/>
            </p:nvSpPr>
            <p:spPr>
              <a:xfrm>
                <a:off x="6879413" y="4933182"/>
                <a:ext cx="11589079" cy="1283934"/>
              </a:xfrm>
              <a:prstGeom prst="rect">
                <a:avLst/>
              </a:prstGeom>
              <a:noFill/>
            </p:spPr>
            <p:txBody>
              <a:bodyPr wrap="square" lIns="91440" tIns="45720" rIns="91440" bIns="45720" anchor="t">
                <a:spAutoFit/>
              </a:bodyPr>
              <a:lstStyle/>
              <a:p>
                <a:r>
                  <a:rPr lang="en-GB" sz="2000" dirty="0">
                    <a:solidFill>
                      <a:srgbClr val="333333"/>
                    </a:solidFill>
                    <a:latin typeface="Arial"/>
                    <a:cs typeface="Arial"/>
                  </a:rPr>
                  <a:t>Write a paragraph responding to one of your job descriptions as an applicant.</a:t>
                </a:r>
              </a:p>
            </p:txBody>
          </p:sp>
        </p:grpSp>
        <p:pic>
          <p:nvPicPr>
            <p:cNvPr id="10" name="Picture 9" descr="Text, logo&#10;&#10;Description automatically generated">
              <a:extLst>
                <a:ext uri="{FF2B5EF4-FFF2-40B4-BE49-F238E27FC236}">
                  <a16:creationId xmlns:a16="http://schemas.microsoft.com/office/drawing/2014/main" id="{3B0A2ED4-98AD-4D23-9525-D09B1CE589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048" y="5064161"/>
              <a:ext cx="640081" cy="640081"/>
            </a:xfrm>
            <a:prstGeom prst="rect">
              <a:avLst/>
            </a:prstGeom>
          </p:spPr>
        </p:pic>
      </p:grpSp>
    </p:spTree>
    <p:extLst>
      <p:ext uri="{BB962C8B-B14F-4D97-AF65-F5344CB8AC3E}">
        <p14:creationId xmlns:p14="http://schemas.microsoft.com/office/powerpoint/2010/main" val="14155481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CE2753C-07FF-4B73-B265-7C095D44A7DE}"/>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200" b="1" dirty="0">
                <a:solidFill>
                  <a:srgbClr val="333333"/>
                </a:solidFill>
                <a:latin typeface="Verdana"/>
                <a:ea typeface="Verdana"/>
                <a:cs typeface="Verdana"/>
              </a:rPr>
              <a:t>Technician Job Description</a:t>
            </a:r>
            <a:endParaRPr kumimoji="0" lang="en-US" sz="1400" b="0"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994AC1E1-C419-4F47-AFFE-EF1BE886B76F}"/>
              </a:ext>
            </a:extLst>
          </p:cNvPr>
          <p:cNvSpPr txBox="1"/>
          <p:nvPr/>
        </p:nvSpPr>
        <p:spPr>
          <a:xfrm>
            <a:off x="444325" y="1855061"/>
            <a:ext cx="9678621" cy="3785652"/>
          </a:xfrm>
          <a:prstGeom prst="rect">
            <a:avLst/>
          </a:prstGeom>
          <a:noFill/>
        </p:spPr>
        <p:txBody>
          <a:bodyPr wrap="square" lIns="91440" tIns="45720" rIns="91440" bIns="45720" rtlCol="0" anchor="t">
            <a:spAutoFit/>
          </a:bodyPr>
          <a:lstStyle/>
          <a:p>
            <a:pPr lvl="0">
              <a:defRPr/>
            </a:pPr>
            <a:r>
              <a:rPr lang="en-GB" sz="2400" b="1" dirty="0">
                <a:latin typeface="Arial"/>
                <a:ea typeface="Verdana"/>
                <a:cs typeface="Arial"/>
              </a:rPr>
              <a:t>Previous experience:</a:t>
            </a:r>
          </a:p>
          <a:p>
            <a:pPr lvl="0">
              <a:defRPr/>
            </a:pPr>
            <a:r>
              <a:rPr lang="en-GB" sz="2400" dirty="0">
                <a:latin typeface="Arial"/>
                <a:ea typeface="Verdana"/>
                <a:cs typeface="Arial"/>
              </a:rPr>
              <a:t>Must have worked within live or recording studio environment for at least 2 years. Must have a Level 3 in Electronics or similar.</a:t>
            </a:r>
          </a:p>
          <a:p>
            <a:pPr lvl="0">
              <a:defRPr/>
            </a:pPr>
            <a:endParaRPr lang="en-GB" sz="2400" i="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i="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i="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i="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endParaRPr lang="en-GB" sz="2400" i="1" dirty="0">
              <a:solidFill>
                <a:prstClr val="black"/>
              </a:solidFill>
              <a:latin typeface="Arial" panose="020B0604020202020204" pitchFamily="34" charset="0"/>
              <a:ea typeface="Verdana" panose="020B0604030504040204" pitchFamily="34" charset="0"/>
              <a:cs typeface="Arial" panose="020B0604020202020204" pitchFamily="34" charset="0"/>
            </a:endParaRPr>
          </a:p>
          <a:p>
            <a:pPr lvl="0">
              <a:defRPr/>
            </a:pPr>
            <a:r>
              <a:rPr lang="en-GB" sz="2400" b="1" dirty="0">
                <a:latin typeface="Arial"/>
                <a:ea typeface="Verdana"/>
                <a:cs typeface="Arial"/>
              </a:rPr>
              <a:t>Responsible for:</a:t>
            </a:r>
          </a:p>
          <a:p>
            <a:pPr lvl="0">
              <a:defRPr/>
            </a:pPr>
            <a:endParaRPr lang="en-GB" sz="2400" i="1" dirty="0">
              <a:solidFill>
                <a:prstClr val="black"/>
              </a:solidFill>
              <a:latin typeface="Arial" panose="020B0604020202020204" pitchFamily="34" charset="0"/>
              <a:ea typeface="Verdana" panose="020B060403050404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B6298D80-6ECD-8547-8477-E9CE5B5EFD5D}"/>
              </a:ext>
            </a:extLst>
          </p:cNvPr>
          <p:cNvGraphicFramePr>
            <a:graphicFrameLocks noGrp="1"/>
          </p:cNvGraphicFramePr>
          <p:nvPr>
            <p:extLst>
              <p:ext uri="{D42A27DB-BD31-4B8C-83A1-F6EECF244321}">
                <p14:modId xmlns:p14="http://schemas.microsoft.com/office/powerpoint/2010/main" val="3069232926"/>
              </p:ext>
            </p:extLst>
          </p:nvPr>
        </p:nvGraphicFramePr>
        <p:xfrm>
          <a:off x="452438" y="3095904"/>
          <a:ext cx="5925613" cy="1584960"/>
        </p:xfrm>
        <a:graphic>
          <a:graphicData uri="http://schemas.openxmlformats.org/drawingml/2006/table">
            <a:tbl>
              <a:tblPr firstRow="1" bandRow="1">
                <a:tableStyleId>{5C22544A-7EE6-4342-B048-85BDC9FD1C3A}</a:tableStyleId>
              </a:tblPr>
              <a:tblGrid>
                <a:gridCol w="3365026">
                  <a:extLst>
                    <a:ext uri="{9D8B030D-6E8A-4147-A177-3AD203B41FA5}">
                      <a16:colId xmlns:a16="http://schemas.microsoft.com/office/drawing/2014/main" val="3426706965"/>
                    </a:ext>
                  </a:extLst>
                </a:gridCol>
                <a:gridCol w="1410596">
                  <a:extLst>
                    <a:ext uri="{9D8B030D-6E8A-4147-A177-3AD203B41FA5}">
                      <a16:colId xmlns:a16="http://schemas.microsoft.com/office/drawing/2014/main" val="2592945251"/>
                    </a:ext>
                  </a:extLst>
                </a:gridCol>
                <a:gridCol w="1149991">
                  <a:extLst>
                    <a:ext uri="{9D8B030D-6E8A-4147-A177-3AD203B41FA5}">
                      <a16:colId xmlns:a16="http://schemas.microsoft.com/office/drawing/2014/main" val="1879382438"/>
                    </a:ext>
                  </a:extLst>
                </a:gridCol>
              </a:tblGrid>
              <a:tr h="366335">
                <a:tc>
                  <a:txBody>
                    <a:bodyPr/>
                    <a:lstStyle/>
                    <a:p>
                      <a:r>
                        <a:rPr lang="en-GB" sz="2000" i="1" dirty="0">
                          <a:solidFill>
                            <a:schemeClr val="tx1"/>
                          </a:solidFill>
                          <a:latin typeface="Arial" panose="020B0604020202020204" pitchFamily="34" charset="0"/>
                          <a:cs typeface="Arial" panose="020B0604020202020204" pitchFamily="34" charset="0"/>
                        </a:rPr>
                        <a:t>Skill</a:t>
                      </a:r>
                    </a:p>
                  </a:txBody>
                  <a:tcPr>
                    <a:lnL w="6350">
                      <a:solidFill>
                        <a:schemeClr val="tx1"/>
                      </a:solidFill>
                    </a:lnL>
                    <a:lnR w="6350">
                      <a:solidFill>
                        <a:schemeClr val="tx1"/>
                      </a:solidFill>
                    </a:lnR>
                    <a:lnT w="6350">
                      <a:solidFill>
                        <a:schemeClr val="tx1"/>
                      </a:solidFill>
                    </a:lnT>
                    <a:lnB w="6350">
                      <a:solidFill>
                        <a:schemeClr val="tx1"/>
                      </a:solidFill>
                    </a:lnB>
                    <a:solidFill>
                      <a:schemeClr val="bg1"/>
                    </a:solidFill>
                  </a:tcPr>
                </a:tc>
                <a:tc>
                  <a:txBody>
                    <a:bodyPr/>
                    <a:lstStyle/>
                    <a:p>
                      <a:r>
                        <a:rPr lang="en-GB" sz="2000" i="1" dirty="0">
                          <a:solidFill>
                            <a:schemeClr val="tx1"/>
                          </a:solidFill>
                          <a:latin typeface="Arial" panose="020B0604020202020204" pitchFamily="34" charset="0"/>
                          <a:cs typeface="Arial" panose="020B0604020202020204" pitchFamily="34" charset="0"/>
                        </a:rPr>
                        <a:t>Essential</a:t>
                      </a:r>
                    </a:p>
                  </a:txBody>
                  <a:tcPr>
                    <a:lnL w="6350">
                      <a:solidFill>
                        <a:schemeClr val="tx1"/>
                      </a:solidFill>
                    </a:lnL>
                    <a:lnR w="6350">
                      <a:solidFill>
                        <a:schemeClr val="tx1"/>
                      </a:solidFill>
                    </a:lnR>
                    <a:lnT w="6350">
                      <a:solidFill>
                        <a:schemeClr val="tx1"/>
                      </a:solidFill>
                    </a:lnT>
                    <a:lnB w="6350">
                      <a:solidFill>
                        <a:schemeClr val="tx1"/>
                      </a:solidFill>
                    </a:lnB>
                    <a:solidFill>
                      <a:schemeClr val="bg1"/>
                    </a:solidFill>
                  </a:tcPr>
                </a:tc>
                <a:tc>
                  <a:txBody>
                    <a:bodyPr/>
                    <a:lstStyle/>
                    <a:p>
                      <a:pPr lvl="0">
                        <a:buNone/>
                      </a:pPr>
                      <a:r>
                        <a:rPr lang="en-GB" sz="2000" b="1" i="1" u="none" strike="noStrike" noProof="0" dirty="0">
                          <a:solidFill>
                            <a:schemeClr val="tx1"/>
                          </a:solidFill>
                          <a:latin typeface="Arial" panose="020B0604020202020204" pitchFamily="34" charset="0"/>
                          <a:cs typeface="Arial" panose="020B0604020202020204" pitchFamily="34" charset="0"/>
                        </a:rPr>
                        <a:t>Desired</a:t>
                      </a:r>
                      <a:endParaRPr lang="en-US" sz="2000" i="1" dirty="0">
                        <a:solidFill>
                          <a:schemeClr val="tx1"/>
                        </a:solidFill>
                        <a:latin typeface="Arial" panose="020B0604020202020204" pitchFamily="34" charset="0"/>
                        <a:cs typeface="Arial" panose="020B0604020202020204" pitchFamily="34" charset="0"/>
                      </a:endParaRP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a:solidFill>
                        <a:schemeClr val="tx1"/>
                      </a:solidFill>
                    </a:lnB>
                    <a:solidFill>
                      <a:schemeClr val="bg1"/>
                    </a:solidFill>
                  </a:tcPr>
                </a:tc>
                <a:extLst>
                  <a:ext uri="{0D108BD9-81ED-4DB2-BD59-A6C34878D82A}">
                    <a16:rowId xmlns:a16="http://schemas.microsoft.com/office/drawing/2014/main" val="4091655251"/>
                  </a:ext>
                </a:extLst>
              </a:tr>
              <a:tr h="366335">
                <a:tc>
                  <a:txBody>
                    <a:bodyPr/>
                    <a:lstStyle/>
                    <a:p>
                      <a:r>
                        <a:rPr lang="en-GB" sz="2000" b="0" i="0" dirty="0">
                          <a:latin typeface="Arial"/>
                          <a:cs typeface="Arial"/>
                        </a:rPr>
                        <a:t>Soldering</a:t>
                      </a:r>
                    </a:p>
                  </a:txBody>
                  <a:tcPr>
                    <a:lnL w="6350">
                      <a:solidFill>
                        <a:schemeClr val="tx1"/>
                      </a:solidFill>
                    </a:lnL>
                    <a:lnR w="6350">
                      <a:solidFill>
                        <a:schemeClr val="tx1"/>
                      </a:solidFill>
                    </a:lnR>
                    <a:lnT w="6350">
                      <a:solidFill>
                        <a:schemeClr val="tx1"/>
                      </a:solidFill>
                    </a:lnT>
                    <a:lnB w="6350">
                      <a:solidFill>
                        <a:schemeClr val="tx1"/>
                      </a:solidFill>
                    </a:lnB>
                    <a:solidFill>
                      <a:srgbClr val="78F9D4">
                        <a:alpha val="40000"/>
                      </a:srgbClr>
                    </a:solidFill>
                  </a:tcPr>
                </a:tc>
                <a:tc>
                  <a:txBody>
                    <a:bodyPr/>
                    <a:lstStyle/>
                    <a:p>
                      <a:pPr algn="ctr"/>
                      <a:r>
                        <a:rPr lang="en-GB" sz="2000" i="1" dirty="0">
                          <a:latin typeface="Arial" panose="020B0604020202020204" pitchFamily="34" charset="0"/>
                          <a:cs typeface="Arial" panose="020B0604020202020204" pitchFamily="34" charset="0"/>
                        </a:rPr>
                        <a:t>X</a:t>
                      </a:r>
                    </a:p>
                  </a:txBody>
                  <a:tcPr>
                    <a:lnL w="6350">
                      <a:solidFill>
                        <a:schemeClr val="tx1"/>
                      </a:solidFill>
                    </a:lnL>
                    <a:lnR w="6350">
                      <a:solidFill>
                        <a:schemeClr val="tx1"/>
                      </a:solidFill>
                    </a:lnR>
                    <a:lnT w="6350">
                      <a:solidFill>
                        <a:schemeClr val="tx1"/>
                      </a:solidFill>
                    </a:lnT>
                    <a:lnB w="6350">
                      <a:solidFill>
                        <a:schemeClr val="tx1"/>
                      </a:solidFill>
                    </a:lnB>
                    <a:solidFill>
                      <a:srgbClr val="78F9D4">
                        <a:alpha val="40000"/>
                      </a:srgbClr>
                    </a:solidFill>
                  </a:tcPr>
                </a:tc>
                <a:tc>
                  <a:txBody>
                    <a:bodyPr/>
                    <a:lstStyle/>
                    <a:p>
                      <a:endParaRPr lang="en-GB" sz="2000" i="1" dirty="0">
                        <a:latin typeface="Arial" panose="020B0604020202020204" pitchFamily="34" charset="0"/>
                        <a:cs typeface="Arial" panose="020B0604020202020204" pitchFamily="34" charset="0"/>
                      </a:endParaRP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a:solidFill>
                        <a:schemeClr val="tx1"/>
                      </a:solidFill>
                    </a:lnB>
                    <a:solidFill>
                      <a:srgbClr val="78F9D4">
                        <a:alpha val="40000"/>
                      </a:srgbClr>
                    </a:solidFill>
                  </a:tcPr>
                </a:tc>
                <a:extLst>
                  <a:ext uri="{0D108BD9-81ED-4DB2-BD59-A6C34878D82A}">
                    <a16:rowId xmlns:a16="http://schemas.microsoft.com/office/drawing/2014/main" val="3055376628"/>
                  </a:ext>
                </a:extLst>
              </a:tr>
              <a:tr h="366335">
                <a:tc>
                  <a:txBody>
                    <a:bodyPr/>
                    <a:lstStyle/>
                    <a:p>
                      <a:r>
                        <a:rPr lang="en-GB" sz="2000" b="0" i="0" dirty="0">
                          <a:latin typeface="Arial"/>
                          <a:cs typeface="Arial"/>
                        </a:rPr>
                        <a:t>Electrical P.A.T certified</a:t>
                      </a:r>
                    </a:p>
                  </a:txBody>
                  <a:tcPr>
                    <a:lnL w="6350">
                      <a:solidFill>
                        <a:schemeClr val="tx1"/>
                      </a:solidFill>
                    </a:lnL>
                    <a:lnR w="6350">
                      <a:solidFill>
                        <a:schemeClr val="tx1"/>
                      </a:solidFill>
                    </a:lnR>
                    <a:lnT w="6350">
                      <a:solidFill>
                        <a:schemeClr val="tx1"/>
                      </a:solidFill>
                    </a:lnT>
                    <a:lnB w="6350">
                      <a:solidFill>
                        <a:schemeClr val="tx1"/>
                      </a:solidFill>
                    </a:lnB>
                    <a:solidFill>
                      <a:srgbClr val="78F9D4">
                        <a:alpha val="70000"/>
                      </a:srgbClr>
                    </a:solidFill>
                  </a:tcPr>
                </a:tc>
                <a:tc>
                  <a:txBody>
                    <a:bodyPr/>
                    <a:lstStyle/>
                    <a:p>
                      <a:pPr algn="ctr"/>
                      <a:r>
                        <a:rPr lang="en-GB" sz="2000" i="1" dirty="0">
                          <a:latin typeface="Arial" panose="020B0604020202020204" pitchFamily="34" charset="0"/>
                          <a:cs typeface="Arial" panose="020B0604020202020204" pitchFamily="34" charset="0"/>
                        </a:rPr>
                        <a:t>X</a:t>
                      </a:r>
                    </a:p>
                  </a:txBody>
                  <a:tcPr>
                    <a:lnL w="6350">
                      <a:solidFill>
                        <a:schemeClr val="tx1"/>
                      </a:solidFill>
                    </a:lnL>
                    <a:lnR w="6350">
                      <a:solidFill>
                        <a:schemeClr val="tx1"/>
                      </a:solidFill>
                    </a:lnR>
                    <a:lnT w="6350">
                      <a:solidFill>
                        <a:schemeClr val="tx1"/>
                      </a:solidFill>
                    </a:lnT>
                    <a:lnB w="6350">
                      <a:solidFill>
                        <a:schemeClr val="tx1"/>
                      </a:solidFill>
                    </a:lnB>
                    <a:solidFill>
                      <a:srgbClr val="78F9D4">
                        <a:alpha val="70000"/>
                      </a:srgbClr>
                    </a:solidFill>
                  </a:tcPr>
                </a:tc>
                <a:tc>
                  <a:txBody>
                    <a:bodyPr/>
                    <a:lstStyle/>
                    <a:p>
                      <a:endParaRPr lang="en-GB" sz="2000" i="1" dirty="0">
                        <a:latin typeface="Arial" panose="020B0604020202020204" pitchFamily="34" charset="0"/>
                        <a:cs typeface="Arial" panose="020B0604020202020204" pitchFamily="34" charset="0"/>
                      </a:endParaRP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a:solidFill>
                        <a:schemeClr val="tx1"/>
                      </a:solidFill>
                    </a:lnB>
                    <a:solidFill>
                      <a:srgbClr val="78F9D4">
                        <a:alpha val="70000"/>
                      </a:srgbClr>
                    </a:solidFill>
                  </a:tcPr>
                </a:tc>
                <a:extLst>
                  <a:ext uri="{0D108BD9-81ED-4DB2-BD59-A6C34878D82A}">
                    <a16:rowId xmlns:a16="http://schemas.microsoft.com/office/drawing/2014/main" val="260022522"/>
                  </a:ext>
                </a:extLst>
              </a:tr>
              <a:tr h="366335">
                <a:tc>
                  <a:txBody>
                    <a:bodyPr/>
                    <a:lstStyle/>
                    <a:p>
                      <a:r>
                        <a:rPr lang="en-GB" sz="2000" b="0" i="0" dirty="0">
                          <a:latin typeface="Arial"/>
                          <a:cs typeface="Arial"/>
                        </a:rPr>
                        <a:t>Understanding of DAW</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tc>
                  <a:txBody>
                    <a:bodyPr/>
                    <a:lstStyle/>
                    <a:p>
                      <a:endParaRPr lang="en-GB" sz="2000" i="1" dirty="0">
                        <a:latin typeface="Arial" panose="020B0604020202020204" pitchFamily="34" charset="0"/>
                        <a:cs typeface="Arial" panose="020B0604020202020204" pitchFamily="34" charset="0"/>
                      </a:endParaRP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tc>
                  <a:txBody>
                    <a:bodyPr/>
                    <a:lstStyle/>
                    <a:p>
                      <a:pPr algn="ctr"/>
                      <a:r>
                        <a:rPr lang="en-GB" sz="2000" i="1" dirty="0">
                          <a:latin typeface="Arial" panose="020B0604020202020204" pitchFamily="34" charset="0"/>
                          <a:cs typeface="Arial" panose="020B0604020202020204" pitchFamily="34" charset="0"/>
                        </a:rPr>
                        <a:t>X</a:t>
                      </a:r>
                    </a:p>
                  </a:txBody>
                  <a:tcPr>
                    <a:lnL w="6350">
                      <a:solidFill>
                        <a:schemeClr val="tx1"/>
                      </a:solidFill>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rgbClr val="78F9D4"/>
                    </a:solidFill>
                  </a:tcPr>
                </a:tc>
                <a:extLst>
                  <a:ext uri="{0D108BD9-81ED-4DB2-BD59-A6C34878D82A}">
                    <a16:rowId xmlns:a16="http://schemas.microsoft.com/office/drawing/2014/main" val="480995147"/>
                  </a:ext>
                </a:extLst>
              </a:tr>
            </a:tbl>
          </a:graphicData>
        </a:graphic>
      </p:graphicFrame>
      <p:sp>
        <p:nvSpPr>
          <p:cNvPr id="8" name="TextBox 7">
            <a:extLst>
              <a:ext uri="{FF2B5EF4-FFF2-40B4-BE49-F238E27FC236}">
                <a16:creationId xmlns:a16="http://schemas.microsoft.com/office/drawing/2014/main" id="{52F6E29D-9B2A-FE4E-9EA5-05EBE3845D29}"/>
              </a:ext>
            </a:extLst>
          </p:cNvPr>
          <p:cNvSpPr txBox="1"/>
          <p:nvPr/>
        </p:nvSpPr>
        <p:spPr>
          <a:xfrm>
            <a:off x="451571" y="5264091"/>
            <a:ext cx="11306176" cy="830997"/>
          </a:xfrm>
          <a:prstGeom prst="rect">
            <a:avLst/>
          </a:prstGeom>
          <a:noFill/>
        </p:spPr>
        <p:txBody>
          <a:bodyPr wrap="square" lIns="91440" tIns="45720" rIns="91440" bIns="45720" anchor="t">
            <a:spAutoFit/>
          </a:bodyPr>
          <a:lstStyle/>
          <a:p>
            <a:pPr lvl="0">
              <a:defRPr/>
            </a:pPr>
            <a:r>
              <a:rPr lang="en-GB" sz="2400" dirty="0">
                <a:latin typeface="Arial"/>
                <a:ea typeface="Verdana"/>
                <a:cs typeface="Arial"/>
              </a:rPr>
              <a:t>You will be responsible for maintaining the bands’ equipment whilst on their nationwide tour. Including: repairing amplifiers, instruments, electronic equipment.</a:t>
            </a:r>
          </a:p>
        </p:txBody>
      </p:sp>
    </p:spTree>
    <p:extLst>
      <p:ext uri="{BB962C8B-B14F-4D97-AF65-F5344CB8AC3E}">
        <p14:creationId xmlns:p14="http://schemas.microsoft.com/office/powerpoint/2010/main" val="18983278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1241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51621" y="1853384"/>
            <a:ext cx="10381329" cy="5262979"/>
          </a:xfrm>
          <a:prstGeom prst="rect">
            <a:avLst/>
          </a:prstGeom>
          <a:noFill/>
        </p:spPr>
        <p:txBody>
          <a:bodyPr wrap="square" lIns="91440" tIns="45720" rIns="91440" bIns="45720" anchor="t">
            <a:spAutoFit/>
          </a:bodyPr>
          <a:lstStyle/>
          <a:p>
            <a:r>
              <a:rPr lang="en-US" sz="2400" dirty="0">
                <a:latin typeface="Arial"/>
                <a:cs typeface="Arial"/>
              </a:rPr>
              <a:t>Answer this short quiz:</a:t>
            </a:r>
          </a:p>
          <a:p>
            <a:pPr marL="457200" indent="-457200">
              <a:buAutoNum type="arabicPeriod"/>
            </a:pPr>
            <a:r>
              <a:rPr lang="en-US" sz="2400" dirty="0">
                <a:latin typeface="Arial"/>
                <a:cs typeface="Arial"/>
              </a:rPr>
              <a:t>Which of the following statements is/are</a:t>
            </a:r>
            <a:r>
              <a:rPr lang="en-US" sz="2400" b="1" dirty="0">
                <a:latin typeface="Arial"/>
                <a:cs typeface="Arial"/>
              </a:rPr>
              <a:t> true?</a:t>
            </a:r>
          </a:p>
          <a:p>
            <a:pPr marL="914400" lvl="1" indent="-457200">
              <a:buFont typeface="+mj-lt"/>
              <a:buAutoNum type="alphaLcPeriod"/>
            </a:pPr>
            <a:r>
              <a:rPr lang="en-US" sz="2400" dirty="0">
                <a:latin typeface="Arial"/>
                <a:cs typeface="Arial"/>
              </a:rPr>
              <a:t>A musical artist always writes the lyrics for their songs</a:t>
            </a:r>
          </a:p>
          <a:p>
            <a:pPr marL="914400" lvl="1" indent="-457200">
              <a:buFont typeface="+mj-lt"/>
              <a:buAutoNum type="alphaLcPeriod"/>
            </a:pPr>
            <a:r>
              <a:rPr lang="en-US" sz="2400" dirty="0">
                <a:latin typeface="Arial"/>
                <a:cs typeface="Arial"/>
              </a:rPr>
              <a:t>A song does not have to contain lyrics</a:t>
            </a:r>
          </a:p>
          <a:p>
            <a:pPr marL="914400" lvl="1" indent="-457200">
              <a:buFont typeface="+mj-lt"/>
              <a:buAutoNum type="alphaLcPeriod"/>
            </a:pPr>
            <a:r>
              <a:rPr lang="en-US" sz="2400" dirty="0">
                <a:latin typeface="Arial"/>
                <a:cs typeface="Arial"/>
              </a:rPr>
              <a:t>A session musician is a professional instrumentalist</a:t>
            </a:r>
          </a:p>
          <a:p>
            <a:pPr marL="914400" lvl="1" indent="-457200">
              <a:buFont typeface="+mj-lt"/>
              <a:buAutoNum type="alphaLcPeriod"/>
            </a:pPr>
            <a:r>
              <a:rPr lang="en-US" sz="2400" dirty="0">
                <a:latin typeface="Arial"/>
                <a:cs typeface="Arial"/>
              </a:rPr>
              <a:t>A songwriter will also be responsible for performing their songs</a:t>
            </a:r>
          </a:p>
          <a:p>
            <a:pPr lvl="1"/>
            <a:endParaRPr lang="en-US" sz="2400" dirty="0">
              <a:latin typeface="Arial"/>
              <a:cs typeface="Arial"/>
            </a:endParaRPr>
          </a:p>
          <a:p>
            <a:r>
              <a:rPr lang="en-US" sz="2400" dirty="0">
                <a:latin typeface="Arial"/>
                <a:cs typeface="Arial"/>
              </a:rPr>
              <a:t>2. Which of the following is/are </a:t>
            </a:r>
            <a:r>
              <a:rPr lang="en-US" sz="2400" b="1" dirty="0">
                <a:latin typeface="Arial"/>
                <a:cs typeface="Arial"/>
              </a:rPr>
              <a:t>not</a:t>
            </a:r>
            <a:r>
              <a:rPr lang="en-US" sz="2400" dirty="0">
                <a:latin typeface="Arial"/>
                <a:cs typeface="Arial"/>
              </a:rPr>
              <a:t> an essential skill for a session musician?</a:t>
            </a:r>
          </a:p>
          <a:p>
            <a:pPr marL="914400" lvl="1" indent="-457200">
              <a:buFont typeface="+mj-lt"/>
              <a:buAutoNum type="alphaLcPeriod"/>
            </a:pPr>
            <a:r>
              <a:rPr lang="en-US" sz="2400" dirty="0">
                <a:latin typeface="Arial"/>
                <a:cs typeface="Arial"/>
              </a:rPr>
              <a:t>Being able to play at least one instrument professionally</a:t>
            </a:r>
          </a:p>
          <a:p>
            <a:pPr marL="914400" lvl="1" indent="-457200">
              <a:buFont typeface="+mj-lt"/>
              <a:buAutoNum type="alphaLcPeriod"/>
            </a:pPr>
            <a:r>
              <a:rPr lang="en-US" sz="2400" dirty="0">
                <a:latin typeface="Arial"/>
                <a:cs typeface="Arial"/>
              </a:rPr>
              <a:t>Being able to compose music</a:t>
            </a:r>
          </a:p>
          <a:p>
            <a:pPr marL="914400" lvl="1" indent="-457200">
              <a:buFont typeface="+mj-lt"/>
              <a:buAutoNum type="alphaLcPeriod"/>
            </a:pPr>
            <a:r>
              <a:rPr lang="en-US" sz="2400" dirty="0">
                <a:latin typeface="Arial"/>
                <a:cs typeface="Arial"/>
              </a:rPr>
              <a:t>Having recording/performing experience</a:t>
            </a:r>
          </a:p>
          <a:p>
            <a:pPr marL="914400" lvl="1" indent="-457200">
              <a:buFont typeface="+mj-lt"/>
              <a:buAutoNum type="alphaLcPeriod"/>
            </a:pPr>
            <a:r>
              <a:rPr lang="en-US" sz="2400" dirty="0">
                <a:latin typeface="Arial"/>
                <a:cs typeface="Arial"/>
              </a:rPr>
              <a:t>Being able to arrange music</a:t>
            </a:r>
          </a:p>
          <a:p>
            <a:pPr marL="914400" lvl="1" indent="-457200">
              <a:buFont typeface="+mj-lt"/>
              <a:buAutoNum type="alphaLcPeriod"/>
            </a:pPr>
            <a:endParaRPr lang="en-US" sz="2400" dirty="0">
              <a:latin typeface="Arial"/>
              <a:cs typeface="Arial"/>
            </a:endParaRPr>
          </a:p>
        </p:txBody>
      </p:sp>
    </p:spTree>
    <p:custDataLst>
      <p:tags r:id="rId1"/>
    </p:custDataLst>
    <p:extLst>
      <p:ext uri="{BB962C8B-B14F-4D97-AF65-F5344CB8AC3E}">
        <p14:creationId xmlns:p14="http://schemas.microsoft.com/office/powerpoint/2010/main" val="720670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E6705A-EEA9-4642-AE9A-1E150D5FE3E8}"/>
              </a:ext>
            </a:extLst>
          </p:cNvPr>
          <p:cNvSpPr txBox="1"/>
          <p:nvPr/>
        </p:nvSpPr>
        <p:spPr>
          <a:xfrm>
            <a:off x="451621" y="1842626"/>
            <a:ext cx="10843908" cy="4893647"/>
          </a:xfrm>
          <a:prstGeom prst="rect">
            <a:avLst/>
          </a:prstGeom>
          <a:noFill/>
        </p:spPr>
        <p:txBody>
          <a:bodyPr wrap="square" lIns="91440" tIns="45720" rIns="91440" bIns="45720" anchor="t">
            <a:spAutoFit/>
          </a:bodyPr>
          <a:lstStyle/>
          <a:p>
            <a:r>
              <a:rPr lang="en-US" sz="2400" dirty="0"/>
              <a:t>Answer this short quiz:</a:t>
            </a:r>
          </a:p>
          <a:p>
            <a:pPr marL="457200" indent="-457200">
              <a:buAutoNum type="arabicPeriod"/>
            </a:pPr>
            <a:r>
              <a:rPr lang="en-US" sz="2400" dirty="0"/>
              <a:t>Which of the following statements is/are </a:t>
            </a:r>
            <a:r>
              <a:rPr lang="en-US" sz="2400" b="1" dirty="0"/>
              <a:t>true?</a:t>
            </a:r>
          </a:p>
          <a:p>
            <a:pPr marL="914400" lvl="1" indent="-457200">
              <a:buFont typeface="+mj-lt"/>
              <a:buAutoNum type="alphaLcPeriod"/>
            </a:pPr>
            <a:r>
              <a:rPr lang="en-US" sz="2400" i="1" dirty="0"/>
              <a:t>A musical artist always writes the lyrics for their songs- FALSE</a:t>
            </a:r>
          </a:p>
          <a:p>
            <a:pPr marL="914400" lvl="1" indent="-457200">
              <a:buFont typeface="+mj-lt"/>
              <a:buAutoNum type="alphaLcPeriod"/>
            </a:pPr>
            <a:r>
              <a:rPr lang="en-US" sz="2400" i="1" dirty="0"/>
              <a:t>A song does not have to contain lyrics - FALSE</a:t>
            </a:r>
          </a:p>
          <a:p>
            <a:pPr marL="914400" lvl="1" indent="-457200">
              <a:buFont typeface="+mj-lt"/>
              <a:buAutoNum type="alphaLcPeriod"/>
            </a:pPr>
            <a:r>
              <a:rPr lang="en-US" sz="2400" b="1" dirty="0"/>
              <a:t>A session musician is a professional instrumentalist - TRUE</a:t>
            </a:r>
          </a:p>
          <a:p>
            <a:pPr marL="914400" lvl="1" indent="-457200">
              <a:buFont typeface="+mj-lt"/>
              <a:buAutoNum type="alphaLcPeriod"/>
            </a:pPr>
            <a:r>
              <a:rPr lang="en-US" sz="2400" i="1" dirty="0"/>
              <a:t>A songwriter will also be responsible for performing their songs - FALSE</a:t>
            </a:r>
          </a:p>
          <a:p>
            <a:pPr lvl="1"/>
            <a:r>
              <a:rPr lang="en-US" sz="2400" dirty="0"/>
              <a:t>											</a:t>
            </a:r>
          </a:p>
          <a:p>
            <a:r>
              <a:rPr lang="en-US" sz="2400" dirty="0"/>
              <a:t>2. Which of the following is/are </a:t>
            </a:r>
            <a:r>
              <a:rPr lang="en-US" sz="2400" b="1" dirty="0"/>
              <a:t>not</a:t>
            </a:r>
            <a:r>
              <a:rPr lang="en-US" sz="2400" dirty="0"/>
              <a:t> an essential skill for a session musician?</a:t>
            </a:r>
          </a:p>
          <a:p>
            <a:pPr marL="914400" lvl="1" indent="-457200">
              <a:buFont typeface="+mj-lt"/>
              <a:buAutoNum type="alphaLcPeriod"/>
            </a:pPr>
            <a:r>
              <a:rPr lang="en-US" sz="2400" b="1" dirty="0"/>
              <a:t>Being able to play at least one instrument professionally - ESSENTIAL</a:t>
            </a:r>
          </a:p>
          <a:p>
            <a:pPr marL="914400" lvl="1" indent="-457200">
              <a:buFont typeface="+mj-lt"/>
              <a:buAutoNum type="alphaLcPeriod"/>
            </a:pPr>
            <a:r>
              <a:rPr lang="en-US" sz="2400" i="1" dirty="0"/>
              <a:t>Being able to compose music – NON-ESSENTIAL</a:t>
            </a:r>
          </a:p>
          <a:p>
            <a:pPr marL="914400" lvl="1" indent="-457200">
              <a:buFont typeface="+mj-lt"/>
              <a:buAutoNum type="alphaLcPeriod"/>
            </a:pPr>
            <a:r>
              <a:rPr lang="en-US" sz="2400" b="1" dirty="0"/>
              <a:t>Having recording/performing experience - ESSENTIAL</a:t>
            </a:r>
          </a:p>
          <a:p>
            <a:pPr marL="914400" lvl="1" indent="-457200">
              <a:buFont typeface="+mj-lt"/>
              <a:buAutoNum type="alphaLcPeriod"/>
            </a:pPr>
            <a:r>
              <a:rPr lang="en-US" sz="2400" i="1" dirty="0"/>
              <a:t>Being able to arrange music– NON-ESSENTIAL			</a:t>
            </a:r>
            <a:r>
              <a:rPr lang="en-US" sz="2400" b="1" dirty="0"/>
              <a:t>/8</a:t>
            </a:r>
          </a:p>
          <a:p>
            <a:pPr marL="914400" lvl="1" indent="-457200">
              <a:buFont typeface="+mj-lt"/>
              <a:buAutoNum type="alphaLcPeriod"/>
            </a:pPr>
            <a:endParaRPr lang="en-US" sz="2400" dirty="0"/>
          </a:p>
        </p:txBody>
      </p:sp>
    </p:spTree>
    <p:extLst>
      <p:ext uri="{BB962C8B-B14F-4D97-AF65-F5344CB8AC3E}">
        <p14:creationId xmlns:p14="http://schemas.microsoft.com/office/powerpoint/2010/main" val="27633430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4768E34-ED83-4C6E-A8A7-85DBDAADF15B}"/>
              </a:ext>
            </a:extLst>
          </p:cNvPr>
          <p:cNvSpPr txBox="1"/>
          <p:nvPr/>
        </p:nvSpPr>
        <p:spPr>
          <a:xfrm>
            <a:off x="451622" y="1855061"/>
            <a:ext cx="8541696" cy="461665"/>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Can you now?</a:t>
            </a:r>
          </a:p>
        </p:txBody>
      </p:sp>
      <p:pic>
        <p:nvPicPr>
          <p:cNvPr id="4" name="Picture 3" descr="Icon&#10;&#10;Description automatically generated">
            <a:extLst>
              <a:ext uri="{FF2B5EF4-FFF2-40B4-BE49-F238E27FC236}">
                <a16:creationId xmlns:a16="http://schemas.microsoft.com/office/drawing/2014/main" id="{7BDA4C2E-9823-4E32-BDDA-125421455B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2470689"/>
            <a:ext cx="360000" cy="360000"/>
          </a:xfrm>
          <a:prstGeom prst="rect">
            <a:avLst/>
          </a:prstGeom>
        </p:spPr>
      </p:pic>
      <p:pic>
        <p:nvPicPr>
          <p:cNvPr id="8" name="Picture 7" descr="Icon&#10;&#10;Description automatically generated">
            <a:extLst>
              <a:ext uri="{FF2B5EF4-FFF2-40B4-BE49-F238E27FC236}">
                <a16:creationId xmlns:a16="http://schemas.microsoft.com/office/drawing/2014/main" id="{F83C56ED-364E-4D96-AE89-D7CD1A0119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214513"/>
            <a:ext cx="360000" cy="360000"/>
          </a:xfrm>
          <a:prstGeom prst="rect">
            <a:avLst/>
          </a:prstGeom>
        </p:spPr>
      </p:pic>
      <p:pic>
        <p:nvPicPr>
          <p:cNvPr id="9" name="Picture 8" descr="Icon&#10;&#10;Description automatically generated">
            <a:extLst>
              <a:ext uri="{FF2B5EF4-FFF2-40B4-BE49-F238E27FC236}">
                <a16:creationId xmlns:a16="http://schemas.microsoft.com/office/drawing/2014/main" id="{53D47D80-078D-4E1D-AB93-7422561FEC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4702161"/>
            <a:ext cx="360000" cy="360000"/>
          </a:xfrm>
          <a:prstGeom prst="rect">
            <a:avLst/>
          </a:prstGeom>
        </p:spPr>
      </p:pic>
      <p:pic>
        <p:nvPicPr>
          <p:cNvPr id="10" name="Picture 9" descr="Icon&#10;&#10;Description automatically generated">
            <a:extLst>
              <a:ext uri="{FF2B5EF4-FFF2-40B4-BE49-F238E27FC236}">
                <a16:creationId xmlns:a16="http://schemas.microsoft.com/office/drawing/2014/main" id="{8CDC63E8-5315-42E4-AC80-A3D86AD0A4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62" y="3958337"/>
            <a:ext cx="360000" cy="360000"/>
          </a:xfrm>
          <a:prstGeom prst="rect">
            <a:avLst/>
          </a:prstGeom>
        </p:spPr>
      </p:pic>
      <p:sp>
        <p:nvSpPr>
          <p:cNvPr id="12" name="TextBox 11">
            <a:extLst>
              <a:ext uri="{FF2B5EF4-FFF2-40B4-BE49-F238E27FC236}">
                <a16:creationId xmlns:a16="http://schemas.microsoft.com/office/drawing/2014/main" id="{B7AB2AAE-9672-CB40-9613-89E430631EEA}"/>
              </a:ext>
            </a:extLst>
          </p:cNvPr>
          <p:cNvSpPr txBox="1"/>
          <p:nvPr/>
        </p:nvSpPr>
        <p:spPr>
          <a:xfrm>
            <a:off x="1148378" y="2415190"/>
            <a:ext cx="7672893" cy="3785652"/>
          </a:xfrm>
          <a:prstGeom prst="rect">
            <a:avLst/>
          </a:prstGeom>
          <a:noFill/>
        </p:spPr>
        <p:txBody>
          <a:bodyPr wrap="square">
            <a:spAutoFit/>
          </a:bodyPr>
          <a:lstStyle/>
          <a:p>
            <a:r>
              <a:rPr lang="en-GB" sz="2400" b="1" dirty="0">
                <a:latin typeface="Arial" panose="020B0604020202020204" pitchFamily="34" charset="0"/>
                <a:cs typeface="Arial" panose="020B0604020202020204" pitchFamily="34" charset="0"/>
              </a:rPr>
              <a:t>List </a:t>
            </a:r>
            <a:r>
              <a:rPr lang="en-GB" sz="2400" dirty="0">
                <a:latin typeface="Arial" panose="020B0604020202020204" pitchFamily="34" charset="0"/>
                <a:cs typeface="Arial" panose="020B0604020202020204" pitchFamily="34" charset="0"/>
              </a:rPr>
              <a:t>the main roles within the music business;</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Describe </a:t>
            </a:r>
            <a:r>
              <a:rPr lang="en-GB" sz="2400" dirty="0">
                <a:latin typeface="Arial" panose="020B0604020202020204" pitchFamily="34" charset="0"/>
                <a:cs typeface="Arial" panose="020B0604020202020204" pitchFamily="34" charset="0"/>
              </a:rPr>
              <a:t>the responsibilities of the roles;</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Create </a:t>
            </a:r>
            <a:r>
              <a:rPr lang="en-GB" sz="2400" dirty="0">
                <a:latin typeface="Arial" panose="020B0604020202020204" pitchFamily="34" charset="0"/>
                <a:cs typeface="Arial" panose="020B0604020202020204" pitchFamily="34" charset="0"/>
              </a:rPr>
              <a:t>your own job descriptions for different roles; </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Compose </a:t>
            </a:r>
            <a:r>
              <a:rPr lang="en-GB" sz="2400" dirty="0">
                <a:latin typeface="Arial" panose="020B0604020202020204" pitchFamily="34" charset="0"/>
                <a:cs typeface="Arial" panose="020B0604020202020204" pitchFamily="34" charset="0"/>
              </a:rPr>
              <a:t>an application for a job description.</a:t>
            </a:r>
          </a:p>
          <a:p>
            <a:endParaRPr lang="en-GB" sz="2400" b="1"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3339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6340C2-F404-446E-906C-F0A4D395ABB9}"/>
              </a:ext>
            </a:extLst>
          </p:cNvPr>
          <p:cNvSpPr txBox="1"/>
          <p:nvPr/>
        </p:nvSpPr>
        <p:spPr>
          <a:xfrm>
            <a:off x="462254" y="1855061"/>
            <a:ext cx="9660692" cy="5262979"/>
          </a:xfrm>
          <a:prstGeom prst="rect">
            <a:avLst/>
          </a:prstGeom>
          <a:noFill/>
        </p:spPr>
        <p:txBody>
          <a:bodyPr wrap="square" lIns="91440" tIns="45720" rIns="91440" bIns="45720" rtlCol="0" anchor="t">
            <a:spAutoFit/>
          </a:bodyPr>
          <a:lstStyle/>
          <a:p>
            <a:r>
              <a:rPr lang="en-GB" sz="2400" b="1" dirty="0">
                <a:latin typeface="Arial"/>
                <a:cs typeface="Arial"/>
              </a:rPr>
              <a:t>Further Reading:</a:t>
            </a:r>
          </a:p>
          <a:p>
            <a:r>
              <a:rPr lang="en-GB" sz="2400" dirty="0">
                <a:latin typeface="Arial"/>
                <a:cs typeface="Arial"/>
              </a:rPr>
              <a:t>You could visit sites such as </a:t>
            </a:r>
            <a:r>
              <a:rPr lang="en-GB" sz="2400" b="1" dirty="0">
                <a:latin typeface="Arial"/>
                <a:cs typeface="Arial"/>
              </a:rPr>
              <a:t>prospects.ac.uk </a:t>
            </a:r>
            <a:r>
              <a:rPr lang="en-GB" sz="2400" dirty="0">
                <a:latin typeface="Arial"/>
                <a:cs typeface="Arial"/>
              </a:rPr>
              <a:t>and search </a:t>
            </a:r>
            <a:r>
              <a:rPr lang="en-GB" sz="2400" b="1" dirty="0">
                <a:latin typeface="Arial"/>
                <a:cs typeface="Arial"/>
              </a:rPr>
              <a:t>careers in music</a:t>
            </a:r>
            <a:r>
              <a:rPr lang="en-GB" sz="2400" dirty="0">
                <a:latin typeface="Arial"/>
                <a:cs typeface="Arial"/>
              </a:rPr>
              <a:t>. </a:t>
            </a:r>
          </a:p>
          <a:p>
            <a:endParaRPr lang="en-GB" sz="2400" b="1" dirty="0">
              <a:latin typeface="Arial"/>
              <a:cs typeface="Arial"/>
            </a:endParaRPr>
          </a:p>
          <a:p>
            <a:r>
              <a:rPr lang="en-GB" sz="2400" dirty="0">
                <a:latin typeface="Arial"/>
                <a:cs typeface="Arial"/>
              </a:rPr>
              <a:t>This page contains lots of useful information on how to get into different careers in the music business.</a:t>
            </a:r>
          </a:p>
          <a:p>
            <a:endParaRPr lang="en-GB" sz="2400" dirty="0">
              <a:latin typeface="Arial"/>
              <a:cs typeface="Arial"/>
            </a:endParaRPr>
          </a:p>
          <a:p>
            <a:r>
              <a:rPr lang="en-GB" sz="2400" dirty="0">
                <a:latin typeface="Arial"/>
                <a:cs typeface="Arial"/>
              </a:rPr>
              <a:t>Choose </a:t>
            </a:r>
            <a:r>
              <a:rPr lang="en-GB" sz="2400" b="1" dirty="0">
                <a:latin typeface="Arial"/>
                <a:cs typeface="Arial"/>
              </a:rPr>
              <a:t>one </a:t>
            </a:r>
            <a:r>
              <a:rPr lang="en-GB" sz="2400" dirty="0">
                <a:latin typeface="Arial"/>
                <a:cs typeface="Arial"/>
              </a:rPr>
              <a:t>job role or career path and make notes in your workbook.</a:t>
            </a:r>
          </a:p>
          <a:p>
            <a:endParaRPr lang="en-GB" sz="2400" dirty="0">
              <a:latin typeface="Arial"/>
              <a:cs typeface="Arial"/>
            </a:endParaRPr>
          </a:p>
          <a:p>
            <a:r>
              <a:rPr lang="en-GB" sz="2400" dirty="0">
                <a:latin typeface="Arial"/>
                <a:cs typeface="Arial"/>
              </a:rPr>
              <a:t>At the start of our next lesson, we will discuss what you have researched.</a:t>
            </a:r>
          </a:p>
          <a:p>
            <a:endParaRPr lang="en-GB" sz="2400" dirty="0">
              <a:latin typeface="Arial"/>
              <a:cs typeface="Arial"/>
            </a:endParaRPr>
          </a:p>
          <a:p>
            <a:endParaRPr lang="en-GB" sz="2400" dirty="0">
              <a:latin typeface="Arial"/>
              <a:cs typeface="Arial"/>
            </a:endParaRPr>
          </a:p>
          <a:p>
            <a:r>
              <a:rPr lang="en-GB" sz="2400" b="1" dirty="0">
                <a:latin typeface="Arial"/>
                <a:cs typeface="Arial"/>
              </a:rPr>
              <a:t> </a:t>
            </a:r>
          </a:p>
        </p:txBody>
      </p:sp>
    </p:spTree>
    <p:custDataLst>
      <p:tags r:id="rId1"/>
    </p:custDataLst>
    <p:extLst>
      <p:ext uri="{BB962C8B-B14F-4D97-AF65-F5344CB8AC3E}">
        <p14:creationId xmlns:p14="http://schemas.microsoft.com/office/powerpoint/2010/main" val="33426896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5346C6A-4EF2-4C16-BA13-59D478ED682B}"/>
              </a:ext>
            </a:extLst>
          </p:cNvPr>
          <p:cNvSpPr txBox="1"/>
          <p:nvPr/>
        </p:nvSpPr>
        <p:spPr>
          <a:xfrm>
            <a:off x="356745" y="3039915"/>
            <a:ext cx="4844429" cy="92333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5400" b="1" dirty="0">
                <a:solidFill>
                  <a:srgbClr val="333333"/>
                </a:solidFill>
                <a:latin typeface="Verdana"/>
                <a:ea typeface="Verdana"/>
                <a:cs typeface="Verdana"/>
              </a:rPr>
              <a:t>Great work!</a:t>
            </a:r>
            <a:endParaRPr lang="en-US" sz="2800" dirty="0">
              <a:solidFill>
                <a:srgbClr val="333333"/>
              </a:solidFill>
            </a:endParaRPr>
          </a:p>
        </p:txBody>
      </p:sp>
      <p:sp>
        <p:nvSpPr>
          <p:cNvPr id="7" name="Rectangle 6">
            <a:extLst>
              <a:ext uri="{FF2B5EF4-FFF2-40B4-BE49-F238E27FC236}">
                <a16:creationId xmlns:a16="http://schemas.microsoft.com/office/drawing/2014/main" id="{EF000CE3-F63C-41C5-A75C-684F21D4201E}"/>
              </a:ext>
            </a:extLst>
          </p:cNvPr>
          <p:cNvSpPr/>
          <p:nvPr/>
        </p:nvSpPr>
        <p:spPr>
          <a:xfrm>
            <a:off x="7461811" y="0"/>
            <a:ext cx="4738577"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Icon&#10;&#10;Description automatically generated">
            <a:extLst>
              <a:ext uri="{FF2B5EF4-FFF2-40B4-BE49-F238E27FC236}">
                <a16:creationId xmlns:a16="http://schemas.microsoft.com/office/drawing/2014/main" id="{2F024DB7-D17E-4BA4-9244-23BF0060B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1188" y="2169000"/>
            <a:ext cx="2520000" cy="2520000"/>
          </a:xfrm>
          <a:prstGeom prst="rect">
            <a:avLst/>
          </a:prstGeom>
        </p:spPr>
      </p:pic>
    </p:spTree>
    <p:extLst>
      <p:ext uri="{BB962C8B-B14F-4D97-AF65-F5344CB8AC3E}">
        <p14:creationId xmlns:p14="http://schemas.microsoft.com/office/powerpoint/2010/main" val="976635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80B7833-9BE4-4EDE-9736-AB0640C620E9}"/>
              </a:ext>
            </a:extLst>
          </p:cNvPr>
          <p:cNvSpPr txBox="1"/>
          <p:nvPr/>
        </p:nvSpPr>
        <p:spPr>
          <a:xfrm>
            <a:off x="451622" y="1855061"/>
            <a:ext cx="8541696" cy="4154984"/>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By the end of the lesson</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must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List </a:t>
            </a:r>
            <a:r>
              <a:rPr lang="en-GB" sz="2400" dirty="0">
                <a:latin typeface="Arial" panose="020B0604020202020204" pitchFamily="34" charset="0"/>
                <a:cs typeface="Arial" panose="020B0604020202020204" pitchFamily="34" charset="0"/>
              </a:rPr>
              <a:t>the main roles within the music business;</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Describe </a:t>
            </a:r>
            <a:r>
              <a:rPr lang="en-GB" sz="2400" dirty="0">
                <a:latin typeface="Arial" panose="020B0604020202020204" pitchFamily="34" charset="0"/>
                <a:cs typeface="Arial" panose="020B0604020202020204" pitchFamily="34" charset="0"/>
              </a:rPr>
              <a:t>the responsibilities of the roles.</a:t>
            </a:r>
          </a:p>
          <a:p>
            <a:pPr marL="342900" indent="-342900">
              <a:buFont typeface="Arial" panose="020B0604020202020204" pitchFamily="34" charset="0"/>
              <a:buChar char="•"/>
            </a:pPr>
            <a:endParaRPr lang="en-GB" sz="2400" b="1"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You may also be able to:</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Create </a:t>
            </a:r>
            <a:r>
              <a:rPr lang="en-GB" sz="2400" dirty="0">
                <a:latin typeface="Arial" panose="020B0604020202020204" pitchFamily="34" charset="0"/>
                <a:cs typeface="Arial" panose="020B0604020202020204" pitchFamily="34" charset="0"/>
              </a:rPr>
              <a:t>your own job descriptions for different roles;</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Compose </a:t>
            </a:r>
            <a:r>
              <a:rPr lang="en-GB" sz="2400" dirty="0">
                <a:latin typeface="Arial" panose="020B0604020202020204" pitchFamily="34" charset="0"/>
                <a:cs typeface="Arial" panose="020B0604020202020204" pitchFamily="34" charset="0"/>
              </a:rPr>
              <a:t>an application for a job description.</a:t>
            </a:r>
          </a:p>
          <a:p>
            <a:pPr marL="342900" indent="-342900">
              <a:buFont typeface="Arial" panose="020B0604020202020204" pitchFamily="34" charset="0"/>
              <a:buChar char="•"/>
            </a:pPr>
            <a:endParaRPr lang="en-GB" sz="2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0127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in the Music Business</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1287714" cy="3046988"/>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The music business contains a wide range of different job roles that are responsible for different aspects of bringing a piece of music to the consumer.</a:t>
            </a:r>
          </a:p>
          <a:p>
            <a:endParaRPr lang="en-GB" sz="2400" dirty="0">
              <a:latin typeface="Arial" panose="020B0604020202020204" pitchFamily="34" charset="0"/>
              <a:cs typeface="Arial" panose="020B0604020202020204" pitchFamily="34" charset="0"/>
            </a:endParaRPr>
          </a:p>
          <a:p>
            <a:r>
              <a:rPr lang="en-GB" sz="2400" dirty="0">
                <a:latin typeface="Arial" panose="020B0604020202020204" pitchFamily="34" charset="0"/>
                <a:cs typeface="Arial" panose="020B0604020202020204" pitchFamily="34" charset="0"/>
              </a:rPr>
              <a:t>Let us look at an example:</a:t>
            </a:r>
          </a:p>
          <a:p>
            <a:endParaRPr lang="en-GB" sz="2400" dirty="0">
              <a:latin typeface="Arial" panose="020B0604020202020204" pitchFamily="34" charset="0"/>
              <a:cs typeface="Arial" panose="020B0604020202020204" pitchFamily="34" charset="0"/>
            </a:endParaRPr>
          </a:p>
          <a:p>
            <a:r>
              <a:rPr lang="en-GB" sz="2400" b="1" dirty="0">
                <a:latin typeface="Arial" panose="020B0604020202020204" pitchFamily="34" charset="0"/>
                <a:cs typeface="Arial" panose="020B0604020202020204" pitchFamily="34" charset="0"/>
              </a:rPr>
              <a:t>Role: </a:t>
            </a:r>
            <a:r>
              <a:rPr lang="en-GB" sz="2400" dirty="0">
                <a:latin typeface="Arial" panose="020B0604020202020204" pitchFamily="34" charset="0"/>
                <a:cs typeface="Arial" panose="020B0604020202020204" pitchFamily="34" charset="0"/>
              </a:rPr>
              <a:t>musical artist </a:t>
            </a:r>
          </a:p>
          <a:p>
            <a:r>
              <a:rPr lang="en-GB" sz="2400" b="1" dirty="0">
                <a:latin typeface="Arial" panose="020B0604020202020204" pitchFamily="34" charset="0"/>
                <a:cs typeface="Arial" panose="020B0604020202020204" pitchFamily="34" charset="0"/>
              </a:rPr>
              <a:t>Responsibilities: </a:t>
            </a:r>
            <a:r>
              <a:rPr lang="en-GB" sz="2400" dirty="0">
                <a:latin typeface="Arial" panose="020B0604020202020204" pitchFamily="34" charset="0"/>
                <a:cs typeface="Arial" panose="020B0604020202020204" pitchFamily="34" charset="0"/>
              </a:rPr>
              <a:t>creating, developing and performing musical material.</a:t>
            </a:r>
          </a:p>
          <a:p>
            <a:r>
              <a:rPr lang="en-GB" sz="2400" dirty="0">
                <a:latin typeface="Arial" panose="020B0604020202020204" pitchFamily="34" charset="0"/>
                <a:cs typeface="Arial" panose="020B0604020202020204" pitchFamily="34" charset="0"/>
              </a:rPr>
              <a:t> </a:t>
            </a:r>
          </a:p>
        </p:txBody>
      </p:sp>
      <p:grpSp>
        <p:nvGrpSpPr>
          <p:cNvPr id="18" name="Group 17">
            <a:extLst>
              <a:ext uri="{FF2B5EF4-FFF2-40B4-BE49-F238E27FC236}">
                <a16:creationId xmlns:a16="http://schemas.microsoft.com/office/drawing/2014/main" id="{33EE7DDF-E8AA-4173-81F2-9222BB0E0DEC}"/>
              </a:ext>
            </a:extLst>
          </p:cNvPr>
          <p:cNvGrpSpPr/>
          <p:nvPr/>
        </p:nvGrpSpPr>
        <p:grpSpPr>
          <a:xfrm>
            <a:off x="1898892" y="5214878"/>
            <a:ext cx="8394215" cy="800217"/>
            <a:chOff x="629227" y="3730010"/>
            <a:chExt cx="8394215" cy="800217"/>
          </a:xfrm>
          <a:solidFill>
            <a:srgbClr val="A098FA"/>
          </a:solidFill>
        </p:grpSpPr>
        <p:sp>
          <p:nvSpPr>
            <p:cNvPr id="21" name="Rectangle 20">
              <a:extLst>
                <a:ext uri="{FF2B5EF4-FFF2-40B4-BE49-F238E27FC236}">
                  <a16:creationId xmlns:a16="http://schemas.microsoft.com/office/drawing/2014/main" id="{ADA3C782-06D3-4782-AAA2-41CFA4B83DB3}"/>
                </a:ext>
              </a:extLst>
            </p:cNvPr>
            <p:cNvSpPr/>
            <p:nvPr/>
          </p:nvSpPr>
          <p:spPr>
            <a:xfrm>
              <a:off x="629227" y="3730010"/>
              <a:ext cx="8232849" cy="8002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TextBox 22">
              <a:extLst>
                <a:ext uri="{FF2B5EF4-FFF2-40B4-BE49-F238E27FC236}">
                  <a16:creationId xmlns:a16="http://schemas.microsoft.com/office/drawing/2014/main" id="{83763FEE-B89F-47C4-88EB-B02BF8FAE9C5}"/>
                </a:ext>
              </a:extLst>
            </p:cNvPr>
            <p:cNvSpPr txBox="1"/>
            <p:nvPr/>
          </p:nvSpPr>
          <p:spPr>
            <a:xfrm>
              <a:off x="1522520" y="3822341"/>
              <a:ext cx="7500922" cy="707886"/>
            </a:xfrm>
            <a:prstGeom prst="rect">
              <a:avLst/>
            </a:prstGeom>
            <a:noFill/>
          </p:spPr>
          <p:txBody>
            <a:bodyPr wrap="square" lIns="91440" tIns="45720" rIns="91440" bIns="45720" anchor="t">
              <a:spAutoFit/>
            </a:bodyPr>
            <a:lstStyle/>
            <a:p>
              <a:r>
                <a:rPr lang="en-GB" sz="2000" b="1" dirty="0">
                  <a:solidFill>
                    <a:srgbClr val="333333"/>
                  </a:solidFill>
                  <a:latin typeface="Arial"/>
                  <a:cs typeface="Arial"/>
                </a:rPr>
                <a:t>Consumer</a:t>
              </a:r>
            </a:p>
            <a:p>
              <a:r>
                <a:rPr lang="en-GB" sz="2000" dirty="0">
                  <a:solidFill>
                    <a:srgbClr val="333333"/>
                  </a:solidFill>
                  <a:latin typeface="Arial" panose="020B0604020202020204" pitchFamily="34" charset="0"/>
                  <a:cs typeface="Arial" panose="020B0604020202020204" pitchFamily="34" charset="0"/>
                </a:rPr>
                <a:t>Someone who purchases goods and services for personal use.</a:t>
              </a:r>
            </a:p>
          </p:txBody>
        </p:sp>
        <p:pic>
          <p:nvPicPr>
            <p:cNvPr id="24" name="Picture 23" descr="Icon&#10;&#10;Description automatically generated">
              <a:extLst>
                <a:ext uri="{FF2B5EF4-FFF2-40B4-BE49-F238E27FC236}">
                  <a16:creationId xmlns:a16="http://schemas.microsoft.com/office/drawing/2014/main" id="{575A95A9-CFAA-458F-8E6F-1CF5D068DA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874" y="3795723"/>
              <a:ext cx="612000" cy="614928"/>
            </a:xfrm>
            <a:prstGeom prst="rect">
              <a:avLst/>
            </a:prstGeom>
            <a:grpFill/>
          </p:spPr>
        </p:pic>
      </p:grpSp>
    </p:spTree>
    <p:extLst>
      <p:ext uri="{BB962C8B-B14F-4D97-AF65-F5344CB8AC3E}">
        <p14:creationId xmlns:p14="http://schemas.microsoft.com/office/powerpoint/2010/main" val="195949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EA7BC2-135E-B944-A916-9A5E664C3E25}"/>
              </a:ext>
            </a:extLst>
          </p:cNvPr>
          <p:cNvSpPr/>
          <p:nvPr/>
        </p:nvSpPr>
        <p:spPr>
          <a:xfrm>
            <a:off x="946673" y="3429000"/>
            <a:ext cx="10047643" cy="1200328"/>
          </a:xfrm>
          <a:prstGeom prst="rect">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descr="Icon&#10;&#10;Description automatically generated">
            <a:extLst>
              <a:ext uri="{FF2B5EF4-FFF2-40B4-BE49-F238E27FC236}">
                <a16:creationId xmlns:a16="http://schemas.microsoft.com/office/drawing/2014/main" id="{F44DB8B4-0F5C-9540-9BA5-55D1C10835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783" y="3710564"/>
            <a:ext cx="637200" cy="637200"/>
          </a:xfrm>
          <a:prstGeom prst="rect">
            <a:avLst/>
          </a:prstGeom>
        </p:spPr>
      </p:pic>
      <p:sp>
        <p:nvSpPr>
          <p:cNvPr id="4" name="TextBox 3">
            <a:extLst>
              <a:ext uri="{FF2B5EF4-FFF2-40B4-BE49-F238E27FC236}">
                <a16:creationId xmlns:a16="http://schemas.microsoft.com/office/drawing/2014/main" id="{E023B065-252B-234E-98C0-9E6A19335BAE}"/>
              </a:ext>
            </a:extLst>
          </p:cNvPr>
          <p:cNvSpPr txBox="1"/>
          <p:nvPr/>
        </p:nvSpPr>
        <p:spPr>
          <a:xfrm>
            <a:off x="1834887" y="3613665"/>
            <a:ext cx="8901246" cy="707886"/>
          </a:xfrm>
          <a:prstGeom prst="rect">
            <a:avLst/>
          </a:prstGeom>
          <a:noFill/>
        </p:spPr>
        <p:txBody>
          <a:bodyPr wrap="square" lIns="91440" tIns="45720" rIns="91440" bIns="45720" anchor="t">
            <a:spAutoFit/>
          </a:bodyPr>
          <a:lstStyle/>
          <a:p>
            <a:pPr algn="ctr"/>
            <a:r>
              <a:rPr lang="en-GB" sz="2000" dirty="0">
                <a:solidFill>
                  <a:srgbClr val="333333"/>
                </a:solidFill>
                <a:latin typeface="Arial"/>
                <a:cs typeface="Calibri"/>
              </a:rPr>
              <a:t>Can a musical artist ever be responsible for more than what was listed on the previous slide?</a:t>
            </a:r>
          </a:p>
        </p:txBody>
      </p:sp>
    </p:spTree>
    <p:extLst>
      <p:ext uri="{BB962C8B-B14F-4D97-AF65-F5344CB8AC3E}">
        <p14:creationId xmlns:p14="http://schemas.microsoft.com/office/powerpoint/2010/main" val="3028976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Examples of Musical Artists:</a:t>
            </a:r>
            <a:endParaRPr lang="en-US" sz="1400" dirty="0">
              <a:solidFill>
                <a:srgbClr val="333333"/>
              </a:solidFill>
            </a:endParaRPr>
          </a:p>
        </p:txBody>
      </p:sp>
      <p:graphicFrame>
        <p:nvGraphicFramePr>
          <p:cNvPr id="22" name="Table 21">
            <a:extLst>
              <a:ext uri="{FF2B5EF4-FFF2-40B4-BE49-F238E27FC236}">
                <a16:creationId xmlns:a16="http://schemas.microsoft.com/office/drawing/2014/main" id="{F16474DC-1BCA-6745-8D18-C00CC62447D9}"/>
              </a:ext>
            </a:extLst>
          </p:cNvPr>
          <p:cNvGraphicFramePr>
            <a:graphicFrameLocks noGrp="1"/>
          </p:cNvGraphicFramePr>
          <p:nvPr>
            <p:extLst>
              <p:ext uri="{D42A27DB-BD31-4B8C-83A1-F6EECF244321}">
                <p14:modId xmlns:p14="http://schemas.microsoft.com/office/powerpoint/2010/main" val="1180234252"/>
              </p:ext>
            </p:extLst>
          </p:nvPr>
        </p:nvGraphicFramePr>
        <p:xfrm>
          <a:off x="1865789" y="2879568"/>
          <a:ext cx="8063519" cy="2007884"/>
        </p:xfrm>
        <a:graphic>
          <a:graphicData uri="http://schemas.openxmlformats.org/drawingml/2006/table">
            <a:tbl>
              <a:tblPr firstRow="1" bandRow="1">
                <a:tableStyleId>{5C22544A-7EE6-4342-B048-85BDC9FD1C3A}</a:tableStyleId>
              </a:tblPr>
              <a:tblGrid>
                <a:gridCol w="2728547">
                  <a:extLst>
                    <a:ext uri="{9D8B030D-6E8A-4147-A177-3AD203B41FA5}">
                      <a16:colId xmlns:a16="http://schemas.microsoft.com/office/drawing/2014/main" val="2622595010"/>
                    </a:ext>
                  </a:extLst>
                </a:gridCol>
                <a:gridCol w="2667486">
                  <a:extLst>
                    <a:ext uri="{9D8B030D-6E8A-4147-A177-3AD203B41FA5}">
                      <a16:colId xmlns:a16="http://schemas.microsoft.com/office/drawing/2014/main" val="2771238269"/>
                    </a:ext>
                  </a:extLst>
                </a:gridCol>
                <a:gridCol w="2667486">
                  <a:extLst>
                    <a:ext uri="{9D8B030D-6E8A-4147-A177-3AD203B41FA5}">
                      <a16:colId xmlns:a16="http://schemas.microsoft.com/office/drawing/2014/main" val="1174863711"/>
                    </a:ext>
                  </a:extLst>
                </a:gridCol>
              </a:tblGrid>
              <a:tr h="231503">
                <a:tc>
                  <a:txBody>
                    <a:bodyPr/>
                    <a:lstStyle/>
                    <a:p>
                      <a:pPr algn="ctr"/>
                      <a:r>
                        <a:rPr lang="en-GB" sz="2000" dirty="0">
                          <a:solidFill>
                            <a:schemeClr val="tx1"/>
                          </a:solidFill>
                          <a:latin typeface="Arial" panose="020B0604020202020204" pitchFamily="34" charset="0"/>
                          <a:cs typeface="Arial" panose="020B0604020202020204" pitchFamily="34" charset="0"/>
                        </a:rPr>
                        <a:t>Musical Artist</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GB" sz="2000" dirty="0">
                          <a:solidFill>
                            <a:schemeClr val="tx1"/>
                          </a:solidFill>
                          <a:latin typeface="Arial" panose="020B0604020202020204" pitchFamily="34" charset="0"/>
                          <a:cs typeface="Arial" panose="020B0604020202020204" pitchFamily="34" charset="0"/>
                        </a:rPr>
                        <a:t>Song</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GB" sz="2000" dirty="0">
                          <a:solidFill>
                            <a:schemeClr val="tx1"/>
                          </a:solidFill>
                          <a:latin typeface="Arial" panose="020B0604020202020204" pitchFamily="34" charset="0"/>
                          <a:cs typeface="Arial" panose="020B0604020202020204" pitchFamily="34" charset="0"/>
                        </a:rPr>
                        <a:t>Genre</a:t>
                      </a:r>
                      <a:endParaRPr lang="en-GB" sz="20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00459271"/>
                  </a:ext>
                </a:extLst>
              </a:tr>
              <a:tr h="4095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Stormzy</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Crown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619836299"/>
                  </a:ext>
                </a:extLst>
              </a:tr>
              <a:tr h="2647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Camila Cabello</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Havana</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359166287"/>
                  </a:ext>
                </a:extLst>
              </a:tr>
              <a:tr h="2647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Years &amp; Years</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Starstruck</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300385067"/>
                  </a:ext>
                </a:extLst>
              </a:tr>
              <a:tr h="4095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Lizzo</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About Damn Time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000" b="0" dirty="0">
                        <a:latin typeface="Arial" panose="020B0604020202020204" pitchFamily="34" charset="0"/>
                        <a:cs typeface="Arial" panose="020B0604020202020204" pitchFamily="34" charset="0"/>
                      </a:endParaRP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4124326637"/>
                  </a:ext>
                </a:extLst>
              </a:tr>
            </a:tbl>
          </a:graphicData>
        </a:graphic>
      </p:graphicFrame>
      <p:sp>
        <p:nvSpPr>
          <p:cNvPr id="4" name="Rectangle 3">
            <a:extLst>
              <a:ext uri="{FF2B5EF4-FFF2-40B4-BE49-F238E27FC236}">
                <a16:creationId xmlns:a16="http://schemas.microsoft.com/office/drawing/2014/main" id="{FBBEC26E-D0D7-C646-A6DC-24ABE2F53539}"/>
              </a:ext>
            </a:extLst>
          </p:cNvPr>
          <p:cNvSpPr/>
          <p:nvPr/>
        </p:nvSpPr>
        <p:spPr>
          <a:xfrm>
            <a:off x="2692997" y="5156179"/>
            <a:ext cx="6580095" cy="735657"/>
          </a:xfrm>
          <a:prstGeom prst="rect">
            <a:avLst/>
          </a:prstGeom>
          <a:solidFill>
            <a:srgbClr val="A098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5" name="Picture 4" descr="Icon&#10;&#10;Description automatically generated">
            <a:extLst>
              <a:ext uri="{FF2B5EF4-FFF2-40B4-BE49-F238E27FC236}">
                <a16:creationId xmlns:a16="http://schemas.microsoft.com/office/drawing/2014/main" id="{CD36C41D-8CA1-C849-A02F-AC521CF44F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21409" y="5205407"/>
            <a:ext cx="637200" cy="637200"/>
          </a:xfrm>
          <a:prstGeom prst="rect">
            <a:avLst/>
          </a:prstGeom>
        </p:spPr>
      </p:pic>
      <p:sp>
        <p:nvSpPr>
          <p:cNvPr id="6" name="TextBox 5">
            <a:extLst>
              <a:ext uri="{FF2B5EF4-FFF2-40B4-BE49-F238E27FC236}">
                <a16:creationId xmlns:a16="http://schemas.microsoft.com/office/drawing/2014/main" id="{2A2D95CB-15EB-AD44-B101-29FB5F2B7BBE}"/>
              </a:ext>
            </a:extLst>
          </p:cNvPr>
          <p:cNvSpPr txBox="1"/>
          <p:nvPr/>
        </p:nvSpPr>
        <p:spPr>
          <a:xfrm>
            <a:off x="2017767" y="5293174"/>
            <a:ext cx="8901246" cy="400110"/>
          </a:xfrm>
          <a:prstGeom prst="rect">
            <a:avLst/>
          </a:prstGeom>
          <a:noFill/>
        </p:spPr>
        <p:txBody>
          <a:bodyPr wrap="square" lIns="91440" tIns="45720" rIns="91440" bIns="45720" anchor="t">
            <a:spAutoFit/>
          </a:bodyPr>
          <a:lstStyle/>
          <a:p>
            <a:pPr algn="ctr"/>
            <a:r>
              <a:rPr lang="en-GB" sz="2000" dirty="0">
                <a:solidFill>
                  <a:srgbClr val="333333"/>
                </a:solidFill>
                <a:latin typeface="Arial"/>
                <a:cs typeface="Calibri"/>
              </a:rPr>
              <a:t>What genre do you think these artists are?</a:t>
            </a:r>
          </a:p>
        </p:txBody>
      </p:sp>
    </p:spTree>
    <p:extLst>
      <p:ext uri="{BB962C8B-B14F-4D97-AF65-F5344CB8AC3E}">
        <p14:creationId xmlns:p14="http://schemas.microsoft.com/office/powerpoint/2010/main" val="625633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Examples of Musical Artists:</a:t>
            </a:r>
            <a:endParaRPr lang="en-US" sz="1400" dirty="0">
              <a:solidFill>
                <a:srgbClr val="333333"/>
              </a:solidFill>
            </a:endParaRPr>
          </a:p>
        </p:txBody>
      </p:sp>
      <p:graphicFrame>
        <p:nvGraphicFramePr>
          <p:cNvPr id="22" name="Table 21">
            <a:extLst>
              <a:ext uri="{FF2B5EF4-FFF2-40B4-BE49-F238E27FC236}">
                <a16:creationId xmlns:a16="http://schemas.microsoft.com/office/drawing/2014/main" id="{F16474DC-1BCA-6745-8D18-C00CC62447D9}"/>
              </a:ext>
            </a:extLst>
          </p:cNvPr>
          <p:cNvGraphicFramePr>
            <a:graphicFrameLocks noGrp="1"/>
          </p:cNvGraphicFramePr>
          <p:nvPr>
            <p:extLst>
              <p:ext uri="{D42A27DB-BD31-4B8C-83A1-F6EECF244321}">
                <p14:modId xmlns:p14="http://schemas.microsoft.com/office/powerpoint/2010/main" val="2547379676"/>
              </p:ext>
            </p:extLst>
          </p:nvPr>
        </p:nvGraphicFramePr>
        <p:xfrm>
          <a:off x="1865789" y="2879568"/>
          <a:ext cx="8063519" cy="2007884"/>
        </p:xfrm>
        <a:graphic>
          <a:graphicData uri="http://schemas.openxmlformats.org/drawingml/2006/table">
            <a:tbl>
              <a:tblPr firstRow="1" bandRow="1">
                <a:tableStyleId>{5C22544A-7EE6-4342-B048-85BDC9FD1C3A}</a:tableStyleId>
              </a:tblPr>
              <a:tblGrid>
                <a:gridCol w="2728547">
                  <a:extLst>
                    <a:ext uri="{9D8B030D-6E8A-4147-A177-3AD203B41FA5}">
                      <a16:colId xmlns:a16="http://schemas.microsoft.com/office/drawing/2014/main" val="2622595010"/>
                    </a:ext>
                  </a:extLst>
                </a:gridCol>
                <a:gridCol w="2667486">
                  <a:extLst>
                    <a:ext uri="{9D8B030D-6E8A-4147-A177-3AD203B41FA5}">
                      <a16:colId xmlns:a16="http://schemas.microsoft.com/office/drawing/2014/main" val="2771238269"/>
                    </a:ext>
                  </a:extLst>
                </a:gridCol>
                <a:gridCol w="2667486">
                  <a:extLst>
                    <a:ext uri="{9D8B030D-6E8A-4147-A177-3AD203B41FA5}">
                      <a16:colId xmlns:a16="http://schemas.microsoft.com/office/drawing/2014/main" val="1174863711"/>
                    </a:ext>
                  </a:extLst>
                </a:gridCol>
              </a:tblGrid>
              <a:tr h="231503">
                <a:tc>
                  <a:txBody>
                    <a:bodyPr/>
                    <a:lstStyle/>
                    <a:p>
                      <a:pPr algn="ctr"/>
                      <a:r>
                        <a:rPr lang="en-GB" sz="2000" dirty="0">
                          <a:solidFill>
                            <a:schemeClr val="tx1"/>
                          </a:solidFill>
                          <a:latin typeface="Arial" panose="020B0604020202020204" pitchFamily="34" charset="0"/>
                          <a:cs typeface="Arial" panose="020B0604020202020204" pitchFamily="34" charset="0"/>
                        </a:rPr>
                        <a:t>Musical Artist</a:t>
                      </a:r>
                    </a:p>
                  </a:txBody>
                  <a:tcPr>
                    <a:lnL w="6350">
                      <a:solidFill>
                        <a:schemeClr val="tx1"/>
                      </a:solidFill>
                    </a:lnL>
                    <a:lnR w="6350">
                      <a:solidFill>
                        <a:schemeClr val="tx1"/>
                      </a:solidFill>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GB" sz="2000" dirty="0">
                          <a:solidFill>
                            <a:schemeClr val="tx1"/>
                          </a:solidFill>
                          <a:latin typeface="Arial" panose="020B0604020202020204" pitchFamily="34" charset="0"/>
                          <a:cs typeface="Arial" panose="020B0604020202020204" pitchFamily="34" charset="0"/>
                        </a:rPr>
                        <a:t>Song</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chemeClr val="bg1"/>
                    </a:solidFill>
                  </a:tcPr>
                </a:tc>
                <a:tc>
                  <a:txBody>
                    <a:bodyPr/>
                    <a:lstStyle/>
                    <a:p>
                      <a:pPr algn="ctr"/>
                      <a:r>
                        <a:rPr lang="en-GB" sz="2000" dirty="0">
                          <a:solidFill>
                            <a:schemeClr val="tx1"/>
                          </a:solidFill>
                          <a:latin typeface="Arial" panose="020B0604020202020204" pitchFamily="34" charset="0"/>
                          <a:cs typeface="Arial" panose="020B0604020202020204" pitchFamily="34" charset="0"/>
                        </a:rPr>
                        <a:t>Genre</a:t>
                      </a:r>
                      <a:endParaRPr lang="en-GB" sz="2000" dirty="0"/>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a:solidFill>
                        <a:schemeClr val="tx1"/>
                      </a:solidFill>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00459271"/>
                  </a:ext>
                </a:extLst>
              </a:tr>
              <a:tr h="4095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Stormzy</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Crown</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Grime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619836299"/>
                  </a:ext>
                </a:extLst>
              </a:tr>
              <a:tr h="2647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Camila Cabello</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Havana</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Pop</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1359166287"/>
                  </a:ext>
                </a:extLst>
              </a:tr>
              <a:tr h="2647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Years &amp; Years</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Starstruck</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Electropop</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300385067"/>
                  </a:ext>
                </a:extLst>
              </a:tr>
              <a:tr h="40958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Lizzo</a:t>
                      </a:r>
                    </a:p>
                  </a:txBody>
                  <a:tcPr>
                    <a:lnL w="6350">
                      <a:solidFill>
                        <a:schemeClr val="tx1"/>
                      </a:solidFill>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About Damn Time</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0" dirty="0">
                          <a:latin typeface="Arial" panose="020B0604020202020204" pitchFamily="34" charset="0"/>
                          <a:cs typeface="Arial" panose="020B0604020202020204" pitchFamily="34" charset="0"/>
                        </a:rPr>
                        <a:t>R&amp;B</a:t>
                      </a:r>
                    </a:p>
                  </a:txBody>
                  <a:tcP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rgbClr val="78F9D4">
                        <a:alpha val="40000"/>
                      </a:srgbClr>
                    </a:solidFill>
                  </a:tcPr>
                </a:tc>
                <a:extLst>
                  <a:ext uri="{0D108BD9-81ED-4DB2-BD59-A6C34878D82A}">
                    <a16:rowId xmlns:a16="http://schemas.microsoft.com/office/drawing/2014/main" val="4124326637"/>
                  </a:ext>
                </a:extLst>
              </a:tr>
            </a:tbl>
          </a:graphicData>
        </a:graphic>
      </p:graphicFrame>
    </p:spTree>
    <p:extLst>
      <p:ext uri="{BB962C8B-B14F-4D97-AF65-F5344CB8AC3E}">
        <p14:creationId xmlns:p14="http://schemas.microsoft.com/office/powerpoint/2010/main" val="588521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&amp; Responsibilities</a:t>
            </a:r>
            <a:endParaRPr lang="en-US" sz="1400" dirty="0">
              <a:solidFill>
                <a:srgbClr val="333333"/>
              </a:solidFill>
            </a:endParaRPr>
          </a:p>
        </p:txBody>
      </p:sp>
      <p:grpSp>
        <p:nvGrpSpPr>
          <p:cNvPr id="22" name="Group 21">
            <a:extLst>
              <a:ext uri="{FF2B5EF4-FFF2-40B4-BE49-F238E27FC236}">
                <a16:creationId xmlns:a16="http://schemas.microsoft.com/office/drawing/2014/main" id="{D1254E87-8904-4043-93D2-6C91B0FC4FB0}"/>
              </a:ext>
            </a:extLst>
          </p:cNvPr>
          <p:cNvGrpSpPr/>
          <p:nvPr/>
        </p:nvGrpSpPr>
        <p:grpSpPr>
          <a:xfrm>
            <a:off x="1381214" y="3429000"/>
            <a:ext cx="9429572" cy="994451"/>
            <a:chOff x="4463643" y="4218354"/>
            <a:chExt cx="9429572" cy="994451"/>
          </a:xfrm>
        </p:grpSpPr>
        <p:grpSp>
          <p:nvGrpSpPr>
            <p:cNvPr id="25" name="Group 24">
              <a:extLst>
                <a:ext uri="{FF2B5EF4-FFF2-40B4-BE49-F238E27FC236}">
                  <a16:creationId xmlns:a16="http://schemas.microsoft.com/office/drawing/2014/main" id="{42107869-EC39-A34A-8101-0A141DF17F4C}"/>
                </a:ext>
              </a:extLst>
            </p:cNvPr>
            <p:cNvGrpSpPr/>
            <p:nvPr/>
          </p:nvGrpSpPr>
          <p:grpSpPr>
            <a:xfrm>
              <a:off x="4463643" y="4218354"/>
              <a:ext cx="9429572" cy="994451"/>
              <a:chOff x="3347720" y="5424491"/>
              <a:chExt cx="9429572" cy="994451"/>
            </a:xfrm>
            <a:solidFill>
              <a:srgbClr val="A098FA"/>
            </a:solidFill>
          </p:grpSpPr>
          <p:sp>
            <p:nvSpPr>
              <p:cNvPr id="27" name="Rectangle 26">
                <a:extLst>
                  <a:ext uri="{FF2B5EF4-FFF2-40B4-BE49-F238E27FC236}">
                    <a16:creationId xmlns:a16="http://schemas.microsoft.com/office/drawing/2014/main" id="{E1B7C095-D9DA-2D43-B0CD-39CE02D009EC}"/>
                  </a:ext>
                </a:extLst>
              </p:cNvPr>
              <p:cNvSpPr/>
              <p:nvPr/>
            </p:nvSpPr>
            <p:spPr>
              <a:xfrm>
                <a:off x="3347720" y="5424491"/>
                <a:ext cx="9429572" cy="99445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TextBox 27">
                <a:extLst>
                  <a:ext uri="{FF2B5EF4-FFF2-40B4-BE49-F238E27FC236}">
                    <a16:creationId xmlns:a16="http://schemas.microsoft.com/office/drawing/2014/main" id="{6C6B3C07-01F8-624B-B9F2-C835664EB006}"/>
                  </a:ext>
                </a:extLst>
              </p:cNvPr>
              <p:cNvSpPr txBox="1"/>
              <p:nvPr/>
            </p:nvSpPr>
            <p:spPr>
              <a:xfrm>
                <a:off x="4505248" y="5721661"/>
                <a:ext cx="8053618" cy="400110"/>
              </a:xfrm>
              <a:prstGeom prst="rect">
                <a:avLst/>
              </a:prstGeom>
              <a:grp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a:solidFill>
                      <a:srgbClr val="333333"/>
                    </a:solidFill>
                    <a:latin typeface="Arial" panose="020B0604020202020204" pitchFamily="34" charset="0"/>
                  </a:rPr>
                  <a:t>How many different roles can you think of within the music business?</a:t>
                </a:r>
                <a:endParaRPr kumimoji="0" lang="en-GB" sz="2000" b="1" i="0" u="none" strike="noStrike" kern="1200" cap="none" spc="0" normalizeH="0" baseline="0" noProof="0" dirty="0">
                  <a:ln>
                    <a:noFill/>
                  </a:ln>
                  <a:solidFill>
                    <a:srgbClr val="333333"/>
                  </a:solidFill>
                  <a:effectLst/>
                  <a:uLnTx/>
                  <a:uFillTx/>
                  <a:latin typeface="Calibri" panose="020F0502020204030204"/>
                  <a:ea typeface="+mn-ea"/>
                  <a:cs typeface="+mn-cs"/>
                </a:endParaRPr>
              </a:p>
            </p:txBody>
          </p:sp>
        </p:grpSp>
        <p:pic>
          <p:nvPicPr>
            <p:cNvPr id="26" name="Picture 25" descr="Icon&#10;&#10;Description automatically generated">
              <a:extLst>
                <a:ext uri="{FF2B5EF4-FFF2-40B4-BE49-F238E27FC236}">
                  <a16:creationId xmlns:a16="http://schemas.microsoft.com/office/drawing/2014/main" id="{6110EF9A-7BA6-7249-89F9-2A39B35BB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3807" y="4396979"/>
              <a:ext cx="637200" cy="637200"/>
            </a:xfrm>
            <a:prstGeom prst="rect">
              <a:avLst/>
            </a:prstGeom>
          </p:spPr>
        </p:pic>
      </p:grpSp>
    </p:spTree>
    <p:extLst>
      <p:ext uri="{BB962C8B-B14F-4D97-AF65-F5344CB8AC3E}">
        <p14:creationId xmlns:p14="http://schemas.microsoft.com/office/powerpoint/2010/main" val="14226926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36F387C-57B8-45F5-B773-C38CD909376F}"/>
              </a:ext>
            </a:extLst>
          </p:cNvPr>
          <p:cNvSpPr txBox="1"/>
          <p:nvPr/>
        </p:nvSpPr>
        <p:spPr>
          <a:xfrm>
            <a:off x="452438" y="1243013"/>
            <a:ext cx="8232662" cy="58477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0" lang="en-GB" sz="3200" b="1" i="0" u="none" strike="noStrike" kern="1200" cap="none" spc="0" normalizeH="0" baseline="0" noProof="0" dirty="0">
                <a:ln>
                  <a:noFill/>
                </a:ln>
                <a:solidFill>
                  <a:srgbClr val="333333"/>
                </a:solidFill>
                <a:effectLst/>
                <a:uLnTx/>
                <a:uFillTx/>
                <a:latin typeface="Verdana"/>
                <a:ea typeface="Verdana"/>
                <a:cs typeface="Verdana"/>
              </a:rPr>
              <a:t>Roles &amp; Responsibilities</a:t>
            </a:r>
            <a:endParaRPr lang="en-US" sz="1400" dirty="0">
              <a:solidFill>
                <a:srgbClr val="333333"/>
              </a:solidFill>
            </a:endParaRPr>
          </a:p>
        </p:txBody>
      </p:sp>
      <p:sp>
        <p:nvSpPr>
          <p:cNvPr id="11" name="TextBox 10">
            <a:extLst>
              <a:ext uri="{FF2B5EF4-FFF2-40B4-BE49-F238E27FC236}">
                <a16:creationId xmlns:a16="http://schemas.microsoft.com/office/drawing/2014/main" id="{077387FA-A62C-499E-B82E-26CC631F013A}"/>
              </a:ext>
            </a:extLst>
          </p:cNvPr>
          <p:cNvSpPr txBox="1"/>
          <p:nvPr/>
        </p:nvSpPr>
        <p:spPr>
          <a:xfrm>
            <a:off x="452984" y="1855061"/>
            <a:ext cx="11287714" cy="3785652"/>
          </a:xfrm>
          <a:prstGeom prst="rect">
            <a:avLst/>
          </a:prstGeom>
          <a:noFill/>
        </p:spPr>
        <p:txBody>
          <a:bodyPr wrap="square" rtlCol="0">
            <a:spAutoFit/>
          </a:bodyPr>
          <a:lstStyle/>
          <a:p>
            <a:r>
              <a:rPr lang="en-GB" sz="2400" dirty="0">
                <a:latin typeface="Arial" panose="020B0604020202020204" pitchFamily="34" charset="0"/>
                <a:cs typeface="Arial" panose="020B0604020202020204" pitchFamily="34" charset="0"/>
              </a:rPr>
              <a:t>For this content area you must understand the following roles:</a:t>
            </a:r>
          </a:p>
          <a:p>
            <a:endParaRPr lang="en-GB" sz="24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Musical artist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Composer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Songwriter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Lyricist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Arranger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Session Musician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Sound Designer</a:t>
            </a:r>
          </a:p>
          <a:p>
            <a:endParaRPr lang="en-GB" sz="2400" b="1"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EE3381B1-8B6E-1D48-A0F9-AB242BC8D64C}"/>
              </a:ext>
            </a:extLst>
          </p:cNvPr>
          <p:cNvSpPr txBox="1"/>
          <p:nvPr/>
        </p:nvSpPr>
        <p:spPr>
          <a:xfrm>
            <a:off x="5120105" y="2582968"/>
            <a:ext cx="6103256" cy="2677656"/>
          </a:xfrm>
          <a:prstGeom prst="rect">
            <a:avLst/>
          </a:prstGeom>
          <a:noFill/>
        </p:spPr>
        <p:txBody>
          <a:bodyPr wrap="square">
            <a:spAutoFit/>
          </a:bodyPr>
          <a:lstStyle/>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DJ</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Producer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Technician</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Engineer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Manager</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Publicist</a:t>
            </a:r>
          </a:p>
          <a:p>
            <a:pPr marL="342900" indent="-342900">
              <a:buFont typeface="Arial" panose="020B0604020202020204" pitchFamily="34" charset="0"/>
              <a:buChar char="•"/>
            </a:pPr>
            <a:r>
              <a:rPr lang="en-GB" sz="2400" b="1" dirty="0">
                <a:latin typeface="Arial" panose="020B0604020202020204" pitchFamily="34" charset="0"/>
                <a:cs typeface="Arial" panose="020B0604020202020204" pitchFamily="34" charset="0"/>
              </a:rPr>
              <a:t>Artist and Repertoire </a:t>
            </a:r>
          </a:p>
        </p:txBody>
      </p:sp>
    </p:spTree>
    <p:extLst>
      <p:ext uri="{BB962C8B-B14F-4D97-AF65-F5344CB8AC3E}">
        <p14:creationId xmlns:p14="http://schemas.microsoft.com/office/powerpoint/2010/main" val="26344141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 name="ARTICULATE_DESIGN_ID_TITLE SCREEN" val="Max7SvFW"/>
  <p:tag name="ARTICULATE_DESIGN_ID_FEATURE SCREENS" val="1Bp0nTSu"/>
  <p:tag name="ARTICULATE_DESIGN_ID_CONTENT SCREENS" val="Ip0bD8HY"/>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itle scree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eature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ontent screen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206D9CA9E20B449A2A1539CFDCD822" ma:contentTypeVersion="21" ma:contentTypeDescription="Create a new document." ma:contentTypeScope="" ma:versionID="53b3e9b7bdc26256dbc2d44348e58b6b">
  <xsd:schema xmlns:xsd="http://www.w3.org/2001/XMLSchema" xmlns:xs="http://www.w3.org/2001/XMLSchema" xmlns:p="http://schemas.microsoft.com/office/2006/metadata/properties" xmlns:ns1="http://schemas.microsoft.com/sharepoint/v3" xmlns:ns2="8a220d04-cd4c-4a42-a0ef-10d364ba1cb5" xmlns:ns3="23a673d0-6c97-4602-af76-52d498a4d789" targetNamespace="http://schemas.microsoft.com/office/2006/metadata/properties" ma:root="true" ma:fieldsID="d7d64242953bf924cc1decedbb97d1c1" ns1:_="" ns2:_="" ns3:_="">
    <xsd:import namespace="http://schemas.microsoft.com/sharepoint/v3"/>
    <xsd:import namespace="8a220d04-cd4c-4a42-a0ef-10d364ba1cb5"/>
    <xsd:import namespace="23a673d0-6c97-4602-af76-52d498a4d78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1:_ip_UnifiedCompliancePolicyProperties" minOccurs="0"/>
                <xsd:element ref="ns1:_ip_UnifiedCompliancePolicyUIAction" minOccurs="0"/>
                <xsd:element ref="ns3:SharedWithUsers" minOccurs="0"/>
                <xsd:element ref="ns3:SharedWithDetails" minOccurs="0"/>
                <xsd:element ref="ns2:MediaServiceLocation" minOccurs="0"/>
                <xsd:element ref="ns2:MediaLengthInSeconds" minOccurs="0"/>
                <xsd:element ref="ns2:lcf76f155ced4ddcb4097134ff3c332f" minOccurs="0"/>
                <xsd:element ref="ns3:TaxCatchAll" minOccurs="0"/>
                <xsd:element ref="ns2:Checked"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hidden="true" ma:internalName="_ip_UnifiedCompliancePolicyProperties">
      <xsd:simpleType>
        <xsd:restriction base="dms:Note"/>
      </xsd:simpleType>
    </xsd:element>
    <xsd:element name="_ip_UnifiedCompliancePolicyUIAction" ma:index="18"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a220d04-cd4c-4a42-a0ef-10d364ba1cb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Checked" ma:index="26" nillable="true" ma:displayName="Checked" ma:default="1" ma:format="Dropdown" ma:internalName="Checked">
      <xsd:simpleType>
        <xsd:restriction base="dms:Boolean"/>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a673d0-6c97-4602-af76-52d498a4d78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5" nillable="true" ma:displayName="Taxonomy Catch All Column" ma:hidden="true" ma:list="{f99478c0-ed80-4447-a958-2a9deb567b5a}" ma:internalName="TaxCatchAll" ma:showField="CatchAllData" ma:web="23a673d0-6c97-4602-af76-52d498a4d7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23a673d0-6c97-4602-af76-52d498a4d789">
      <UserInfo>
        <DisplayName/>
        <AccountId xsi:nil="true"/>
        <AccountType/>
      </UserInfo>
    </SharedWithUsers>
    <_ip_UnifiedCompliancePolicyUIAction xmlns="http://schemas.microsoft.com/sharepoint/v3" xsi:nil="true"/>
    <_ip_UnifiedCompliancePolicyProperties xmlns="http://schemas.microsoft.com/sharepoint/v3" xsi:nil="true"/>
    <lcf76f155ced4ddcb4097134ff3c332f xmlns="8a220d04-cd4c-4a42-a0ef-10d364ba1cb5">
      <Terms xmlns="http://schemas.microsoft.com/office/infopath/2007/PartnerControls"/>
    </lcf76f155ced4ddcb4097134ff3c332f>
    <TaxCatchAll xmlns="23a673d0-6c97-4602-af76-52d498a4d789" xsi:nil="true"/>
    <Checked xmlns="8a220d04-cd4c-4a42-a0ef-10d364ba1cb5">true</Checked>
  </documentManagement>
</p:properties>
</file>

<file path=customXml/itemProps1.xml><?xml version="1.0" encoding="utf-8"?>
<ds:datastoreItem xmlns:ds="http://schemas.openxmlformats.org/officeDocument/2006/customXml" ds:itemID="{8287E97D-F3BC-4D11-8F8F-87EAFB32F7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a220d04-cd4c-4a42-a0ef-10d364ba1cb5"/>
    <ds:schemaRef ds:uri="23a673d0-6c97-4602-af76-52d498a4d7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2D488B-E846-4B07-9089-25C3DAE69195}">
  <ds:schemaRefs>
    <ds:schemaRef ds:uri="http://schemas.microsoft.com/sharepoint/v3/contenttype/forms"/>
  </ds:schemaRefs>
</ds:datastoreItem>
</file>

<file path=customXml/itemProps3.xml><?xml version="1.0" encoding="utf-8"?>
<ds:datastoreItem xmlns:ds="http://schemas.openxmlformats.org/officeDocument/2006/customXml" ds:itemID="{AE04688A-8E61-4B6F-B39A-F934B423C1C9}">
  <ds:schemaRefs>
    <ds:schemaRef ds:uri="http://purl.org/dc/dcmitype/"/>
    <ds:schemaRef ds:uri="23a673d0-6c97-4602-af76-52d498a4d789"/>
    <ds:schemaRef ds:uri="http://purl.org/dc/elements/1.1/"/>
    <ds:schemaRef ds:uri="http://schemas.microsoft.com/office/2006/documentManagement/types"/>
    <ds:schemaRef ds:uri="http://schemas.microsoft.com/office/2006/metadata/properties"/>
    <ds:schemaRef ds:uri="http://purl.org/dc/terms/"/>
    <ds:schemaRef ds:uri="http://schemas.microsoft.com/sharepoint/v3"/>
    <ds:schemaRef ds:uri="http://schemas.microsoft.com/office/infopath/2007/PartnerControls"/>
    <ds:schemaRef ds:uri="http://schemas.openxmlformats.org/package/2006/metadata/core-properties"/>
    <ds:schemaRef ds:uri="8a220d04-cd4c-4a42-a0ef-10d364ba1cb5"/>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1607</TotalTime>
  <Words>1394</Words>
  <Application>Microsoft Office PowerPoint</Application>
  <PresentationFormat>Widescreen</PresentationFormat>
  <Paragraphs>259</Paragraphs>
  <Slides>29</Slides>
  <Notes>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29</vt:i4>
      </vt:variant>
    </vt:vector>
  </HeadingPairs>
  <TitlesOfParts>
    <vt:vector size="35" baseType="lpstr">
      <vt:lpstr>Arial</vt:lpstr>
      <vt:lpstr>Calibri</vt:lpstr>
      <vt:lpstr>Verdana</vt:lpstr>
      <vt:lpstr>Title screen</vt:lpstr>
      <vt:lpstr>Feature screens</vt:lpstr>
      <vt:lpstr>Content screens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Ward</dc:creator>
  <cp:lastModifiedBy>Mark Thirlwell</cp:lastModifiedBy>
  <cp:revision>136</cp:revision>
  <dcterms:created xsi:type="dcterms:W3CDTF">2021-11-10T12:13:40Z</dcterms:created>
  <dcterms:modified xsi:type="dcterms:W3CDTF">2024-12-18T16:51:31Z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0x01010089206D9CA9E20B449A2A1539CFDCD822</vt:lpwstr>
  </property>
  <property fmtid="{D5CDD505-2E9C-101B-9397-08002B2CF9AE}" pid="3" name="ComplianceAssetId">
    <vt:lpwstr/>
  </property>
  <property fmtid="{D5CDD505-2E9C-101B-9397-08002B2CF9AE}" pid="4" name="_ExtendedDescription">
    <vt:lpwstr/>
  </property>
  <property fmtid="{D5CDD505-2E9C-101B-9397-08002B2CF9AE}" pid="5" name="TriggerFlowInfo">
    <vt:lpwstr/>
  </property>
  <property fmtid="{D5CDD505-2E9C-101B-9397-08002B2CF9AE}" pid="6" name="Order">
    <vt:r8>202200</vt:r8>
  </property>
  <property fmtid="{D5CDD505-2E9C-101B-9397-08002B2CF9AE}" pid="7" name="xd_Signature">
    <vt:bool>false</vt:bool>
  </property>
  <property fmtid="{D5CDD505-2E9C-101B-9397-08002B2CF9AE}" pid="8" name="xd_ProgID">
    <vt:lpwstr/>
  </property>
  <property fmtid="{D5CDD505-2E9C-101B-9397-08002B2CF9AE}" pid="9" name="TemplateUrl">
    <vt:lpwstr/>
  </property>
  <property fmtid="{D5CDD505-2E9C-101B-9397-08002B2CF9AE}" pid="10" name="MediaServiceImageTags">
    <vt:lpwstr/>
  </property>
  <property fmtid="{D5CDD505-2E9C-101B-9397-08002B2CF9AE}" pid="11" name="ArticulateGUID">
    <vt:lpwstr>543308CF-2FB8-4263-AD57-1AF84B5F6C71</vt:lpwstr>
  </property>
  <property fmtid="{D5CDD505-2E9C-101B-9397-08002B2CF9AE}" pid="12" name="ArticulatePath">
    <vt:lpwstr>https://ncfeorguk.sharepoint.com/sites/Axis_LTR/PROJECTS/029. V Certs/05. WORKSTREAMS/10. MT/MT CA1/To be Repackaged/Lesson 1</vt:lpwstr>
  </property>
</Properties>
</file>