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4"/>
    <p:sldMasterId id="2147483648" r:id="rId5"/>
    <p:sldMasterId id="2147483687" r:id="rId6"/>
  </p:sldMasterIdLst>
  <p:sldIdLst>
    <p:sldId id="256" r:id="rId7"/>
    <p:sldId id="257" r:id="rId8"/>
    <p:sldId id="258" r:id="rId9"/>
    <p:sldId id="259" r:id="rId10"/>
    <p:sldId id="261" r:id="rId11"/>
    <p:sldId id="274" r:id="rId12"/>
    <p:sldId id="262" r:id="rId13"/>
    <p:sldId id="275" r:id="rId14"/>
    <p:sldId id="276" r:id="rId15"/>
    <p:sldId id="280" r:id="rId16"/>
    <p:sldId id="281" r:id="rId17"/>
    <p:sldId id="263" r:id="rId18"/>
    <p:sldId id="264" r:id="rId19"/>
    <p:sldId id="265" r:id="rId20"/>
    <p:sldId id="267" r:id="rId21"/>
  </p:sldIdLst>
  <p:sldSz cx="12192000" cy="6858000"/>
  <p:notesSz cx="6858000" cy="9144000"/>
  <p:custDataLst>
    <p:tags r:id="rId22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anessa Mongey" initials="VM" lastIdx="1" clrIdx="0">
    <p:extLst>
      <p:ext uri="{19B8F6BF-5375-455C-9EA6-DF929625EA0E}">
        <p15:presenceInfo xmlns:p15="http://schemas.microsoft.com/office/powerpoint/2012/main" userId="S::VanessaMongey@ncfe.org.uk::10ff5935-b405-410e-8639-ec0d20fef13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8F9D4"/>
    <a:srgbClr val="A098FA"/>
    <a:srgbClr val="333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CDC4088-5717-4345-AF31-24C984892896}" v="1" dt="2022-08-30T14:12:34.30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7018" autoAdjust="0"/>
    <p:restoredTop sz="94660"/>
  </p:normalViewPr>
  <p:slideViewPr>
    <p:cSldViewPr snapToGrid="0">
      <p:cViewPr varScale="1">
        <p:scale>
          <a:sx n="67" d="100"/>
          <a:sy n="67" d="100"/>
        </p:scale>
        <p:origin x="56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commentAuthors" Target="commentAuthors.xml"/><Relationship Id="rId28" Type="http://schemas.microsoft.com/office/2016/11/relationships/changesInfo" Target="changesInfos/changesInfo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tags" Target="tags/tag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.hodgkiss@ucb.ac.uk" userId="S::urn:spo:guest#l.hodgkiss@ucb.ac.uk::" providerId="AD" clId="Web-{2B46CC6B-2565-7D64-B363-9E71116C069C}"/>
    <pc:docChg chg="modSld">
      <pc:chgData name="l.hodgkiss@ucb.ac.uk" userId="S::urn:spo:guest#l.hodgkiss@ucb.ac.uk::" providerId="AD" clId="Web-{2B46CC6B-2565-7D64-B363-9E71116C069C}" dt="2022-08-15T12:53:49.487" v="2" actId="1076"/>
      <pc:docMkLst>
        <pc:docMk/>
      </pc:docMkLst>
      <pc:sldChg chg="modSp">
        <pc:chgData name="l.hodgkiss@ucb.ac.uk" userId="S::urn:spo:guest#l.hodgkiss@ucb.ac.uk::" providerId="AD" clId="Web-{2B46CC6B-2565-7D64-B363-9E71116C069C}" dt="2022-08-15T12:53:49.487" v="2" actId="1076"/>
        <pc:sldMkLst>
          <pc:docMk/>
          <pc:sldMk cId="3378825058" sldId="261"/>
        </pc:sldMkLst>
        <pc:spChg chg="mod">
          <ac:chgData name="l.hodgkiss@ucb.ac.uk" userId="S::urn:spo:guest#l.hodgkiss@ucb.ac.uk::" providerId="AD" clId="Web-{2B46CC6B-2565-7D64-B363-9E71116C069C}" dt="2022-08-15T12:53:07.298" v="1" actId="20577"/>
          <ac:spMkLst>
            <pc:docMk/>
            <pc:sldMk cId="3378825058" sldId="261"/>
            <ac:spMk id="4" creationId="{F532B1B3-BC68-4B85-AAE6-756A04FC6AAF}"/>
          </ac:spMkLst>
        </pc:spChg>
        <pc:grpChg chg="mod">
          <ac:chgData name="l.hodgkiss@ucb.ac.uk" userId="S::urn:spo:guest#l.hodgkiss@ucb.ac.uk::" providerId="AD" clId="Web-{2B46CC6B-2565-7D64-B363-9E71116C069C}" dt="2022-08-15T12:53:49.487" v="2" actId="1076"/>
          <ac:grpSpMkLst>
            <pc:docMk/>
            <pc:sldMk cId="3378825058" sldId="261"/>
            <ac:grpSpMk id="8" creationId="{4D416E7D-86BA-4C1C-A216-F8196EC45FD3}"/>
          </ac:grpSpMkLst>
        </pc:grpChg>
      </pc:sldChg>
    </pc:docChg>
  </pc:docChgLst>
  <pc:docChgLst>
    <pc:chgData name="Lee Guthrie" userId="94d3796d-bd18-4fd6-a41c-62f30ff22d17" providerId="ADAL" clId="{3CDC4088-5717-4345-AF31-24C984892896}"/>
    <pc:docChg chg="custSel modSld replTag">
      <pc:chgData name="Lee Guthrie" userId="94d3796d-bd18-4fd6-a41c-62f30ff22d17" providerId="ADAL" clId="{3CDC4088-5717-4345-AF31-24C984892896}" dt="2022-08-30T14:15:32.894" v="76"/>
      <pc:docMkLst>
        <pc:docMk/>
      </pc:docMkLst>
      <pc:sldChg chg="replTag">
        <pc:chgData name="Lee Guthrie" userId="94d3796d-bd18-4fd6-a41c-62f30ff22d17" providerId="ADAL" clId="{3CDC4088-5717-4345-AF31-24C984892896}" dt="2022-08-30T14:11:46.853" v="1"/>
        <pc:sldMkLst>
          <pc:docMk/>
          <pc:sldMk cId="4057773510" sldId="257"/>
        </pc:sldMkLst>
      </pc:sldChg>
      <pc:sldChg chg="replTag">
        <pc:chgData name="Lee Guthrie" userId="94d3796d-bd18-4fd6-a41c-62f30ff22d17" providerId="ADAL" clId="{3CDC4088-5717-4345-AF31-24C984892896}" dt="2022-08-30T14:11:48.984" v="3"/>
        <pc:sldMkLst>
          <pc:docMk/>
          <pc:sldMk cId="3420127913" sldId="258"/>
        </pc:sldMkLst>
      </pc:sldChg>
      <pc:sldChg chg="addSp delSp modSp mod replTag delTag">
        <pc:chgData name="Lee Guthrie" userId="94d3796d-bd18-4fd6-a41c-62f30ff22d17" providerId="ADAL" clId="{3CDC4088-5717-4345-AF31-24C984892896}" dt="2022-08-30T14:14:13.647" v="34" actId="1076"/>
        <pc:sldMkLst>
          <pc:docMk/>
          <pc:sldMk cId="1959493693" sldId="259"/>
        </pc:sldMkLst>
        <pc:spChg chg="del">
          <ac:chgData name="Lee Guthrie" userId="94d3796d-bd18-4fd6-a41c-62f30ff22d17" providerId="ADAL" clId="{3CDC4088-5717-4345-AF31-24C984892896}" dt="2022-08-30T14:13:29.784" v="24" actId="478"/>
          <ac:spMkLst>
            <pc:docMk/>
            <pc:sldMk cId="1959493693" sldId="259"/>
            <ac:spMk id="10" creationId="{436F387C-57B8-45F5-B773-C38CD909376F}"/>
          </ac:spMkLst>
        </pc:spChg>
        <pc:spChg chg="mod">
          <ac:chgData name="Lee Guthrie" userId="94d3796d-bd18-4fd6-a41c-62f30ff22d17" providerId="ADAL" clId="{3CDC4088-5717-4345-AF31-24C984892896}" dt="2022-08-30T14:14:13.647" v="34" actId="1076"/>
          <ac:spMkLst>
            <pc:docMk/>
            <pc:sldMk cId="1959493693" sldId="259"/>
            <ac:spMk id="11" creationId="{077387FA-A62C-499E-B82E-26CC631F013A}"/>
          </ac:spMkLst>
        </pc:spChg>
        <pc:picChg chg="add mod modCrop">
          <ac:chgData name="Lee Guthrie" userId="94d3796d-bd18-4fd6-a41c-62f30ff22d17" providerId="ADAL" clId="{3CDC4088-5717-4345-AF31-24C984892896}" dt="2022-08-30T14:14:04.764" v="32" actId="14100"/>
          <ac:picMkLst>
            <pc:docMk/>
            <pc:sldMk cId="1959493693" sldId="259"/>
            <ac:picMk id="4" creationId="{56F69140-BD75-C7ED-B34F-714176E2E723}"/>
          </ac:picMkLst>
        </pc:picChg>
      </pc:sldChg>
      <pc:sldChg chg="replTag delTag">
        <pc:chgData name="Lee Guthrie" userId="94d3796d-bd18-4fd6-a41c-62f30ff22d17" providerId="ADAL" clId="{3CDC4088-5717-4345-AF31-24C984892896}" dt="2022-08-30T14:14:25.603" v="39"/>
        <pc:sldMkLst>
          <pc:docMk/>
          <pc:sldMk cId="3378825058" sldId="261"/>
        </pc:sldMkLst>
      </pc:sldChg>
      <pc:sldChg chg="replTag delTag">
        <pc:chgData name="Lee Guthrie" userId="94d3796d-bd18-4fd6-a41c-62f30ff22d17" providerId="ADAL" clId="{3CDC4088-5717-4345-AF31-24C984892896}" dt="2022-08-30T14:14:48.872" v="53"/>
        <pc:sldMkLst>
          <pc:docMk/>
          <pc:sldMk cId="970363571" sldId="262"/>
        </pc:sldMkLst>
      </pc:sldChg>
      <pc:sldChg chg="modSp mod replTag delTag">
        <pc:chgData name="Lee Guthrie" userId="94d3796d-bd18-4fd6-a41c-62f30ff22d17" providerId="ADAL" clId="{3CDC4088-5717-4345-AF31-24C984892896}" dt="2022-08-30T14:14:53.434" v="58"/>
        <pc:sldMkLst>
          <pc:docMk/>
          <pc:sldMk cId="2529431303" sldId="274"/>
        </pc:sldMkLst>
        <pc:spChg chg="mod">
          <ac:chgData name="Lee Guthrie" userId="94d3796d-bd18-4fd6-a41c-62f30ff22d17" providerId="ADAL" clId="{3CDC4088-5717-4345-AF31-24C984892896}" dt="2022-08-30T14:14:40.003" v="46" actId="20577"/>
          <ac:spMkLst>
            <pc:docMk/>
            <pc:sldMk cId="2529431303" sldId="274"/>
            <ac:spMk id="3" creationId="{00000000-0000-0000-0000-000000000000}"/>
          </ac:spMkLst>
        </pc:spChg>
        <pc:spChg chg="mod">
          <ac:chgData name="Lee Guthrie" userId="94d3796d-bd18-4fd6-a41c-62f30ff22d17" providerId="ADAL" clId="{3CDC4088-5717-4345-AF31-24C984892896}" dt="2022-08-30T14:14:45.370" v="49" actId="20577"/>
          <ac:spMkLst>
            <pc:docMk/>
            <pc:sldMk cId="2529431303" sldId="274"/>
            <ac:spMk id="4" creationId="{00000000-0000-0000-0000-000000000000}"/>
          </ac:spMkLst>
        </pc:spChg>
      </pc:sldChg>
      <pc:sldChg chg="modSp mod replTag delTag">
        <pc:chgData name="Lee Guthrie" userId="94d3796d-bd18-4fd6-a41c-62f30ff22d17" providerId="ADAL" clId="{3CDC4088-5717-4345-AF31-24C984892896}" dt="2022-08-30T14:15:10.175" v="66" actId="404"/>
        <pc:sldMkLst>
          <pc:docMk/>
          <pc:sldMk cId="584114502" sldId="275"/>
        </pc:sldMkLst>
        <pc:spChg chg="mod">
          <ac:chgData name="Lee Guthrie" userId="94d3796d-bd18-4fd6-a41c-62f30ff22d17" providerId="ADAL" clId="{3CDC4088-5717-4345-AF31-24C984892896}" dt="2022-08-30T14:15:07.300" v="65" actId="404"/>
          <ac:spMkLst>
            <pc:docMk/>
            <pc:sldMk cId="584114502" sldId="275"/>
            <ac:spMk id="2" creationId="{00000000-0000-0000-0000-000000000000}"/>
          </ac:spMkLst>
        </pc:spChg>
        <pc:spChg chg="mod">
          <ac:chgData name="Lee Guthrie" userId="94d3796d-bd18-4fd6-a41c-62f30ff22d17" providerId="ADAL" clId="{3CDC4088-5717-4345-AF31-24C984892896}" dt="2022-08-30T14:15:01.827" v="63" actId="404"/>
          <ac:spMkLst>
            <pc:docMk/>
            <pc:sldMk cId="584114502" sldId="275"/>
            <ac:spMk id="4" creationId="{00000000-0000-0000-0000-000000000000}"/>
          </ac:spMkLst>
        </pc:spChg>
        <pc:spChg chg="mod">
          <ac:chgData name="Lee Guthrie" userId="94d3796d-bd18-4fd6-a41c-62f30ff22d17" providerId="ADAL" clId="{3CDC4088-5717-4345-AF31-24C984892896}" dt="2022-08-30T14:15:10.175" v="66" actId="404"/>
          <ac:spMkLst>
            <pc:docMk/>
            <pc:sldMk cId="584114502" sldId="275"/>
            <ac:spMk id="6" creationId="{00000000-0000-0000-0000-000000000000}"/>
          </ac:spMkLst>
        </pc:spChg>
      </pc:sldChg>
      <pc:sldChg chg="modSp mod replTag delTag">
        <pc:chgData name="Lee Guthrie" userId="94d3796d-bd18-4fd6-a41c-62f30ff22d17" providerId="ADAL" clId="{3CDC4088-5717-4345-AF31-24C984892896}" dt="2022-08-30T14:15:32.050" v="75"/>
        <pc:sldMkLst>
          <pc:docMk/>
          <pc:sldMk cId="146546668" sldId="276"/>
        </pc:sldMkLst>
        <pc:spChg chg="mod">
          <ac:chgData name="Lee Guthrie" userId="94d3796d-bd18-4fd6-a41c-62f30ff22d17" providerId="ADAL" clId="{3CDC4088-5717-4345-AF31-24C984892896}" dt="2022-08-30T14:15:15.771" v="70" actId="404"/>
          <ac:spMkLst>
            <pc:docMk/>
            <pc:sldMk cId="146546668" sldId="276"/>
            <ac:spMk id="2" creationId="{00000000-0000-0000-0000-000000000000}"/>
          </ac:spMkLst>
        </pc:spChg>
        <pc:spChg chg="mod">
          <ac:chgData name="Lee Guthrie" userId="94d3796d-bd18-4fd6-a41c-62f30ff22d17" providerId="ADAL" clId="{3CDC4088-5717-4345-AF31-24C984892896}" dt="2022-08-30T14:15:24.366" v="72" actId="1076"/>
          <ac:spMkLst>
            <pc:docMk/>
            <pc:sldMk cId="146546668" sldId="276"/>
            <ac:spMk id="3" creationId="{00000000-0000-0000-0000-000000000000}"/>
          </ac:spMkLst>
        </pc:spChg>
        <pc:spChg chg="mod">
          <ac:chgData name="Lee Guthrie" userId="94d3796d-bd18-4fd6-a41c-62f30ff22d17" providerId="ADAL" clId="{3CDC4088-5717-4345-AF31-24C984892896}" dt="2022-08-30T14:15:18.795" v="71" actId="404"/>
          <ac:spMkLst>
            <pc:docMk/>
            <pc:sldMk cId="146546668" sldId="276"/>
            <ac:spMk id="4" creationId="{00000000-0000-0000-0000-000000000000}"/>
          </ac:spMkLst>
        </pc:spChg>
        <pc:spChg chg="mod">
          <ac:chgData name="Lee Guthrie" userId="94d3796d-bd18-4fd6-a41c-62f30ff22d17" providerId="ADAL" clId="{3CDC4088-5717-4345-AF31-24C984892896}" dt="2022-08-30T14:15:31.067" v="73" actId="1076"/>
          <ac:spMkLst>
            <pc:docMk/>
            <pc:sldMk cId="146546668" sldId="276"/>
            <ac:spMk id="5" creationId="{00000000-0000-0000-0000-000000000000}"/>
          </ac:spMkLst>
        </pc:spChg>
      </pc:sldChg>
      <pc:sldChg chg="replTag">
        <pc:chgData name="Lee Guthrie" userId="94d3796d-bd18-4fd6-a41c-62f30ff22d17" providerId="ADAL" clId="{3CDC4088-5717-4345-AF31-24C984892896}" dt="2022-08-30T14:15:32.894" v="76"/>
        <pc:sldMkLst>
          <pc:docMk/>
          <pc:sldMk cId="3830622801" sldId="280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7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8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9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5.xml"/><Relationship Id="rId4" Type="http://schemas.openxmlformats.org/officeDocument/2006/relationships/image" Target="../media/image10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16278628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me stu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A095D78D-6236-4815-8852-9E980D6720A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sp>
        <p:nvSpPr>
          <p:cNvPr id="8" name="TextBox 1">
            <a:extLst>
              <a:ext uri="{FF2B5EF4-FFF2-40B4-BE49-F238E27FC236}">
                <a16:creationId xmlns:a16="http://schemas.microsoft.com/office/drawing/2014/main" id="{372A3465-1745-4DB9-A9BA-BFE228C203D2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Home study</a:t>
            </a:r>
            <a:endParaRPr lang="en-US" sz="32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9578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705F688-7E06-914E-BAFF-CE5C2138D086}"/>
              </a:ext>
            </a:extLst>
          </p:cNvPr>
          <p:cNvSpPr txBox="1"/>
          <p:nvPr userDrawn="1"/>
        </p:nvSpPr>
        <p:spPr>
          <a:xfrm rot="20396391">
            <a:off x="493690" y="2809699"/>
            <a:ext cx="748976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578507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777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983BB87-1A2E-40E8-B94C-97ADBAF5C2B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207599" cy="68667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96E5A32-8E44-FF1F-C344-3598E9239AC9}"/>
              </a:ext>
            </a:extLst>
          </p:cNvPr>
          <p:cNvSpPr txBox="1"/>
          <p:nvPr userDrawn="1"/>
        </p:nvSpPr>
        <p:spPr>
          <a:xfrm rot="20396391">
            <a:off x="493690" y="2809699"/>
            <a:ext cx="748976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800736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208984" cy="686755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8F7210B-81B2-717F-1F3A-2C6FF74CDF80}"/>
              </a:ext>
            </a:extLst>
          </p:cNvPr>
          <p:cNvSpPr txBox="1"/>
          <p:nvPr userDrawn="1"/>
        </p:nvSpPr>
        <p:spPr>
          <a:xfrm rot="20396391">
            <a:off x="493690" y="2809699"/>
            <a:ext cx="748976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46892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er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DF5DB2E-949D-475C-891A-717AA21CEB65}"/>
              </a:ext>
            </a:extLst>
          </p:cNvPr>
          <p:cNvSpPr txBox="1"/>
          <p:nvPr userDrawn="1"/>
        </p:nvSpPr>
        <p:spPr>
          <a:xfrm>
            <a:off x="454490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Starter activity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15" name="Picture 14" descr="Icon&#10;&#10;Description automatically generated">
            <a:extLst>
              <a:ext uri="{FF2B5EF4-FFF2-40B4-BE49-F238E27FC236}">
                <a16:creationId xmlns:a16="http://schemas.microsoft.com/office/drawing/2014/main" id="{18064E9D-90B8-47EF-AD0F-BDF7534B656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pic>
        <p:nvPicPr>
          <p:cNvPr id="16" name="Graphic 15" descr="Stopwatch 75% with solid fill">
            <a:extLst>
              <a:ext uri="{FF2B5EF4-FFF2-40B4-BE49-F238E27FC236}">
                <a16:creationId xmlns:a16="http://schemas.microsoft.com/office/drawing/2014/main" id="{4EF659AA-F89B-493C-B845-528D6E092A6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29298" y="5151551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76691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vious Se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9876FD80-9D02-4BC1-97E3-0C128405EFCE}"/>
              </a:ext>
            </a:extLst>
          </p:cNvPr>
          <p:cNvSpPr txBox="1"/>
          <p:nvPr userDrawn="1"/>
        </p:nvSpPr>
        <p:spPr>
          <a:xfrm>
            <a:off x="454114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Previous lesson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3" name="Graphic 2" descr="Rewind with solid fill">
            <a:extLst>
              <a:ext uri="{FF2B5EF4-FFF2-40B4-BE49-F238E27FC236}">
                <a16:creationId xmlns:a16="http://schemas.microsoft.com/office/drawing/2014/main" id="{EDA7DDE2-5C2A-4460-AFAD-E5C453F41F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089079" y="934129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79149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rning outco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56648F36-9607-4B77-B46E-3FC0832648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6274" y="923449"/>
            <a:ext cx="1260000" cy="1260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4B5FB98-27B5-4DEB-A539-98462EE653EC}"/>
              </a:ext>
            </a:extLst>
          </p:cNvPr>
          <p:cNvSpPr txBox="1"/>
          <p:nvPr userDrawn="1"/>
        </p:nvSpPr>
        <p:spPr>
          <a:xfrm>
            <a:off x="452033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What you will learn</a:t>
            </a:r>
            <a:endParaRPr lang="en-US" sz="14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36347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0BB11941-6FEB-456F-A5A1-A9E4628556EB}"/>
              </a:ext>
            </a:extLst>
          </p:cNvPr>
          <p:cNvSpPr txBox="1"/>
          <p:nvPr userDrawn="1"/>
        </p:nvSpPr>
        <p:spPr>
          <a:xfrm>
            <a:off x="454114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Activity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14" name="Picture 13" descr="Icon&#10;&#10;Description automatically generated">
            <a:extLst>
              <a:ext uri="{FF2B5EF4-FFF2-40B4-BE49-F238E27FC236}">
                <a16:creationId xmlns:a16="http://schemas.microsoft.com/office/drawing/2014/main" id="{C248C164-02F1-4F48-B6C7-983CB6AD874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pic>
        <p:nvPicPr>
          <p:cNvPr id="8" name="Graphic 7" descr="Stopwatch 75% with solid fill">
            <a:extLst>
              <a:ext uri="{FF2B5EF4-FFF2-40B4-BE49-F238E27FC236}">
                <a16:creationId xmlns:a16="http://schemas.microsoft.com/office/drawing/2014/main" id="{7B0EE3F6-2190-45CB-901E-4A8ECF51F78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29298" y="5151551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08897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edb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208984" cy="6867553"/>
          </a:xfrm>
          <a:prstGeom prst="rect">
            <a:avLst/>
          </a:prstGeom>
        </p:spPr>
      </p:pic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0D80E6B4-0123-47D4-911F-766FC1A69EC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66619" y="2331583"/>
            <a:ext cx="3379407" cy="3358702"/>
          </a:xfrm>
          <a:prstGeom prst="rect">
            <a:avLst/>
          </a:prstGeom>
        </p:spPr>
      </p:pic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CB6BC410-D22B-4919-ADF1-8528F820BF8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852901" y="4664751"/>
            <a:ext cx="1586249" cy="157653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074F576-C431-446D-B231-7308E9FA7C77}"/>
              </a:ext>
            </a:extLst>
          </p:cNvPr>
          <p:cNvSpPr txBox="1"/>
          <p:nvPr userDrawn="1"/>
        </p:nvSpPr>
        <p:spPr>
          <a:xfrm>
            <a:off x="452438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Activity feedback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EE74BBF-012D-CAB4-D483-57C06FBB227E}"/>
              </a:ext>
            </a:extLst>
          </p:cNvPr>
          <p:cNvSpPr txBox="1"/>
          <p:nvPr userDrawn="1"/>
        </p:nvSpPr>
        <p:spPr>
          <a:xfrm rot="20396391">
            <a:off x="493690" y="2809699"/>
            <a:ext cx="748976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188746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gress che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2F3442D-4961-43B6-AE8C-4AD1B542760F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Progress check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0F6710BA-B025-4382-8993-5B55D4053CB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8670" y="918905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52834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Lesson recap</a:t>
            </a:r>
            <a:endParaRPr lang="en-US" sz="3200" dirty="0">
              <a:solidFill>
                <a:srgbClr val="333333"/>
              </a:solidFill>
            </a:endParaRPr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82A65623-05CA-4C04-9BE1-8608FD72BE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6274" y="923449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9782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xt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 descr="Rewind with solid fill">
            <a:extLst>
              <a:ext uri="{FF2B5EF4-FFF2-40B4-BE49-F238E27FC236}">
                <a16:creationId xmlns:a16="http://schemas.microsoft.com/office/drawing/2014/main" id="{F430B415-F997-44E8-A566-F4AA0ADEB68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10089079" y="934129"/>
            <a:ext cx="1260000" cy="1260000"/>
          </a:xfrm>
          <a:prstGeom prst="rect">
            <a:avLst/>
          </a:prstGeom>
        </p:spPr>
      </p:pic>
      <p:sp>
        <p:nvSpPr>
          <p:cNvPr id="8" name="TextBox 1">
            <a:extLst>
              <a:ext uri="{FF2B5EF4-FFF2-40B4-BE49-F238E27FC236}">
                <a16:creationId xmlns:a16="http://schemas.microsoft.com/office/drawing/2014/main" id="{E8B7D475-02A9-49F3-82C6-88E4BE086096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Next lesson</a:t>
            </a:r>
            <a:endParaRPr lang="en-US" sz="32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24757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em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image" Target="../media/image2.emf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tags" Target="../tags/tag4.xml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2.emf"/><Relationship Id="rId5" Type="http://schemas.openxmlformats.org/officeDocument/2006/relationships/tags" Target="../tags/tag6.xml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A5B0B1C-6728-4D92-9766-6DDCE9733BB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12208986" cy="686755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31AA1E3-B97D-0E5C-C24C-B2A8312182B0}"/>
              </a:ext>
            </a:extLst>
          </p:cNvPr>
          <p:cNvSpPr txBox="1"/>
          <p:nvPr userDrawn="1"/>
        </p:nvSpPr>
        <p:spPr>
          <a:xfrm rot="20396391">
            <a:off x="493690" y="2809699"/>
            <a:ext cx="748976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custDataLst>
      <p:tags r:id="rId3"/>
    </p:custDataLst>
    <p:extLst>
      <p:ext uri="{BB962C8B-B14F-4D97-AF65-F5344CB8AC3E}">
        <p14:creationId xmlns:p14="http://schemas.microsoft.com/office/powerpoint/2010/main" val="461596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79" userDrawn="1">
          <p15:clr>
            <a:srgbClr val="F26B43"/>
          </p15:clr>
        </p15:guide>
        <p15:guide id="2" orient="horz" pos="1275" userDrawn="1">
          <p15:clr>
            <a:srgbClr val="F26B43"/>
          </p15:clr>
        </p15:guide>
        <p15:guide id="3" orient="horz" pos="4247" userDrawn="1">
          <p15:clr>
            <a:srgbClr val="F26B43"/>
          </p15:clr>
        </p15:guide>
        <p15:guide id="4" pos="5087" userDrawn="1">
          <p15:clr>
            <a:srgbClr val="F26B43"/>
          </p15:clr>
        </p15:guide>
        <p15:guide id="5" pos="574" userDrawn="1">
          <p15:clr>
            <a:srgbClr val="F26B43"/>
          </p15:clr>
        </p15:guide>
        <p15:guide id="6" orient="horz" pos="3362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F5C87568-E786-40CD-A0D0-E8EE8FA686A0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E9CBAEA-AA86-B947-8DA7-37F8A633A8A5}"/>
              </a:ext>
            </a:extLst>
          </p:cNvPr>
          <p:cNvSpPr txBox="1"/>
          <p:nvPr userDrawn="1"/>
        </p:nvSpPr>
        <p:spPr>
          <a:xfrm rot="20396391">
            <a:off x="493690" y="2809699"/>
            <a:ext cx="748976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custDataLst>
      <p:tags r:id="rId11"/>
    </p:custDataLst>
    <p:extLst>
      <p:ext uri="{BB962C8B-B14F-4D97-AF65-F5344CB8AC3E}">
        <p14:creationId xmlns:p14="http://schemas.microsoft.com/office/powerpoint/2010/main" val="1188785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86" r:id="rId5"/>
    <p:sldLayoutId id="2147483667" r:id="rId6"/>
    <p:sldLayoutId id="2147483668" r:id="rId7"/>
    <p:sldLayoutId id="2147483669" r:id="rId8"/>
    <p:sldLayoutId id="2147483670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79" userDrawn="1">
          <p15:clr>
            <a:srgbClr val="F26B43"/>
          </p15:clr>
        </p15:guide>
        <p15:guide id="2" orient="horz" pos="777" userDrawn="1">
          <p15:clr>
            <a:srgbClr val="F26B43"/>
          </p15:clr>
        </p15:guide>
        <p15:guide id="3" orient="horz" pos="3929" userDrawn="1">
          <p15:clr>
            <a:srgbClr val="F26B43"/>
          </p15:clr>
        </p15:guide>
        <p15:guide id="4" pos="7401" userDrawn="1">
          <p15:clr>
            <a:srgbClr val="F26B43"/>
          </p15:clr>
        </p15:guide>
        <p15:guide id="5" orient="horz" pos="1162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F020976-E3C9-41BA-ABF8-A90E9536341D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351A356-08C6-B5F1-9846-BB79357917AD}"/>
              </a:ext>
            </a:extLst>
          </p:cNvPr>
          <p:cNvSpPr txBox="1"/>
          <p:nvPr userDrawn="1"/>
        </p:nvSpPr>
        <p:spPr>
          <a:xfrm rot="20396391">
            <a:off x="493690" y="2809699"/>
            <a:ext cx="748976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custDataLst>
      <p:tags r:id="rId5"/>
    </p:custDataLst>
    <p:extLst>
      <p:ext uri="{BB962C8B-B14F-4D97-AF65-F5344CB8AC3E}">
        <p14:creationId xmlns:p14="http://schemas.microsoft.com/office/powerpoint/2010/main" val="1035412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1" r:id="rId2"/>
    <p:sldLayoutId id="214748370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77" userDrawn="1">
          <p15:clr>
            <a:srgbClr val="F26B43"/>
          </p15:clr>
        </p15:guide>
        <p15:guide id="2" pos="279" userDrawn="1">
          <p15:clr>
            <a:srgbClr val="F26B43"/>
          </p15:clr>
        </p15:guide>
        <p15:guide id="3" orient="horz" pos="3952" userDrawn="1">
          <p15:clr>
            <a:srgbClr val="F26B43"/>
          </p15:clr>
        </p15:guide>
        <p15:guide id="4" pos="7401" userDrawn="1">
          <p15:clr>
            <a:srgbClr val="F26B43"/>
          </p15:clr>
        </p15:guide>
        <p15:guide id="5" orient="horz" pos="116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1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8FDA571-6C94-441F-9983-D2E6861FD27A}"/>
              </a:ext>
            </a:extLst>
          </p:cNvPr>
          <p:cNvSpPr txBox="1"/>
          <p:nvPr/>
        </p:nvSpPr>
        <p:spPr>
          <a:xfrm>
            <a:off x="957377" y="2074601"/>
            <a:ext cx="7147029" cy="304698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SAMPLE LESSON</a:t>
            </a:r>
          </a:p>
          <a:p>
            <a:endParaRPr lang="en-GB" sz="3200" b="1" dirty="0">
              <a:solidFill>
                <a:srgbClr val="333333"/>
              </a:solidFill>
              <a:latin typeface="Verdana"/>
              <a:ea typeface="Verdana"/>
              <a:cs typeface="Verdana"/>
            </a:endParaRPr>
          </a:p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Content area 1:</a:t>
            </a:r>
          </a:p>
          <a:p>
            <a:endParaRPr lang="en-GB" sz="3200" b="1" dirty="0">
              <a:solidFill>
                <a:srgbClr val="333333"/>
              </a:solidFill>
              <a:latin typeface="Verdana"/>
              <a:ea typeface="Verdana"/>
              <a:cs typeface="Verdana"/>
            </a:endParaRPr>
          </a:p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Structure and function of body systems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165BC95-29B2-439F-8B7C-5863CEED1CCD}"/>
              </a:ext>
            </a:extLst>
          </p:cNvPr>
          <p:cNvSpPr txBox="1"/>
          <p:nvPr/>
        </p:nvSpPr>
        <p:spPr>
          <a:xfrm>
            <a:off x="388600" y="5544605"/>
            <a:ext cx="7923446" cy="123110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2400" b="1" dirty="0">
                <a:solidFill>
                  <a:srgbClr val="333333"/>
                </a:solidFill>
                <a:latin typeface="Arial"/>
                <a:cs typeface="Arial"/>
              </a:rPr>
              <a:t>Lesson 2: 1.1.3 Types of bones</a:t>
            </a:r>
          </a:p>
          <a:p>
            <a:endParaRPr lang="en-GB" sz="1600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1200"/>
              </a:lnSpc>
              <a:tabLst>
                <a:tab pos="2865755" algn="ctr"/>
                <a:tab pos="5731510" algn="r"/>
                <a:tab pos="9000490" algn="r"/>
              </a:tabLst>
            </a:pPr>
            <a:r>
              <a:rPr lang="en-GB" dirty="0">
                <a:solidFill>
                  <a:srgbClr val="333333"/>
                </a:solidFill>
                <a:latin typeface="Arial"/>
                <a:cs typeface="Arial"/>
              </a:rPr>
              <a:t>NCFE Level 1 / 2 Technical Award in Health and Fitness (603/7007/5)</a:t>
            </a:r>
          </a:p>
          <a:p>
            <a:endParaRPr lang="en-GB" sz="1200" dirty="0">
              <a:solidFill>
                <a:srgbClr val="333333"/>
              </a:solidFill>
              <a:latin typeface="Arial"/>
              <a:cs typeface="Arial"/>
            </a:endParaRPr>
          </a:p>
          <a:p>
            <a:r>
              <a:rPr lang="en-GB" sz="1200" dirty="0">
                <a:solidFill>
                  <a:srgbClr val="333333"/>
                </a:solidFill>
                <a:latin typeface="Arial"/>
                <a:cs typeface="Arial"/>
              </a:rPr>
              <a:t>Version 1.0</a:t>
            </a:r>
            <a:endParaRPr lang="en-US" sz="1200" dirty="0">
              <a:solidFill>
                <a:srgbClr val="333333"/>
              </a:solidFill>
              <a:latin typeface="Arial"/>
              <a:cs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151447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60951" y="1251679"/>
            <a:ext cx="28181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Verdana" panose="020B0604030504040204" pitchFamily="34" charset="0"/>
                <a:ea typeface="Verdana" panose="020B0604030504040204" pitchFamily="34" charset="0"/>
              </a:rPr>
              <a:t>2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01412" y="2608289"/>
            <a:ext cx="74201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With a partner, choose two of the types of bones and discuss how they move during activity.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75791F1F-9DDC-47A9-B4BD-31C967B58108}"/>
              </a:ext>
            </a:extLst>
          </p:cNvPr>
          <p:cNvGrpSpPr/>
          <p:nvPr/>
        </p:nvGrpSpPr>
        <p:grpSpPr>
          <a:xfrm>
            <a:off x="442913" y="5264577"/>
            <a:ext cx="6430077" cy="983344"/>
            <a:chOff x="5752010" y="5290456"/>
            <a:chExt cx="4881155" cy="983344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8384FCD6-A524-4B77-BF67-C46CEA16E5B1}"/>
                </a:ext>
              </a:extLst>
            </p:cNvPr>
            <p:cNvSpPr/>
            <p:nvPr/>
          </p:nvSpPr>
          <p:spPr>
            <a:xfrm>
              <a:off x="5752010" y="5290456"/>
              <a:ext cx="4881155" cy="983344"/>
            </a:xfrm>
            <a:prstGeom prst="rect">
              <a:avLst/>
            </a:prstGeom>
            <a:solidFill>
              <a:srgbClr val="78F9D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AE86D235-8557-462C-B5A1-CC87B9FC5F8D}"/>
                </a:ext>
              </a:extLst>
            </p:cNvPr>
            <p:cNvSpPr txBox="1"/>
            <p:nvPr/>
          </p:nvSpPr>
          <p:spPr>
            <a:xfrm>
              <a:off x="6662057" y="5424491"/>
              <a:ext cx="3901440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2400" b="1" dirty="0">
                  <a:solidFill>
                    <a:srgbClr val="333333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Identify their role during activity.</a:t>
              </a:r>
            </a:p>
          </p:txBody>
        </p:sp>
      </p:grpSp>
      <p:pic>
        <p:nvPicPr>
          <p:cNvPr id="7" name="Picture 6" descr="Text, logo&#10;&#10;Description automatically generated">
            <a:extLst>
              <a:ext uri="{FF2B5EF4-FFF2-40B4-BE49-F238E27FC236}">
                <a16:creationId xmlns:a16="http://schemas.microsoft.com/office/drawing/2014/main" id="{3B0A2ED4-98AD-4D23-9525-D09B1CE589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867" y="5398612"/>
            <a:ext cx="640081" cy="64008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E86D235-8557-462C-B5A1-CC87B9FC5F8D}"/>
              </a:ext>
            </a:extLst>
          </p:cNvPr>
          <p:cNvSpPr txBox="1"/>
          <p:nvPr/>
        </p:nvSpPr>
        <p:spPr>
          <a:xfrm>
            <a:off x="10024086" y="5922997"/>
            <a:ext cx="21679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b="1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 minutes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306228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97607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E6705A-EEA9-4642-AE9A-1E150D5FE3E8}"/>
              </a:ext>
            </a:extLst>
          </p:cNvPr>
          <p:cNvSpPr txBox="1"/>
          <p:nvPr/>
        </p:nvSpPr>
        <p:spPr>
          <a:xfrm>
            <a:off x="451622" y="1853384"/>
            <a:ext cx="8779464" cy="378565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endParaRPr lang="en-GB" sz="2400" dirty="0">
              <a:latin typeface="Arial"/>
              <a:cs typeface="Arial"/>
            </a:endParaRPr>
          </a:p>
          <a:p>
            <a:r>
              <a:rPr lang="en-GB" sz="2400" dirty="0">
                <a:latin typeface="Arial"/>
                <a:cs typeface="Arial"/>
              </a:rPr>
              <a:t>Complete</a:t>
            </a:r>
            <a:r>
              <a:rPr lang="en-GB" sz="2400" b="0" i="0" u="none" strike="noStrike" dirty="0">
                <a:effectLst/>
                <a:latin typeface="Arial"/>
                <a:cs typeface="Arial"/>
              </a:rPr>
              <a:t> these questions:</a:t>
            </a:r>
            <a:r>
              <a:rPr lang="en-US" sz="2400" b="0" i="0" dirty="0">
                <a:effectLst/>
                <a:latin typeface="Arial"/>
                <a:cs typeface="Arial"/>
              </a:rPr>
              <a:t>​</a:t>
            </a:r>
            <a:endParaRPr lang="en-US" dirty="0"/>
          </a:p>
          <a:p>
            <a:pPr algn="l" rtl="0" fontAlgn="base"/>
            <a:r>
              <a:rPr lang="en-GB" sz="24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​</a:t>
            </a:r>
          </a:p>
          <a:p>
            <a:pPr lvl="1" fontAlgn="base"/>
            <a:endParaRPr lang="en-GB" sz="2400" b="0" i="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fontAlgn="base">
              <a:buFont typeface="+mj-lt"/>
              <a:buAutoNum type="arabicPeriod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cranium is which type of bone?</a:t>
            </a:r>
          </a:p>
          <a:p>
            <a:pPr marL="457200" indent="-457200" fontAlgn="base">
              <a:buFont typeface="+mj-lt"/>
              <a:buAutoNum type="arabicPeriod"/>
            </a:pPr>
            <a:r>
              <a:rPr lang="en-GB" sz="24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Name the other 4 types of bone.</a:t>
            </a:r>
          </a:p>
          <a:p>
            <a:pPr marL="457200" indent="-457200" fontAlgn="base">
              <a:buFont typeface="+mj-lt"/>
              <a:buAutoNum type="arabicPeriod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Discuss the function of two types of bone.</a:t>
            </a:r>
            <a:endParaRPr lang="en-GB" sz="2400" b="0" i="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fontAlgn="base">
              <a:buFont typeface="+mj-lt"/>
              <a:buAutoNum type="arabicPeriod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Can you identify 1 bone for each type?</a:t>
            </a:r>
          </a:p>
          <a:p>
            <a:pPr marL="457200" indent="-457200" fontAlgn="base">
              <a:buFont typeface="+mj-lt"/>
              <a:buAutoNum type="arabicPeriod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How does that bone move during activity?</a:t>
            </a:r>
          </a:p>
          <a:p>
            <a:pPr fontAlgn="base"/>
            <a:r>
              <a:rPr lang="en-GB" sz="2400" b="0" i="0" dirty="0">
                <a:effectLst/>
                <a:latin typeface="Arial"/>
                <a:cs typeface="Arial"/>
              </a:rPr>
              <a:t>​</a:t>
            </a:r>
            <a:endParaRPr lang="en-US" b="0" i="0" dirty="0">
              <a:effectLst/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743631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4768E34-ED83-4C6E-A8A7-85DBDAADF15B}"/>
              </a:ext>
            </a:extLst>
          </p:cNvPr>
          <p:cNvSpPr txBox="1"/>
          <p:nvPr/>
        </p:nvSpPr>
        <p:spPr>
          <a:xfrm>
            <a:off x="451622" y="1855061"/>
            <a:ext cx="8541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Can you now:</a:t>
            </a: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7BDA4C2E-9823-4E32-BDDA-125421455B48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2470689"/>
            <a:ext cx="360000" cy="360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6E25BC8-4797-413D-A7E3-BDF226A40F4F}"/>
              </a:ext>
            </a:extLst>
          </p:cNvPr>
          <p:cNvSpPr txBox="1"/>
          <p:nvPr/>
        </p:nvSpPr>
        <p:spPr>
          <a:xfrm>
            <a:off x="1130418" y="2440357"/>
            <a:ext cx="8538238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Define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 different types of bones. 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Discuss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the primary function of the different types of bone.</a:t>
            </a:r>
          </a:p>
          <a:p>
            <a:endParaRPr lang="en-GB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Identify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how the bones relate to movement.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Demonstrate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how the bones move during activity.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F83C56ED-364E-4D96-AE89-D7CD1A0119BE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3214513"/>
            <a:ext cx="360000" cy="360000"/>
          </a:xfrm>
          <a:prstGeom prst="rect">
            <a:avLst/>
          </a:prstGeom>
        </p:spPr>
      </p:pic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53D47D80-078D-4E1D-AB93-7422561FEC42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4702161"/>
            <a:ext cx="360000" cy="360000"/>
          </a:xfrm>
          <a:prstGeom prst="rect">
            <a:avLst/>
          </a:prstGeom>
        </p:spPr>
      </p:pic>
      <p:pic>
        <p:nvPicPr>
          <p:cNvPr id="10" name="Picture 9" descr="Icon&#10;&#10;Description automatically generated">
            <a:extLst>
              <a:ext uri="{FF2B5EF4-FFF2-40B4-BE49-F238E27FC236}">
                <a16:creationId xmlns:a16="http://schemas.microsoft.com/office/drawing/2014/main" id="{8CDC63E8-5315-42E4-AC80-A3D86AD0A47D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3958337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4882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A6340C2-F404-446E-906C-F0A4D395ABB9}"/>
              </a:ext>
            </a:extLst>
          </p:cNvPr>
          <p:cNvSpPr txBox="1"/>
          <p:nvPr/>
        </p:nvSpPr>
        <p:spPr>
          <a:xfrm>
            <a:off x="462255" y="1855061"/>
            <a:ext cx="8541696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Create your own word cloud using all the key terms from today.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2394" y="2608288"/>
            <a:ext cx="3291485" cy="3807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40768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5346C6A-4EF2-4C16-BA13-59D478ED682B}"/>
              </a:ext>
            </a:extLst>
          </p:cNvPr>
          <p:cNvSpPr txBox="1"/>
          <p:nvPr/>
        </p:nvSpPr>
        <p:spPr>
          <a:xfrm>
            <a:off x="356745" y="3039915"/>
            <a:ext cx="4844429" cy="92333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54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Great work!</a:t>
            </a:r>
            <a:endParaRPr lang="en-US" sz="2800" dirty="0">
              <a:solidFill>
                <a:srgbClr val="333333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F000CE3-F63C-41C5-A75C-684F21D4201E}"/>
              </a:ext>
            </a:extLst>
          </p:cNvPr>
          <p:cNvSpPr/>
          <p:nvPr/>
        </p:nvSpPr>
        <p:spPr>
          <a:xfrm>
            <a:off x="7461811" y="0"/>
            <a:ext cx="4738577" cy="6858000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2F024DB7-D17E-4BA4-9244-23BF0060B8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1188" y="2169000"/>
            <a:ext cx="2520000" cy="25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752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F0FBE54-2BFF-458A-A10F-FFED6D650FA9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 dirty="0">
                <a:solidFill>
                  <a:srgbClr val="333333"/>
                </a:solidFill>
                <a:latin typeface="Arial"/>
                <a:ea typeface="+mn-lt"/>
                <a:cs typeface="+mn-lt"/>
              </a:rPr>
              <a:t>04 minutes</a:t>
            </a:r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0E4D5F6-185A-43D8-A5E1-37F6707BAC2D}"/>
              </a:ext>
            </a:extLst>
          </p:cNvPr>
          <p:cNvSpPr txBox="1"/>
          <p:nvPr/>
        </p:nvSpPr>
        <p:spPr>
          <a:xfrm>
            <a:off x="442913" y="1855061"/>
            <a:ext cx="85416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Mind-map as many bones as you can remember from last lesson.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75791F1F-9DDC-47A9-B4BD-31C967B58108}"/>
              </a:ext>
            </a:extLst>
          </p:cNvPr>
          <p:cNvGrpSpPr/>
          <p:nvPr/>
        </p:nvGrpSpPr>
        <p:grpSpPr>
          <a:xfrm>
            <a:off x="442913" y="5264577"/>
            <a:ext cx="4881155" cy="983344"/>
            <a:chOff x="5752010" y="5290456"/>
            <a:chExt cx="4881155" cy="983344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8384FCD6-A524-4B77-BF67-C46CEA16E5B1}"/>
                </a:ext>
              </a:extLst>
            </p:cNvPr>
            <p:cNvSpPr/>
            <p:nvPr/>
          </p:nvSpPr>
          <p:spPr>
            <a:xfrm>
              <a:off x="5752010" y="5290456"/>
              <a:ext cx="4881155" cy="983344"/>
            </a:xfrm>
            <a:prstGeom prst="rect">
              <a:avLst/>
            </a:prstGeom>
            <a:solidFill>
              <a:srgbClr val="78F9D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AE86D235-8557-462C-B5A1-CC87B9FC5F8D}"/>
                </a:ext>
              </a:extLst>
            </p:cNvPr>
            <p:cNvSpPr txBox="1"/>
            <p:nvPr/>
          </p:nvSpPr>
          <p:spPr>
            <a:xfrm>
              <a:off x="6662057" y="5424491"/>
              <a:ext cx="3901440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2000" b="1" dirty="0">
                  <a:solidFill>
                    <a:srgbClr val="333333"/>
                  </a:solidFill>
                </a:rPr>
                <a:t>Classify which is appendicular and which is axial.</a:t>
              </a:r>
            </a:p>
          </p:txBody>
        </p:sp>
      </p:grpSp>
      <p:pic>
        <p:nvPicPr>
          <p:cNvPr id="9" name="Picture 8" descr="Text, logo&#10;&#10;Description automatically generated">
            <a:extLst>
              <a:ext uri="{FF2B5EF4-FFF2-40B4-BE49-F238E27FC236}">
                <a16:creationId xmlns:a16="http://schemas.microsoft.com/office/drawing/2014/main" id="{AC5F6B55-B926-46E7-A402-12A9021338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211" y="5398612"/>
            <a:ext cx="640081" cy="64008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577735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80B7833-9BE4-4EDE-9736-AB0640C620E9}"/>
              </a:ext>
            </a:extLst>
          </p:cNvPr>
          <p:cNvSpPr txBox="1"/>
          <p:nvPr/>
        </p:nvSpPr>
        <p:spPr>
          <a:xfrm>
            <a:off x="451622" y="1855061"/>
            <a:ext cx="854169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By the end of the lesson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You must be able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Define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 different types of bones.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Discuss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the primary function of the different types of bone.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Identify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how the bones relate to movement.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You may also be able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Demonstrate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how the bones move during activity.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201279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077387FA-A62C-499E-B82E-26CC631F013A}"/>
              </a:ext>
            </a:extLst>
          </p:cNvPr>
          <p:cNvSpPr txBox="1"/>
          <p:nvPr/>
        </p:nvSpPr>
        <p:spPr>
          <a:xfrm>
            <a:off x="391332" y="1201475"/>
            <a:ext cx="239999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There are 5 different types of bone.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 descr="Timeline&#10;&#10;Description automatically generated">
            <a:extLst>
              <a:ext uri="{FF2B5EF4-FFF2-40B4-BE49-F238E27FC236}">
                <a16:creationId xmlns:a16="http://schemas.microsoft.com/office/drawing/2014/main" id="{56F69140-BD75-C7ED-B34F-714176E2E72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33" t="6076" r="7377" b="4083"/>
          <a:stretch/>
        </p:blipFill>
        <p:spPr bwMode="auto">
          <a:xfrm>
            <a:off x="2791327" y="693820"/>
            <a:ext cx="5582652" cy="6043444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594936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A4BD46-1E74-49B3-8020-99427BE95990}"/>
              </a:ext>
            </a:extLst>
          </p:cNvPr>
          <p:cNvSpPr txBox="1"/>
          <p:nvPr/>
        </p:nvSpPr>
        <p:spPr>
          <a:xfrm>
            <a:off x="2284196" y="1250266"/>
            <a:ext cx="7010806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1: Types of bones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CA8860-E1F3-45B5-90ED-551356FBB360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 dirty="0">
                <a:solidFill>
                  <a:srgbClr val="333333"/>
                </a:solidFill>
                <a:latin typeface="Arial"/>
                <a:ea typeface="+mn-lt"/>
                <a:cs typeface="+mn-lt"/>
              </a:rPr>
              <a:t>04 minutes</a:t>
            </a:r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532B1B3-BC68-4B85-AAE6-756A04FC6AAF}"/>
              </a:ext>
            </a:extLst>
          </p:cNvPr>
          <p:cNvSpPr txBox="1"/>
          <p:nvPr/>
        </p:nvSpPr>
        <p:spPr>
          <a:xfrm>
            <a:off x="462255" y="1855061"/>
            <a:ext cx="9075150" cy="34163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Using your </a:t>
            </a:r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mindmap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, under the following headings: </a:t>
            </a:r>
          </a:p>
          <a:p>
            <a:endParaRPr lang="en-GB" sz="2400" dirty="0">
              <a:latin typeface="Arial"/>
              <a:cs typeface="Arial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Long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Flat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Irregular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Short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Sesamoid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Make a list of bones and identify what type of bone it is.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4D416E7D-86BA-4C1C-A216-F8196EC45FD3}"/>
              </a:ext>
            </a:extLst>
          </p:cNvPr>
          <p:cNvGrpSpPr/>
          <p:nvPr/>
        </p:nvGrpSpPr>
        <p:grpSpPr>
          <a:xfrm>
            <a:off x="439843" y="5426472"/>
            <a:ext cx="7882381" cy="1210020"/>
            <a:chOff x="6775266" y="3164004"/>
            <a:chExt cx="7882381" cy="1346311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8C6FAA3C-CB6C-4374-9B87-706A1C982B27}"/>
                </a:ext>
              </a:extLst>
            </p:cNvPr>
            <p:cNvGrpSpPr/>
            <p:nvPr/>
          </p:nvGrpSpPr>
          <p:grpSpPr>
            <a:xfrm>
              <a:off x="6775266" y="3164004"/>
              <a:ext cx="7882381" cy="1346311"/>
              <a:chOff x="5752009" y="4927489"/>
              <a:chExt cx="7882381" cy="1346311"/>
            </a:xfrm>
          </p:grpSpPr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2492C60D-D498-4F0E-B78E-580BE9333EB8}"/>
                  </a:ext>
                </a:extLst>
              </p:cNvPr>
              <p:cNvSpPr/>
              <p:nvPr/>
            </p:nvSpPr>
            <p:spPr>
              <a:xfrm>
                <a:off x="5752009" y="4927489"/>
                <a:ext cx="7882381" cy="1346311"/>
              </a:xfrm>
              <a:prstGeom prst="rect">
                <a:avLst/>
              </a:prstGeom>
              <a:solidFill>
                <a:srgbClr val="78F9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297CA11F-B52E-4750-85AC-F75CE7933D36}"/>
                  </a:ext>
                </a:extLst>
              </p:cNvPr>
              <p:cNvSpPr txBox="1"/>
              <p:nvPr/>
            </p:nvSpPr>
            <p:spPr>
              <a:xfrm>
                <a:off x="6665981" y="5034463"/>
                <a:ext cx="6866008" cy="8309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GB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Consider what the function of each bone would be.</a:t>
                </a:r>
              </a:p>
            </p:txBody>
          </p:sp>
        </p:grpSp>
        <p:pic>
          <p:nvPicPr>
            <p:cNvPr id="10" name="Picture 9" descr="Text, logo&#10;&#10;Description automatically generated">
              <a:extLst>
                <a:ext uri="{FF2B5EF4-FFF2-40B4-BE49-F238E27FC236}">
                  <a16:creationId xmlns:a16="http://schemas.microsoft.com/office/drawing/2014/main" id="{3B0A2ED4-98AD-4D23-9525-D09B1CE589F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46756" y="3270978"/>
              <a:ext cx="640081" cy="640081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33788250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532B1B3-BC68-4B85-AAE6-756A04FC6AAF}"/>
              </a:ext>
            </a:extLst>
          </p:cNvPr>
          <p:cNvSpPr txBox="1"/>
          <p:nvPr/>
        </p:nvSpPr>
        <p:spPr>
          <a:xfrm>
            <a:off x="544701" y="1870051"/>
            <a:ext cx="90751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Make sure you have got all of these bones in your lists.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16964" y="2818151"/>
            <a:ext cx="276568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Metatarsals.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Tibia</a:t>
            </a:r>
          </a:p>
          <a:p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Humerus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Clavicle.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Ulna.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Tarsals.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Cranium.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Sternum.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79515" y="2460886"/>
            <a:ext cx="2765685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Fibula.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Femur.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Metacarpals.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Radius.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Scapula.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Carpals.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Patella.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Vertebrae.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Pelvis.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Ribs.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Phalanges.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294313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9703635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7102" y="1134309"/>
            <a:ext cx="28181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Verdana" panose="020B0604030504040204" pitchFamily="34" charset="0"/>
                <a:ea typeface="Verdana" panose="020B0604030504040204" pitchFamily="34" charset="0"/>
              </a:rPr>
              <a:t>Long</a:t>
            </a:r>
            <a:r>
              <a:rPr lang="en-GB" sz="3200" b="1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GB" sz="2800" b="1" dirty="0">
                <a:latin typeface="Verdana" panose="020B0604030504040204" pitchFamily="34" charset="0"/>
                <a:ea typeface="Verdana" panose="020B0604030504040204" pitchFamily="34" charset="0"/>
              </a:rPr>
              <a:t>bones</a:t>
            </a:r>
            <a:endParaRPr lang="en-GB" sz="3200" b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07102" y="1806314"/>
            <a:ext cx="84094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Long bones are found in the limbs and are used as a lever.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07102" y="2828145"/>
            <a:ext cx="40173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Verdana" panose="020B0604030504040204" pitchFamily="34" charset="0"/>
                <a:ea typeface="Verdana" panose="020B0604030504040204" pitchFamily="34" charset="0"/>
              </a:rPr>
              <a:t>Short bones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07102" y="3557587"/>
            <a:ext cx="102532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Short bones are short, light and generally cube shaped. They are a good shock absorber as they contain mostly spongey bone.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07102" y="4849318"/>
            <a:ext cx="42871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Verdana" panose="020B0604030504040204" pitchFamily="34" charset="0"/>
                <a:ea typeface="Verdana" panose="020B0604030504040204" pitchFamily="34" charset="0"/>
              </a:rPr>
              <a:t>Sesamoid bones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07102" y="5479328"/>
            <a:ext cx="102532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Short bones are small bones embedded within a tendon. They reinforce and provide protection for the tendon.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841145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7102" y="1334125"/>
            <a:ext cx="28181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Verdana" panose="020B0604030504040204" pitchFamily="34" charset="0"/>
                <a:ea typeface="Verdana" panose="020B0604030504040204" pitchFamily="34" charset="0"/>
              </a:rPr>
              <a:t>Flat bones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07102" y="2137639"/>
            <a:ext cx="84094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Flat bones are thin with a large surface area. They are strong and provide good protection.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07102" y="3574037"/>
            <a:ext cx="43396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Verdana" panose="020B0604030504040204" pitchFamily="34" charset="0"/>
                <a:ea typeface="Verdana" panose="020B0604030504040204" pitchFamily="34" charset="0"/>
              </a:rPr>
              <a:t>Irregular bones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07102" y="4287159"/>
            <a:ext cx="84094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Irregular bones are complex shapes that provide support/shape and protection.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654666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COUNT" val="15"/>
  <p:tag name="ARTICULATE_PROJECT_OPEN" val="0"/>
  <p:tag name="ARTICULATE_DESIGN_ID_TITLE SCREEN" val="MxbqM3OV"/>
  <p:tag name="ARTICULATE_DESIGN_ID_FEATURE SCREENS" val="WgJXD9eb"/>
  <p:tag name="ARTICULATE_DESIGN_ID_CONTENT SCREENS" val="GM3UITNr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Title scree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Feature scree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ontent scree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9206D9CA9E20B449A2A1539CFDCD822" ma:contentTypeVersion="19" ma:contentTypeDescription="Create a new document." ma:contentTypeScope="" ma:versionID="e1b4706170bba19bdd62bc2239e3c014">
  <xsd:schema xmlns:xsd="http://www.w3.org/2001/XMLSchema" xmlns:xs="http://www.w3.org/2001/XMLSchema" xmlns:p="http://schemas.microsoft.com/office/2006/metadata/properties" xmlns:ns1="http://schemas.microsoft.com/sharepoint/v3" xmlns:ns2="8a220d04-cd4c-4a42-a0ef-10d364ba1cb5" xmlns:ns3="23a673d0-6c97-4602-af76-52d498a4d789" targetNamespace="http://schemas.microsoft.com/office/2006/metadata/properties" ma:root="true" ma:fieldsID="6d4f9b4507ac5bf6199209d56744cdd3" ns1:_="" ns2:_="" ns3:_="">
    <xsd:import namespace="http://schemas.microsoft.com/sharepoint/v3"/>
    <xsd:import namespace="8a220d04-cd4c-4a42-a0ef-10d364ba1cb5"/>
    <xsd:import namespace="23a673d0-6c97-4602-af76-52d498a4d78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Checke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7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8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220d04-cd4c-4a42-a0ef-10d364ba1cb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5174c4e8-bfc7-4c3a-9cd5-7ceb92c658f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Checked" ma:index="26" nillable="true" ma:displayName="Checked" ma:default="1" ma:format="Dropdown" ma:internalName="Checked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a673d0-6c97-4602-af76-52d498a4d789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f99478c0-ed80-4447-a958-2a9deb567b5a}" ma:internalName="TaxCatchAll" ma:showField="CatchAllData" ma:web="23a673d0-6c97-4602-af76-52d498a4d7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23a673d0-6c97-4602-af76-52d498a4d789">
      <UserInfo>
        <DisplayName/>
        <AccountId xsi:nil="true"/>
        <AccountType/>
      </UserInfo>
    </SharedWithUsers>
    <_ip_UnifiedCompliancePolicyUIAction xmlns="http://schemas.microsoft.com/sharepoint/v3" xsi:nil="true"/>
    <_ip_UnifiedCompliancePolicyProperties xmlns="http://schemas.microsoft.com/sharepoint/v3" xsi:nil="true"/>
    <TaxCatchAll xmlns="23a673d0-6c97-4602-af76-52d498a4d789" xsi:nil="true"/>
    <lcf76f155ced4ddcb4097134ff3c332f xmlns="8a220d04-cd4c-4a42-a0ef-10d364ba1cb5">
      <Terms xmlns="http://schemas.microsoft.com/office/infopath/2007/PartnerControls"/>
    </lcf76f155ced4ddcb4097134ff3c332f>
    <Checked xmlns="8a220d04-cd4c-4a42-a0ef-10d364ba1cb5">true</Checked>
  </documentManagement>
</p:properties>
</file>

<file path=customXml/itemProps1.xml><?xml version="1.0" encoding="utf-8"?>
<ds:datastoreItem xmlns:ds="http://schemas.openxmlformats.org/officeDocument/2006/customXml" ds:itemID="{7B2D488B-E846-4B07-9089-25C3DAE6919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CBC2869-51AA-406A-A514-8FE1B985964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8a220d04-cd4c-4a42-a0ef-10d364ba1cb5"/>
    <ds:schemaRef ds:uri="23a673d0-6c97-4602-af76-52d498a4d78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E04688A-8E61-4B6F-B39A-F934B423C1C9}">
  <ds:schemaRefs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purl.org/dc/elements/1.1/"/>
    <ds:schemaRef ds:uri="http://schemas.microsoft.com/office/2006/metadata/properties"/>
    <ds:schemaRef ds:uri="23a673d0-6c97-4602-af76-52d498a4d789"/>
    <ds:schemaRef ds:uri="http://purl.org/dc/terms/"/>
    <ds:schemaRef ds:uri="8a220d04-cd4c-4a42-a0ef-10d364ba1cb5"/>
    <ds:schemaRef ds:uri="http://schemas.microsoft.com/sharepoint/v3"/>
    <ds:schemaRef ds:uri="http://purl.org/dc/dcmitype/"/>
    <ds:schemaRef ds:uri="e64db948-6ffe-4b44-8657-2937c65f174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1646</TotalTime>
  <Words>443</Words>
  <Application>Microsoft Office PowerPoint</Application>
  <PresentationFormat>Widescreen</PresentationFormat>
  <Paragraphs>89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Calibri</vt:lpstr>
      <vt:lpstr>Verdana</vt:lpstr>
      <vt:lpstr>Title screen</vt:lpstr>
      <vt:lpstr>Feature screens</vt:lpstr>
      <vt:lpstr>Content screens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Lee Guthrie</cp:lastModifiedBy>
  <cp:revision>3</cp:revision>
  <dcterms:created xsi:type="dcterms:W3CDTF">2021-11-10T12:13:40Z</dcterms:created>
  <dcterms:modified xsi:type="dcterms:W3CDTF">2023-01-30T11:56:34Z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0x01010089206D9CA9E20B449A2A1539CFDCD822</vt:lpwstr>
  </property>
  <property fmtid="{D5CDD505-2E9C-101B-9397-08002B2CF9AE}" pid="3" name="ComplianceAssetId">
    <vt:lpwstr/>
  </property>
  <property fmtid="{D5CDD505-2E9C-101B-9397-08002B2CF9AE}" pid="4" name="_ExtendedDescription">
    <vt:lpwstr/>
  </property>
  <property fmtid="{D5CDD505-2E9C-101B-9397-08002B2CF9AE}" pid="5" name="TriggerFlowInfo">
    <vt:lpwstr/>
  </property>
  <property fmtid="{D5CDD505-2E9C-101B-9397-08002B2CF9AE}" pid="6" name="Order">
    <vt:r8>202200</vt:r8>
  </property>
  <property fmtid="{D5CDD505-2E9C-101B-9397-08002B2CF9AE}" pid="7" name="xd_Signature">
    <vt:bool>false</vt:bool>
  </property>
  <property fmtid="{D5CDD505-2E9C-101B-9397-08002B2CF9AE}" pid="8" name="xd_ProgID">
    <vt:lpwstr/>
  </property>
  <property fmtid="{D5CDD505-2E9C-101B-9397-08002B2CF9AE}" pid="9" name="TemplateUrl">
    <vt:lpwstr/>
  </property>
  <property fmtid="{D5CDD505-2E9C-101B-9397-08002B2CF9AE}" pid="10" name="MediaServiceImageTags">
    <vt:lpwstr/>
  </property>
  <property fmtid="{D5CDD505-2E9C-101B-9397-08002B2CF9AE}" pid="11" name="ArticulateGUID">
    <vt:lpwstr>E15DBF23-87FC-477E-A78C-22AEC6B54A28</vt:lpwstr>
  </property>
  <property fmtid="{D5CDD505-2E9C-101B-9397-08002B2CF9AE}" pid="12" name="ArticulatePath">
    <vt:lpwstr>https://ncfeorguk.sharepoint.com/sites/Axis_LTR/PROJECTS/029. V Certs/05. WORKSTREAMS/07. H&amp;F/H&amp;F Content area 1/Repackaged/Lesson 2</vt:lpwstr>
  </property>
</Properties>
</file>