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57" r:id="rId8"/>
    <p:sldId id="258" r:id="rId9"/>
    <p:sldId id="259" r:id="rId10"/>
    <p:sldId id="275" r:id="rId11"/>
    <p:sldId id="274" r:id="rId12"/>
    <p:sldId id="262" r:id="rId13"/>
    <p:sldId id="261" r:id="rId14"/>
    <p:sldId id="277" r:id="rId15"/>
    <p:sldId id="278" r:id="rId16"/>
    <p:sldId id="279" r:id="rId17"/>
    <p:sldId id="280" r:id="rId18"/>
    <p:sldId id="263" r:id="rId19"/>
    <p:sldId id="264" r:id="rId20"/>
    <p:sldId id="265" r:id="rId21"/>
    <p:sldId id="267" r:id="rId22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A098FA"/>
    <a:srgbClr val="78F9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812388-125C-44C8-A366-30006C7BE21E}" v="3" dt="2022-08-30T14:08:22.0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.hodgkiss@ucb.ac.uk" userId="S::urn:spo:guest#l.hodgkiss@ucb.ac.uk::" providerId="AD" clId="Web-{7634A3B1-DC6D-3972-93DC-C01ADAADB830}"/>
    <pc:docChg chg="modSld">
      <pc:chgData name="l.hodgkiss@ucb.ac.uk" userId="S::urn:spo:guest#l.hodgkiss@ucb.ac.uk::" providerId="AD" clId="Web-{7634A3B1-DC6D-3972-93DC-C01ADAADB830}" dt="2022-08-15T14:16:46.810" v="5" actId="20577"/>
      <pc:docMkLst>
        <pc:docMk/>
      </pc:docMkLst>
      <pc:sldChg chg="modSp">
        <pc:chgData name="l.hodgkiss@ucb.ac.uk" userId="S::urn:spo:guest#l.hodgkiss@ucb.ac.uk::" providerId="AD" clId="Web-{7634A3B1-DC6D-3972-93DC-C01ADAADB830}" dt="2022-08-15T14:16:46.810" v="5" actId="20577"/>
        <pc:sldMkLst>
          <pc:docMk/>
          <pc:sldMk cId="2664076803" sldId="265"/>
        </pc:sldMkLst>
        <pc:spChg chg="mod">
          <ac:chgData name="l.hodgkiss@ucb.ac.uk" userId="S::urn:spo:guest#l.hodgkiss@ucb.ac.uk::" providerId="AD" clId="Web-{7634A3B1-DC6D-3972-93DC-C01ADAADB830}" dt="2022-08-15T14:16:46.810" v="5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">
        <pc:chgData name="l.hodgkiss@ucb.ac.uk" userId="S::urn:spo:guest#l.hodgkiss@ucb.ac.uk::" providerId="AD" clId="Web-{7634A3B1-DC6D-3972-93DC-C01ADAADB830}" dt="2022-08-15T14:16:40.310" v="1" actId="20577"/>
        <pc:sldMkLst>
          <pc:docMk/>
          <pc:sldMk cId="2821959031" sldId="278"/>
        </pc:sldMkLst>
        <pc:spChg chg="mod">
          <ac:chgData name="l.hodgkiss@ucb.ac.uk" userId="S::urn:spo:guest#l.hodgkiss@ucb.ac.uk::" providerId="AD" clId="Web-{7634A3B1-DC6D-3972-93DC-C01ADAADB830}" dt="2022-08-15T14:16:40.310" v="1" actId="20577"/>
          <ac:spMkLst>
            <pc:docMk/>
            <pc:sldMk cId="2821959031" sldId="278"/>
            <ac:spMk id="4" creationId="{00000000-0000-0000-0000-000000000000}"/>
          </ac:spMkLst>
        </pc:spChg>
      </pc:sldChg>
    </pc:docChg>
  </pc:docChgLst>
  <pc:docChgLst>
    <pc:chgData name="l.hodgkiss@ucb.ac.uk" userId="S::urn:spo:guest#l.hodgkiss@ucb.ac.uk::" providerId="AD" clId="Web-{92D06F88-B8BC-D6E0-BF33-B6644599EFEE}"/>
    <pc:docChg chg="modSld">
      <pc:chgData name="l.hodgkiss@ucb.ac.uk" userId="S::urn:spo:guest#l.hodgkiss@ucb.ac.uk::" providerId="AD" clId="Web-{92D06F88-B8BC-D6E0-BF33-B6644599EFEE}" dt="2022-08-15T12:48:43.102" v="7" actId="20577"/>
      <pc:docMkLst>
        <pc:docMk/>
      </pc:docMkLst>
      <pc:sldChg chg="modSp">
        <pc:chgData name="l.hodgkiss@ucb.ac.uk" userId="S::urn:spo:guest#l.hodgkiss@ucb.ac.uk::" providerId="AD" clId="Web-{92D06F88-B8BC-D6E0-BF33-B6644599EFEE}" dt="2022-08-15T12:48:43.102" v="7" actId="20577"/>
        <pc:sldMkLst>
          <pc:docMk/>
          <pc:sldMk cId="3224781299" sldId="274"/>
        </pc:sldMkLst>
        <pc:spChg chg="mod">
          <ac:chgData name="l.hodgkiss@ucb.ac.uk" userId="S::urn:spo:guest#l.hodgkiss@ucb.ac.uk::" providerId="AD" clId="Web-{92D06F88-B8BC-D6E0-BF33-B6644599EFEE}" dt="2022-08-15T12:48:43.102" v="7" actId="20577"/>
          <ac:spMkLst>
            <pc:docMk/>
            <pc:sldMk cId="3224781299" sldId="274"/>
            <ac:spMk id="2" creationId="{00000000-0000-0000-0000-000000000000}"/>
          </ac:spMkLst>
        </pc:spChg>
      </pc:sldChg>
    </pc:docChg>
  </pc:docChgLst>
  <pc:docChgLst>
    <pc:chgData name="Lee Guthrie" userId="94d3796d-bd18-4fd6-a41c-62f30ff22d17" providerId="ADAL" clId="{98812388-125C-44C8-A366-30006C7BE21E}"/>
    <pc:docChg chg="undo custSel modSld replTag">
      <pc:chgData name="Lee Guthrie" userId="94d3796d-bd18-4fd6-a41c-62f30ff22d17" providerId="ADAL" clId="{98812388-125C-44C8-A366-30006C7BE21E}" dt="2022-08-30T14:09:14.882" v="70"/>
      <pc:docMkLst>
        <pc:docMk/>
      </pc:docMkLst>
      <pc:sldChg chg="replTag delTag">
        <pc:chgData name="Lee Guthrie" userId="94d3796d-bd18-4fd6-a41c-62f30ff22d17" providerId="ADAL" clId="{98812388-125C-44C8-A366-30006C7BE21E}" dt="2022-08-30T14:07:20.513" v="5"/>
        <pc:sldMkLst>
          <pc:docMk/>
          <pc:sldMk cId="4057773510" sldId="257"/>
        </pc:sldMkLst>
      </pc:sldChg>
      <pc:sldChg chg="replTag delTag">
        <pc:chgData name="Lee Guthrie" userId="94d3796d-bd18-4fd6-a41c-62f30ff22d17" providerId="ADAL" clId="{98812388-125C-44C8-A366-30006C7BE21E}" dt="2022-08-30T14:07:21.531" v="7"/>
        <pc:sldMkLst>
          <pc:docMk/>
          <pc:sldMk cId="3420127913" sldId="258"/>
        </pc:sldMkLst>
      </pc:sldChg>
      <pc:sldChg chg="replTag">
        <pc:chgData name="Lee Guthrie" userId="94d3796d-bd18-4fd6-a41c-62f30ff22d17" providerId="ADAL" clId="{98812388-125C-44C8-A366-30006C7BE21E}" dt="2022-08-30T14:07:22.104" v="8"/>
        <pc:sldMkLst>
          <pc:docMk/>
          <pc:sldMk cId="1959493693" sldId="259"/>
        </pc:sldMkLst>
      </pc:sldChg>
      <pc:sldChg chg="replTag">
        <pc:chgData name="Lee Guthrie" userId="94d3796d-bd18-4fd6-a41c-62f30ff22d17" providerId="ADAL" clId="{98812388-125C-44C8-A366-30006C7BE21E}" dt="2022-08-30T14:07:32.545" v="16"/>
        <pc:sldMkLst>
          <pc:docMk/>
          <pc:sldMk cId="3378825058" sldId="261"/>
        </pc:sldMkLst>
      </pc:sldChg>
      <pc:sldChg chg="modSp mod replTag">
        <pc:chgData name="Lee Guthrie" userId="94d3796d-bd18-4fd6-a41c-62f30ff22d17" providerId="ADAL" clId="{98812388-125C-44C8-A366-30006C7BE21E}" dt="2022-08-30T14:08:52.511" v="40" actId="20577"/>
        <pc:sldMkLst>
          <pc:docMk/>
          <pc:sldMk cId="1674363154" sldId="263"/>
        </pc:sldMkLst>
        <pc:spChg chg="mod">
          <ac:chgData name="Lee Guthrie" userId="94d3796d-bd18-4fd6-a41c-62f30ff22d17" providerId="ADAL" clId="{98812388-125C-44C8-A366-30006C7BE21E}" dt="2022-08-30T14:08:52.511" v="40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modSp mod replTag delTag">
        <pc:chgData name="Lee Guthrie" userId="94d3796d-bd18-4fd6-a41c-62f30ff22d17" providerId="ADAL" clId="{98812388-125C-44C8-A366-30006C7BE21E}" dt="2022-08-30T14:09:10.391" v="69" actId="1037"/>
        <pc:sldMkLst>
          <pc:docMk/>
          <pc:sldMk cId="989488239" sldId="264"/>
        </pc:sldMkLst>
        <pc:spChg chg="mod">
          <ac:chgData name="Lee Guthrie" userId="94d3796d-bd18-4fd6-a41c-62f30ff22d17" providerId="ADAL" clId="{98812388-125C-44C8-A366-30006C7BE21E}" dt="2022-08-30T14:09:10.391" v="69" actId="1037"/>
          <ac:spMkLst>
            <pc:docMk/>
            <pc:sldMk cId="989488239" sldId="264"/>
            <ac:spMk id="7" creationId="{16E25BC8-4797-413D-A7E3-BDF226A40F4F}"/>
          </ac:spMkLst>
        </pc:spChg>
        <pc:picChg chg="mod">
          <ac:chgData name="Lee Guthrie" userId="94d3796d-bd18-4fd6-a41c-62f30ff22d17" providerId="ADAL" clId="{98812388-125C-44C8-A366-30006C7BE21E}" dt="2022-08-30T14:09:10.391" v="69" actId="1037"/>
          <ac:picMkLst>
            <pc:docMk/>
            <pc:sldMk cId="989488239" sldId="264"/>
            <ac:picMk id="4" creationId="{7BDA4C2E-9823-4E32-BDDA-125421455B48}"/>
          </ac:picMkLst>
        </pc:picChg>
        <pc:picChg chg="mod">
          <ac:chgData name="Lee Guthrie" userId="94d3796d-bd18-4fd6-a41c-62f30ff22d17" providerId="ADAL" clId="{98812388-125C-44C8-A366-30006C7BE21E}" dt="2022-08-30T14:09:10.391" v="69" actId="1037"/>
          <ac:picMkLst>
            <pc:docMk/>
            <pc:sldMk cId="989488239" sldId="264"/>
            <ac:picMk id="8" creationId="{F83C56ED-364E-4D96-AE89-D7CD1A0119BE}"/>
          </ac:picMkLst>
        </pc:picChg>
        <pc:picChg chg="mod">
          <ac:chgData name="Lee Guthrie" userId="94d3796d-bd18-4fd6-a41c-62f30ff22d17" providerId="ADAL" clId="{98812388-125C-44C8-A366-30006C7BE21E}" dt="2022-08-30T14:09:10.391" v="69" actId="1037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Lee Guthrie" userId="94d3796d-bd18-4fd6-a41c-62f30ff22d17" providerId="ADAL" clId="{98812388-125C-44C8-A366-30006C7BE21E}" dt="2022-08-30T14:09:10.391" v="69" actId="1037"/>
          <ac:picMkLst>
            <pc:docMk/>
            <pc:sldMk cId="989488239" sldId="264"/>
            <ac:picMk id="10" creationId="{8CDC63E8-5315-42E4-AC80-A3D86AD0A47D}"/>
          </ac:picMkLst>
        </pc:picChg>
      </pc:sldChg>
      <pc:sldChg chg="replTag">
        <pc:chgData name="Lee Guthrie" userId="94d3796d-bd18-4fd6-a41c-62f30ff22d17" providerId="ADAL" clId="{98812388-125C-44C8-A366-30006C7BE21E}" dt="2022-08-30T14:09:14.882" v="70"/>
        <pc:sldMkLst>
          <pc:docMk/>
          <pc:sldMk cId="2664076803" sldId="265"/>
        </pc:sldMkLst>
      </pc:sldChg>
      <pc:sldChg chg="modSp mod replTag delTag">
        <pc:chgData name="Lee Guthrie" userId="94d3796d-bd18-4fd6-a41c-62f30ff22d17" providerId="ADAL" clId="{98812388-125C-44C8-A366-30006C7BE21E}" dt="2022-08-30T14:07:31.436" v="15"/>
        <pc:sldMkLst>
          <pc:docMk/>
          <pc:sldMk cId="3224781299" sldId="274"/>
        </pc:sldMkLst>
        <pc:spChg chg="mod">
          <ac:chgData name="Lee Guthrie" userId="94d3796d-bd18-4fd6-a41c-62f30ff22d17" providerId="ADAL" clId="{98812388-125C-44C8-A366-30006C7BE21E}" dt="2022-08-30T14:07:30.280" v="13" actId="20577"/>
          <ac:spMkLst>
            <pc:docMk/>
            <pc:sldMk cId="3224781299" sldId="274"/>
            <ac:spMk id="2" creationId="{00000000-0000-0000-0000-000000000000}"/>
          </ac:spMkLst>
        </pc:spChg>
      </pc:sldChg>
      <pc:sldChg chg="replTag">
        <pc:chgData name="Lee Guthrie" userId="94d3796d-bd18-4fd6-a41c-62f30ff22d17" providerId="ADAL" clId="{98812388-125C-44C8-A366-30006C7BE21E}" dt="2022-08-30T14:07:24.915" v="9"/>
        <pc:sldMkLst>
          <pc:docMk/>
          <pc:sldMk cId="1407340589" sldId="275"/>
        </pc:sldMkLst>
      </pc:sldChg>
      <pc:sldChg chg="modSp mod replTag delTag">
        <pc:chgData name="Lee Guthrie" userId="94d3796d-bd18-4fd6-a41c-62f30ff22d17" providerId="ADAL" clId="{98812388-125C-44C8-A366-30006C7BE21E}" dt="2022-08-30T14:07:37.299" v="20" actId="1076"/>
        <pc:sldMkLst>
          <pc:docMk/>
          <pc:sldMk cId="2074917862" sldId="277"/>
        </pc:sldMkLst>
        <pc:spChg chg="mod">
          <ac:chgData name="Lee Guthrie" userId="94d3796d-bd18-4fd6-a41c-62f30ff22d17" providerId="ADAL" clId="{98812388-125C-44C8-A366-30006C7BE21E}" dt="2022-08-30T14:07:37.299" v="20" actId="1076"/>
          <ac:spMkLst>
            <pc:docMk/>
            <pc:sldMk cId="2074917862" sldId="277"/>
            <ac:spMk id="3" creationId="{00000000-0000-0000-0000-000000000000}"/>
          </ac:spMkLst>
        </pc:spChg>
      </pc:sldChg>
      <pc:sldChg chg="replTag">
        <pc:chgData name="Lee Guthrie" userId="94d3796d-bd18-4fd6-a41c-62f30ff22d17" providerId="ADAL" clId="{98812388-125C-44C8-A366-30006C7BE21E}" dt="2022-08-30T14:07:38.321" v="21"/>
        <pc:sldMkLst>
          <pc:docMk/>
          <pc:sldMk cId="2821959031" sldId="278"/>
        </pc:sldMkLst>
      </pc:sldChg>
      <pc:sldChg chg="addSp modSp mod replTag delTag">
        <pc:chgData name="Lee Guthrie" userId="94d3796d-bd18-4fd6-a41c-62f30ff22d17" providerId="ADAL" clId="{98812388-125C-44C8-A366-30006C7BE21E}" dt="2022-08-30T14:08:44.908" v="36"/>
        <pc:sldMkLst>
          <pc:docMk/>
          <pc:sldMk cId="1074874977" sldId="279"/>
        </pc:sldMkLst>
        <pc:spChg chg="mod">
          <ac:chgData name="Lee Guthrie" userId="94d3796d-bd18-4fd6-a41c-62f30ff22d17" providerId="ADAL" clId="{98812388-125C-44C8-A366-30006C7BE21E}" dt="2022-08-30T14:08:35.590" v="32" actId="14100"/>
          <ac:spMkLst>
            <pc:docMk/>
            <pc:sldMk cId="1074874977" sldId="279"/>
            <ac:spMk id="2" creationId="{00000000-0000-0000-0000-000000000000}"/>
          </ac:spMkLst>
        </pc:spChg>
        <pc:picChg chg="add mod">
          <ac:chgData name="Lee Guthrie" userId="94d3796d-bd18-4fd6-a41c-62f30ff22d17" providerId="ADAL" clId="{98812388-125C-44C8-A366-30006C7BE21E}" dt="2022-08-30T14:08:12.659" v="28"/>
          <ac:picMkLst>
            <pc:docMk/>
            <pc:sldMk cId="1074874977" sldId="279"/>
            <ac:picMk id="10" creationId="{C33FAFE8-DC40-B8B5-095F-C65BF45F48F8}"/>
          </ac:picMkLst>
        </pc:picChg>
        <pc:picChg chg="add mod">
          <ac:chgData name="Lee Guthrie" userId="94d3796d-bd18-4fd6-a41c-62f30ff22d17" providerId="ADAL" clId="{98812388-125C-44C8-A366-30006C7BE21E}" dt="2022-08-30T14:08:42.959" v="34" actId="1076"/>
          <ac:picMkLst>
            <pc:docMk/>
            <pc:sldMk cId="1074874977" sldId="279"/>
            <ac:picMk id="11" creationId="{BD5DA491-7A3F-B1E2-E891-7D5EC5852EF0}"/>
          </ac:picMkLst>
        </pc:picChg>
      </pc:sldChg>
      <pc:sldChg chg="replTag">
        <pc:chgData name="Lee Guthrie" userId="94d3796d-bd18-4fd6-a41c-62f30ff22d17" providerId="ADAL" clId="{98812388-125C-44C8-A366-30006C7BE21E}" dt="2022-08-30T14:08:46.318" v="37"/>
        <pc:sldMkLst>
          <pc:docMk/>
          <pc:sldMk cId="2272897048" sldId="28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273753-623A-4730-CDE4-EC936C3E24CE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2BEFEFC-760B-E5BD-60C5-DCFF43F5EE63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2D6672-A69A-19FC-FFFC-3C91BCBFC72A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DA8909F-6D53-4453-2DF7-A89B22E6429E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8F155-B658-4911-A492-84530BB2B9C4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69138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tags" Target="../tags/tag4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ags" Target="../tags/tag5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6986" y="0"/>
            <a:ext cx="12208986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CB2D15-22D4-3FBB-2C17-F37FF2FB3D1B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A12D5C-354A-3D03-4448-EC6AF4443BBD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1999AD-90E0-D3B8-2C38-49FF4CE2D150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6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  <p:sldLayoutId id="214748370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SAMPLE LESSON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Structure and function of body systems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0" y="5503554"/>
            <a:ext cx="8413401" cy="16004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1:1.1.1 &amp; 1.1.2 Structure and functions of the skeletal system</a:t>
            </a:r>
          </a:p>
          <a:p>
            <a:endParaRPr lang="en-GB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NCFE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Level 1 / 2 Technical Award in Health and Fitness (603/7007/5</a:t>
            </a:r>
            <a:r>
              <a:rPr lang="en-GB" dirty="0"/>
              <a:t>)</a:t>
            </a: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1207842" y="1271367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Appendicular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23668" y="2036174"/>
            <a:ext cx="63632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appendicular skeleton consists of: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Clavicle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Scapula</a:t>
            </a:r>
          </a:p>
          <a:p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Humerus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Radius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Ulna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Carpals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Metacarpals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Tarsals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Metatarsals</a:t>
            </a:r>
          </a:p>
        </p:txBody>
      </p:sp>
      <p:sp>
        <p:nvSpPr>
          <p:cNvPr id="4" name="Rectangle 3"/>
          <p:cNvSpPr/>
          <p:nvPr/>
        </p:nvSpPr>
        <p:spPr>
          <a:xfrm>
            <a:off x="4405533" y="2926079"/>
            <a:ext cx="5162844" cy="193899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Pelvis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Femur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Tibia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Fibula</a:t>
            </a:r>
          </a:p>
          <a:p>
            <a:r>
              <a:rPr lang="en-GB" sz="2400" dirty="0">
                <a:latin typeface="Arial"/>
                <a:cs typeface="Arial"/>
              </a:rPr>
              <a:t>Phalanges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959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68105" y="2036689"/>
            <a:ext cx="50116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Using different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mr-IN" sz="2400" dirty="0">
                <a:latin typeface="Arial" panose="020B0604020202020204" pitchFamily="34" charset="0"/>
              </a:rPr>
              <a:t>–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Highlight the axial and appendicular skeleton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0406" y="1237956"/>
            <a:ext cx="829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" name="Rectangle 3"/>
          <p:cNvSpPr/>
          <p:nvPr/>
        </p:nvSpPr>
        <p:spPr>
          <a:xfrm>
            <a:off x="10002130" y="6001434"/>
            <a:ext cx="93737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 minutes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D416E7D-86BA-4C1C-A216-F8196EC45FD3}"/>
              </a:ext>
            </a:extLst>
          </p:cNvPr>
          <p:cNvGrpSpPr/>
          <p:nvPr/>
        </p:nvGrpSpPr>
        <p:grpSpPr>
          <a:xfrm>
            <a:off x="462255" y="5249703"/>
            <a:ext cx="9279621" cy="1346311"/>
            <a:chOff x="6775266" y="3164004"/>
            <a:chExt cx="7882381" cy="134631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C6FAA3C-CB6C-4374-9B87-706A1C982B27}"/>
                </a:ext>
              </a:extLst>
            </p:cNvPr>
            <p:cNvGrpSpPr/>
            <p:nvPr/>
          </p:nvGrpSpPr>
          <p:grpSpPr>
            <a:xfrm>
              <a:off x="6775266" y="3164004"/>
              <a:ext cx="7882381" cy="1346311"/>
              <a:chOff x="5752009" y="4927489"/>
              <a:chExt cx="7882381" cy="1346311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492C60D-D498-4F0E-B78E-580BE9333EB8}"/>
                  </a:ext>
                </a:extLst>
              </p:cNvPr>
              <p:cNvSpPr/>
              <p:nvPr/>
            </p:nvSpPr>
            <p:spPr>
              <a:xfrm>
                <a:off x="5752009" y="4927489"/>
                <a:ext cx="7882381" cy="1346311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97CA11F-B52E-4750-85AC-F75CE7933D36}"/>
                  </a:ext>
                </a:extLst>
              </p:cNvPr>
              <p:cNvSpPr txBox="1"/>
              <p:nvPr/>
            </p:nvSpPr>
            <p:spPr>
              <a:xfrm>
                <a:off x="6713374" y="5130888"/>
                <a:ext cx="6866008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Try and identify some key bones and label these on the diagram</a:t>
                </a:r>
                <a:r>
                  <a:rPr lang="en-GB" sz="2400" dirty="0">
                    <a:solidFill>
                      <a:srgbClr val="333333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?</a:t>
                </a:r>
                <a:endParaRPr lang="en-GB" sz="2400" b="1" dirty="0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" name="Picture 6" descr="Text, logo&#10;&#10;Description automatically generated">
              <a:extLst>
                <a:ext uri="{FF2B5EF4-FFF2-40B4-BE49-F238E27FC236}">
                  <a16:creationId xmlns:a16="http://schemas.microsoft.com/office/drawing/2014/main" id="{3B0A2ED4-98AD-4D23-9525-D09B1CE5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6756" y="3270978"/>
              <a:ext cx="640081" cy="640081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BD5DA491-7A3F-B1E2-E891-7D5EC5852E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762" y="1223983"/>
            <a:ext cx="4009955" cy="3903231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4874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272897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51622" y="1853384"/>
            <a:ext cx="8779464" cy="33239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fontAlgn="base"/>
            <a:endParaRPr lang="en-US" dirty="0"/>
          </a:p>
          <a:p>
            <a:endParaRPr lang="en-GB" sz="2400" dirty="0">
              <a:latin typeface="Arial"/>
              <a:cs typeface="Arial"/>
            </a:endParaRPr>
          </a:p>
          <a:p>
            <a:r>
              <a:rPr lang="en-GB" sz="2400" dirty="0">
                <a:latin typeface="Arial"/>
                <a:cs typeface="Arial"/>
              </a:rPr>
              <a:t>Complete</a:t>
            </a:r>
            <a:r>
              <a:rPr lang="en-GB" sz="2400" b="0" i="0" u="none" strike="noStrike" dirty="0">
                <a:effectLst/>
                <a:latin typeface="Arial"/>
                <a:cs typeface="Arial"/>
              </a:rPr>
              <a:t> this short quiz:</a:t>
            </a:r>
            <a:r>
              <a:rPr lang="en-US" sz="2400" b="0" i="0" dirty="0">
                <a:effectLst/>
                <a:latin typeface="Arial"/>
                <a:cs typeface="Arial"/>
              </a:rPr>
              <a:t>​</a:t>
            </a:r>
            <a:endParaRPr lang="en-US" dirty="0"/>
          </a:p>
          <a:p>
            <a:pPr marL="457200" indent="-457200" algn="l" rtl="0" fontAlgn="base">
              <a:buFont typeface="+mj-lt"/>
              <a:buAutoNum type="arabicPeriod"/>
            </a:pPr>
            <a:endParaRPr lang="en-GB" sz="24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How many bones are there in the axial and appendicular skeleton?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Name at least three bones in the axial skeleton.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Name least three bones in the appendicular skeleton.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What are the functions of the skeletal system?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74" y="2987726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004455" y="2932335"/>
            <a:ext cx="96625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difference between the axial skeleton and appendicular skeleton.</a:t>
            </a: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functions of the skeletal system.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major bones of the body.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Demonstrate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where the major bones in the body are located.</a:t>
            </a:r>
          </a:p>
          <a:p>
            <a:endParaRPr lang="en-GB" sz="2400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74" y="3681690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03" y="5217150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74" y="4455829"/>
            <a:ext cx="360000" cy="3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652169" y="2459972"/>
            <a:ext cx="8541696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Write in your own words a description of the axial and appendicular skeleton.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/>
                <a:cs typeface="Arial"/>
              </a:rPr>
              <a:t>You should provide examples of the different </a:t>
            </a:r>
            <a:r>
              <a:rPr lang="en-US" sz="2400">
                <a:latin typeface="Arial"/>
                <a:cs typeface="Arial"/>
              </a:rPr>
              <a:t>types and</a:t>
            </a:r>
            <a:r>
              <a:rPr lang="en-US" sz="2400" dirty="0">
                <a:latin typeface="Arial"/>
                <a:cs typeface="Arial"/>
              </a:rPr>
              <a:t> names of bones. 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05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85116" y="2298194"/>
            <a:ext cx="85416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groups, using the post it notes provided, label one of the members of your group with as many bones as you can think of.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 as specific as you can be.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Make a note of this in your workbook.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1" y="1855061"/>
            <a:ext cx="91073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difference between the axial skeleton and appendicular skeleton.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functions of the skeletal system.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major bones of the body.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Demonstrate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where the major bones in the body are located.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2639964" y="265308"/>
            <a:ext cx="6686916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Activity 1 - Match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the functions</a:t>
            </a:r>
            <a:endParaRPr lang="en-US" sz="1400" dirty="0">
              <a:solidFill>
                <a:srgbClr val="333333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1141"/>
              </p:ext>
            </p:extLst>
          </p:nvPr>
        </p:nvGraphicFramePr>
        <p:xfrm>
          <a:off x="136700" y="1694144"/>
          <a:ext cx="11940414" cy="5013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4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62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253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Function</a:t>
                      </a:r>
                    </a:p>
                  </a:txBody>
                  <a:tcPr>
                    <a:lnR w="12700" cmpd="sng">
                      <a:noFill/>
                    </a:lnR>
                    <a:solidFill>
                      <a:srgbClr val="A098FA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Brief description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rgbClr val="A098FA">
                        <a:alpha val="3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5290">
                <a:tc>
                  <a:txBody>
                    <a:bodyPr/>
                    <a:lstStyle/>
                    <a:p>
                      <a:pPr marL="0" indent="0">
                        <a:buSzPct val="100000"/>
                        <a:buFont typeface="+mj-lt"/>
                        <a:buNone/>
                      </a:pPr>
                      <a:r>
                        <a:rPr lang="en-GB" sz="2400" b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</a:t>
                      </a:r>
                    </a:p>
                  </a:txBody>
                  <a:tcPr>
                    <a:lnR w="12700" cmpd="sng">
                      <a:noFill/>
                    </a:lnR>
                    <a:solidFill>
                      <a:srgbClr val="A098FA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Bones are attached to muscle to create movement.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rgbClr val="A098FA">
                        <a:alpha val="3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5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Protection of vital</a:t>
                      </a:r>
                      <a:r>
                        <a:rPr lang="en-GB" sz="2400" b="0" baseline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organs</a:t>
                      </a:r>
                      <a:endParaRPr lang="en-GB" sz="2400" b="0" dirty="0">
                        <a:solidFill>
                          <a:srgbClr val="3333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A098FA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Inside bones red and white blood cells are created.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rgbClr val="A098FA">
                        <a:alpha val="3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94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Movement</a:t>
                      </a:r>
                    </a:p>
                  </a:txBody>
                  <a:tcPr>
                    <a:lnR w="12700" cmpd="sng">
                      <a:noFill/>
                    </a:lnR>
                    <a:solidFill>
                      <a:srgbClr val="A098FA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Holds the body up and gives it shape.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rgbClr val="A098FA">
                        <a:alpha val="3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5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 of blood cell production </a:t>
                      </a:r>
                    </a:p>
                  </a:txBody>
                  <a:tcPr>
                    <a:lnR w="12700" cmpd="sng">
                      <a:noFill/>
                    </a:lnR>
                    <a:solidFill>
                      <a:srgbClr val="A098FA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Surrounds the major organs e.g. cranium protects the brain.</a:t>
                      </a:r>
                    </a:p>
                  </a:txBody>
                  <a:tcPr>
                    <a:lnL w="12700" cmpd="sng">
                      <a:noFill/>
                    </a:lnL>
                    <a:solidFill>
                      <a:srgbClr val="A098FA">
                        <a:alpha val="3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5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Storage of minerals</a:t>
                      </a:r>
                    </a:p>
                  </a:txBody>
                  <a:tcPr>
                    <a:lnR w="12700" cmpd="sng">
                      <a:noFill/>
                    </a:lnR>
                    <a:solidFill>
                      <a:srgbClr val="A098FA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 used for bone strength</a:t>
                      </a:r>
                      <a:r>
                        <a:rPr lang="en-GB" sz="2400" baseline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stored within the bones.</a:t>
                      </a:r>
                      <a:endParaRPr lang="en-GB" sz="2400" dirty="0">
                        <a:solidFill>
                          <a:srgbClr val="3333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A098FA">
                        <a:alpha val="3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5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Shape/structure</a:t>
                      </a:r>
                    </a:p>
                  </a:txBody>
                  <a:tcPr>
                    <a:lnR w="12700" cmpd="sng">
                      <a:noFill/>
                    </a:lnR>
                    <a:solidFill>
                      <a:srgbClr val="A098FA">
                        <a:alpha val="3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GB" sz="2400" baseline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vertebrae supports the head.</a:t>
                      </a:r>
                      <a:endParaRPr lang="en-GB" sz="2400" dirty="0">
                        <a:solidFill>
                          <a:srgbClr val="3333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A098FA">
                        <a:alpha val="39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073449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407340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AFA26A-E7DA-4330-A726-3894B77A7BC1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Activity 2 - Application</a:t>
            </a:r>
            <a:r>
              <a:rPr kumimoji="0" lang="en-GB" sz="3200" b="1" i="0" u="none" strike="noStrike" kern="1200" cap="none" spc="0" normalizeH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 to sport 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2056" y="1966167"/>
            <a:ext cx="9326880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dirty="0">
                <a:latin typeface="Arial"/>
                <a:ea typeface="+mn-lt"/>
                <a:cs typeface="+mn-lt"/>
              </a:rPr>
              <a:t>Consider how the functions of the skeleton helps with sport.</a:t>
            </a:r>
            <a:endParaRPr lang="en-US" dirty="0"/>
          </a:p>
          <a:p>
            <a:r>
              <a:rPr lang="en-GB" sz="2400" dirty="0">
                <a:latin typeface="Arial"/>
                <a:ea typeface="+mn-lt"/>
                <a:cs typeface="+mn-lt"/>
              </a:rPr>
              <a:t>Try and get one sporting example for each function.</a:t>
            </a:r>
          </a:p>
          <a:p>
            <a:pPr>
              <a:buFont typeface="Arial" panose="020F0302020204030204"/>
              <a:buChar char="•"/>
            </a:pPr>
            <a:endParaRPr lang="en-GB" sz="2400" dirty="0">
              <a:latin typeface="Arial"/>
              <a:cs typeface="Calibri" panose="020F0502020204030204"/>
            </a:endParaRPr>
          </a:p>
          <a:p>
            <a:pPr marL="514350" indent="-514350">
              <a:buAutoNum type="arabicPeriod"/>
            </a:pPr>
            <a:r>
              <a:rPr lang="en-GB" sz="2400" dirty="0">
                <a:latin typeface="Arial"/>
                <a:cs typeface="Arial"/>
              </a:rPr>
              <a:t>Support – holds the body up.</a:t>
            </a:r>
            <a:endParaRPr lang="en-GB" dirty="0">
              <a:latin typeface="Arial"/>
              <a:cs typeface="Arial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400" dirty="0">
                <a:latin typeface="Arial"/>
                <a:cs typeface="Arial"/>
              </a:rPr>
              <a:t>Protection – surrounds the major organs e.g. brain.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Attachment of skeletal muscle – bones are attached by muscle to create movement.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Source of blood cell production – inside bones red and white blood cells are created.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Storage of minerals – calcium used for bone strength is stored within the bones.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Shape/structure – the vertebrae supports the head.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4781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462255" y="1116622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The skeletal system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781833" y="1879667"/>
            <a:ext cx="90751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Made up of 206 bones.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Divided into two categories: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Axial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(Long axis of the body): 80.</a:t>
            </a:r>
          </a:p>
          <a:p>
            <a:pPr lvl="1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Appendicular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(Bones attached to axis): 126.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D416E7D-86BA-4C1C-A216-F8196EC45FD3}"/>
              </a:ext>
            </a:extLst>
          </p:cNvPr>
          <p:cNvGrpSpPr/>
          <p:nvPr/>
        </p:nvGrpSpPr>
        <p:grpSpPr>
          <a:xfrm>
            <a:off x="462255" y="5249703"/>
            <a:ext cx="9875740" cy="1346311"/>
            <a:chOff x="6775266" y="3164004"/>
            <a:chExt cx="7882381" cy="134631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C6FAA3C-CB6C-4374-9B87-706A1C982B27}"/>
                </a:ext>
              </a:extLst>
            </p:cNvPr>
            <p:cNvGrpSpPr/>
            <p:nvPr/>
          </p:nvGrpSpPr>
          <p:grpSpPr>
            <a:xfrm>
              <a:off x="6775266" y="3164004"/>
              <a:ext cx="7882381" cy="1346311"/>
              <a:chOff x="5752009" y="4927489"/>
              <a:chExt cx="7882381" cy="134631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492C60D-D498-4F0E-B78E-580BE9333EB8}"/>
                  </a:ext>
                </a:extLst>
              </p:cNvPr>
              <p:cNvSpPr/>
              <p:nvPr/>
            </p:nvSpPr>
            <p:spPr>
              <a:xfrm>
                <a:off x="5752009" y="4927489"/>
                <a:ext cx="7882381" cy="1346311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97CA11F-B52E-4750-85AC-F75CE7933D36}"/>
                  </a:ext>
                </a:extLst>
              </p:cNvPr>
              <p:cNvSpPr txBox="1"/>
              <p:nvPr/>
            </p:nvSpPr>
            <p:spPr>
              <a:xfrm>
                <a:off x="6713374" y="5130888"/>
                <a:ext cx="6866008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 What do you think the difference between the two is?</a:t>
                </a:r>
                <a:endParaRPr lang="en-GB" sz="2400" b="1" dirty="0">
                  <a:solidFill>
                    <a:srgbClr val="333333"/>
                  </a:solidFill>
                </a:endParaRPr>
              </a:p>
            </p:txBody>
          </p:sp>
        </p:grpSp>
        <p:pic>
          <p:nvPicPr>
            <p:cNvPr id="10" name="Picture 9" descr="Text, logo&#10;&#10;Description automatically generated">
              <a:extLst>
                <a:ext uri="{FF2B5EF4-FFF2-40B4-BE49-F238E27FC236}">
                  <a16:creationId xmlns:a16="http://schemas.microsoft.com/office/drawing/2014/main" id="{3B0A2ED4-98AD-4D23-9525-D09B1CE5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6756" y="3270978"/>
              <a:ext cx="640081" cy="64008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1207842" y="1271367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Axial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90135" y="2177001"/>
            <a:ext cx="806547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axial skeleton forms the main axis (Core) of your skeletal system.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 consists of: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Cranium.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Sternum.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Vertebrae.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Ribs.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9178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6"/>
  <p:tag name="ARTICULATE_PROJECT_OPEN" val="0"/>
  <p:tag name="ARTICULATE_DESIGN_ID_TITLE SCREEN" val="LRMRPiMD"/>
  <p:tag name="ARTICULATE_DESIGN_ID_FEATURE SCREENS" val="ekGhBJKZ"/>
  <p:tag name="ARTICULATE_DESIGN_ID_CONTENT SCREENS" val="KJFGT04K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9" ma:contentTypeDescription="Create a new document." ma:contentTypeScope="" ma:versionID="e1b4706170bba19bdd62bc2239e3c014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6d4f9b4507ac5bf6199209d56744cd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E96BE578-401B-423E-8D03-6C9FB04F01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23a673d0-6c97-4602-af76-52d498a4d789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8a220d04-cd4c-4a42-a0ef-10d364ba1cb5"/>
    <ds:schemaRef ds:uri="http://schemas.microsoft.com/sharepoint/v3"/>
    <ds:schemaRef ds:uri="http://www.w3.org/XML/1998/namespace"/>
    <ds:schemaRef ds:uri="e64db948-6ffe-4b44-8657-2937c65f174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6113</TotalTime>
  <Words>567</Words>
  <Application>Microsoft Office PowerPoint</Application>
  <PresentationFormat>Widescreen</PresentationFormat>
  <Paragraphs>108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Lee Guthrie</cp:lastModifiedBy>
  <cp:revision>3</cp:revision>
  <dcterms:created xsi:type="dcterms:W3CDTF">2021-11-10T12:13:40Z</dcterms:created>
  <dcterms:modified xsi:type="dcterms:W3CDTF">2023-01-30T11:55:57Z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  <property fmtid="{D5CDD505-2E9C-101B-9397-08002B2CF9AE}" pid="11" name="ArticulateGUID">
    <vt:lpwstr>405A73A5-AA03-412F-8576-D43DDD17043B</vt:lpwstr>
  </property>
  <property fmtid="{D5CDD505-2E9C-101B-9397-08002B2CF9AE}" pid="12" name="ArticulatePath">
    <vt:lpwstr>https://ncfeorguk.sharepoint.com/sites/Axis_LTR/PROJECTS/029. V Certs/05. WORKSTREAMS/07. H&amp;F/H&amp;F Content area 1/Repackaged/Lesson 1</vt:lpwstr>
  </property>
</Properties>
</file>