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slideLayouts/slideLayout29.xml" ContentType="application/vnd.openxmlformats-officedocument.presentationml.slideLayout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ags/tag10.xml" ContentType="application/vnd.openxmlformats-officedocument.presentationml.tags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8.xml" ContentType="application/vnd.openxmlformats-officedocument.theme+xml"/>
  <Override PartName="/ppt/tags/tag11.xml" ContentType="application/vnd.openxmlformats-officedocument.presentationml.tags+xml"/>
  <Override PartName="/ppt/theme/theme9.xml" ContentType="application/vnd.openxmlformats-officedocument.theme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7" r:id="rId5"/>
    <p:sldMasterId id="2147483700" r:id="rId6"/>
    <p:sldMasterId id="2147483702" r:id="rId7"/>
    <p:sldMasterId id="2147483704" r:id="rId8"/>
    <p:sldMasterId id="2147483706" r:id="rId9"/>
    <p:sldMasterId id="2147483708" r:id="rId10"/>
    <p:sldMasterId id="2147483710" r:id="rId11"/>
  </p:sldMasterIdLst>
  <p:notesMasterIdLst>
    <p:notesMasterId r:id="rId35"/>
  </p:notesMasterIdLst>
  <p:sldIdLst>
    <p:sldId id="277" r:id="rId12"/>
    <p:sldId id="299" r:id="rId13"/>
    <p:sldId id="279" r:id="rId14"/>
    <p:sldId id="302" r:id="rId15"/>
    <p:sldId id="303" r:id="rId16"/>
    <p:sldId id="280" r:id="rId17"/>
    <p:sldId id="281" r:id="rId18"/>
    <p:sldId id="306" r:id="rId19"/>
    <p:sldId id="282" r:id="rId20"/>
    <p:sldId id="307" r:id="rId21"/>
    <p:sldId id="305" r:id="rId22"/>
    <p:sldId id="304" r:id="rId23"/>
    <p:sldId id="288" r:id="rId24"/>
    <p:sldId id="285" r:id="rId25"/>
    <p:sldId id="289" r:id="rId26"/>
    <p:sldId id="286" r:id="rId27"/>
    <p:sldId id="290" r:id="rId28"/>
    <p:sldId id="287" r:id="rId29"/>
    <p:sldId id="291" r:id="rId30"/>
    <p:sldId id="300" r:id="rId31"/>
    <p:sldId id="295" r:id="rId32"/>
    <p:sldId id="297" r:id="rId33"/>
    <p:sldId id="298" r:id="rId34"/>
  </p:sldIdLst>
  <p:sldSz cx="12192000" cy="6858000"/>
  <p:notesSz cx="6858000" cy="9144000"/>
  <p:custDataLst>
    <p:tags r:id="rId36"/>
  </p:custDataLst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F9D7"/>
    <a:srgbClr val="6F61DB"/>
    <a:srgbClr val="333333"/>
    <a:srgbClr val="A098F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EF3957-D262-492E-9F9C-CA195A90E39A}" v="26" dt="2025-02-06T16:24:17.7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103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theme" Target="theme/theme1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ags" Target="tags/tag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ine Wincott" userId="27377ce0-ea9e-4e41-8ac2-951ceade9bd5" providerId="ADAL" clId="{8B7C80D4-8277-4796-919B-DF7BFFCC9C3D}"/>
    <pc:docChg chg="custSel modSld modMainMaster">
      <pc:chgData name="Janine Wincott" userId="27377ce0-ea9e-4e41-8ac2-951ceade9bd5" providerId="ADAL" clId="{8B7C80D4-8277-4796-919B-DF7BFFCC9C3D}" dt="2023-11-07T17:43:15.650" v="114" actId="20577"/>
      <pc:docMkLst>
        <pc:docMk/>
      </pc:docMkLst>
      <pc:sldChg chg="modSp mod">
        <pc:chgData name="Janine Wincott" userId="27377ce0-ea9e-4e41-8ac2-951ceade9bd5" providerId="ADAL" clId="{8B7C80D4-8277-4796-919B-DF7BFFCC9C3D}" dt="2023-11-07T17:42:08.387" v="64" actId="113"/>
        <pc:sldMkLst>
          <pc:docMk/>
          <pc:sldMk cId="250718844" sldId="302"/>
        </pc:sldMkLst>
      </pc:sldChg>
      <pc:sldChg chg="addSp modSp mod modClrScheme chgLayout">
        <pc:chgData name="Janine Wincott" userId="27377ce0-ea9e-4e41-8ac2-951ceade9bd5" providerId="ADAL" clId="{8B7C80D4-8277-4796-919B-DF7BFFCC9C3D}" dt="2023-11-07T17:43:15.650" v="114" actId="20577"/>
        <pc:sldMkLst>
          <pc:docMk/>
          <pc:sldMk cId="2108126172" sldId="305"/>
        </pc:sldMkLst>
      </pc:sldChg>
      <pc:sldMasterChg chg="modSldLayout">
        <pc:chgData name="Janine Wincott" userId="27377ce0-ea9e-4e41-8ac2-951ceade9bd5" providerId="ADAL" clId="{8B7C80D4-8277-4796-919B-DF7BFFCC9C3D}" dt="2023-11-07T17:40:54.974" v="3" actId="1076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8B7C80D4-8277-4796-919B-DF7BFFCC9C3D}" dt="2023-11-07T17:40:54.974" v="3" actId="1076"/>
          <pc:sldLayoutMkLst>
            <pc:docMk/>
            <pc:sldMasterMk cId="2460954070" sldId="2147483660"/>
            <pc:sldLayoutMk cId="1623613276" sldId="2147483682"/>
          </pc:sldLayoutMkLst>
        </pc:sldLayoutChg>
      </pc:sldMasterChg>
    </pc:docChg>
  </pc:docChgLst>
  <pc:docChgLst>
    <pc:chgData name="Lee Guthrie" userId="94d3796d-bd18-4fd6-a41c-62f30ff22d17" providerId="ADAL" clId="{CAB4D0E0-F5EB-43AF-B6DC-46DB8C2698A9}"/>
    <pc:docChg chg="undo custSel modSld modMainMaster replTag delTag">
      <pc:chgData name="Lee Guthrie" userId="94d3796d-bd18-4fd6-a41c-62f30ff22d17" providerId="ADAL" clId="{CAB4D0E0-F5EB-43AF-B6DC-46DB8C2698A9}" dt="2024-02-23T09:29:36.540" v="363" actId="20577"/>
      <pc:docMkLst>
        <pc:docMk/>
      </pc:docMkLst>
      <pc:sldChg chg="modSp mod replTag delTag">
        <pc:chgData name="Lee Guthrie" userId="94d3796d-bd18-4fd6-a41c-62f30ff22d17" providerId="ADAL" clId="{CAB4D0E0-F5EB-43AF-B6DC-46DB8C2698A9}" dt="2024-02-23T09:29:30.376" v="351"/>
        <pc:sldMkLst>
          <pc:docMk/>
          <pc:sldMk cId="4013627122" sldId="277"/>
        </pc:sldMkLst>
      </pc:sldChg>
      <pc:sldChg chg="modSp mod replTag delTag">
        <pc:chgData name="Lee Guthrie" userId="94d3796d-bd18-4fd6-a41c-62f30ff22d17" providerId="ADAL" clId="{CAB4D0E0-F5EB-43AF-B6DC-46DB8C2698A9}" dt="2024-02-21T15:38:07.528" v="29"/>
        <pc:sldMkLst>
          <pc:docMk/>
          <pc:sldMk cId="87984494" sldId="279"/>
        </pc:sldMkLst>
      </pc:sldChg>
      <pc:sldChg chg="modSp mod replTag delTag">
        <pc:chgData name="Lee Guthrie" userId="94d3796d-bd18-4fd6-a41c-62f30ff22d17" providerId="ADAL" clId="{CAB4D0E0-F5EB-43AF-B6DC-46DB8C2698A9}" dt="2024-02-21T15:40:19.333" v="146" actId="20577"/>
        <pc:sldMkLst>
          <pc:docMk/>
          <pc:sldMk cId="3423189227" sldId="280"/>
        </pc:sldMkLst>
      </pc:sldChg>
      <pc:sldChg chg="modSp mod replTag delTag">
        <pc:chgData name="Lee Guthrie" userId="94d3796d-bd18-4fd6-a41c-62f30ff22d17" providerId="ADAL" clId="{CAB4D0E0-F5EB-43AF-B6DC-46DB8C2698A9}" dt="2024-02-22T09:43:42.557" v="178"/>
        <pc:sldMkLst>
          <pc:docMk/>
          <pc:sldMk cId="1374066178" sldId="281"/>
        </pc:sldMkLst>
      </pc:sldChg>
      <pc:sldChg chg="modSp mod replTag delTag">
        <pc:chgData name="Lee Guthrie" userId="94d3796d-bd18-4fd6-a41c-62f30ff22d17" providerId="ADAL" clId="{CAB4D0E0-F5EB-43AF-B6DC-46DB8C2698A9}" dt="2024-02-22T09:43:57.847" v="187" actId="14100"/>
        <pc:sldMkLst>
          <pc:docMk/>
          <pc:sldMk cId="2344730068" sldId="282"/>
        </pc:sldMkLst>
      </pc:sldChg>
      <pc:sldChg chg="modSp mod replTag delTag">
        <pc:chgData name="Lee Guthrie" userId="94d3796d-bd18-4fd6-a41c-62f30ff22d17" providerId="ADAL" clId="{CAB4D0E0-F5EB-43AF-B6DC-46DB8C2698A9}" dt="2024-02-22T09:44:12.947" v="195"/>
        <pc:sldMkLst>
          <pc:docMk/>
          <pc:sldMk cId="935914368" sldId="283"/>
        </pc:sldMkLst>
      </pc:sldChg>
      <pc:sldChg chg="modSp mod replTag delTag">
        <pc:chgData name="Lee Guthrie" userId="94d3796d-bd18-4fd6-a41c-62f30ff22d17" providerId="ADAL" clId="{CAB4D0E0-F5EB-43AF-B6DC-46DB8C2698A9}" dt="2024-02-22T09:46:33.727" v="275" actId="255"/>
        <pc:sldMkLst>
          <pc:docMk/>
          <pc:sldMk cId="3226778046" sldId="285"/>
        </pc:sldMkLst>
      </pc:sldChg>
      <pc:sldChg chg="modSp mod replTag delTag">
        <pc:chgData name="Lee Guthrie" userId="94d3796d-bd18-4fd6-a41c-62f30ff22d17" providerId="ADAL" clId="{CAB4D0E0-F5EB-43AF-B6DC-46DB8C2698A9}" dt="2024-02-22T09:46:58.082" v="290" actId="255"/>
        <pc:sldMkLst>
          <pc:docMk/>
          <pc:sldMk cId="1616497089" sldId="286"/>
        </pc:sldMkLst>
      </pc:sldChg>
      <pc:sldChg chg="modSp mod replTag delTag">
        <pc:chgData name="Lee Guthrie" userId="94d3796d-bd18-4fd6-a41c-62f30ff22d17" providerId="ADAL" clId="{CAB4D0E0-F5EB-43AF-B6DC-46DB8C2698A9}" dt="2024-02-22T09:47:17.543" v="305"/>
        <pc:sldMkLst>
          <pc:docMk/>
          <pc:sldMk cId="3228007972" sldId="287"/>
        </pc:sldMkLst>
      </pc:sldChg>
      <pc:sldChg chg="modSp mod replTag delTag">
        <pc:chgData name="Lee Guthrie" userId="94d3796d-bd18-4fd6-a41c-62f30ff22d17" providerId="ADAL" clId="{CAB4D0E0-F5EB-43AF-B6DC-46DB8C2698A9}" dt="2024-02-22T09:46:00.568" v="246"/>
        <pc:sldMkLst>
          <pc:docMk/>
          <pc:sldMk cId="3068617529" sldId="288"/>
        </pc:sldMkLst>
      </pc:sldChg>
      <pc:sldChg chg="modSp mod replTag delTag">
        <pc:chgData name="Lee Guthrie" userId="94d3796d-bd18-4fd6-a41c-62f30ff22d17" providerId="ADAL" clId="{CAB4D0E0-F5EB-43AF-B6DC-46DB8C2698A9}" dt="2024-02-22T09:46:40.988" v="281" actId="255"/>
        <pc:sldMkLst>
          <pc:docMk/>
          <pc:sldMk cId="3306179305" sldId="289"/>
        </pc:sldMkLst>
      </pc:sldChg>
      <pc:sldChg chg="modSp mod replTag delTag">
        <pc:chgData name="Lee Guthrie" userId="94d3796d-bd18-4fd6-a41c-62f30ff22d17" providerId="ADAL" clId="{CAB4D0E0-F5EB-43AF-B6DC-46DB8C2698A9}" dt="2024-02-22T09:47:09.759" v="298"/>
        <pc:sldMkLst>
          <pc:docMk/>
          <pc:sldMk cId="1735407478" sldId="290"/>
        </pc:sldMkLst>
      </pc:sldChg>
      <pc:sldChg chg="modSp mod replTag delTag">
        <pc:chgData name="Lee Guthrie" userId="94d3796d-bd18-4fd6-a41c-62f30ff22d17" providerId="ADAL" clId="{CAB4D0E0-F5EB-43AF-B6DC-46DB8C2698A9}" dt="2024-02-22T09:47:24.931" v="309" actId="403"/>
        <pc:sldMkLst>
          <pc:docMk/>
          <pc:sldMk cId="934375397" sldId="291"/>
        </pc:sldMkLst>
      </pc:sldChg>
      <pc:sldChg chg="modSp mod replTag delTag">
        <pc:chgData name="Lee Guthrie" userId="94d3796d-bd18-4fd6-a41c-62f30ff22d17" providerId="ADAL" clId="{CAB4D0E0-F5EB-43AF-B6DC-46DB8C2698A9}" dt="2024-02-22T09:48:15.178" v="328" actId="20577"/>
        <pc:sldMkLst>
          <pc:docMk/>
          <pc:sldMk cId="250619187" sldId="295"/>
        </pc:sldMkLst>
      </pc:sldChg>
      <pc:sldChg chg="modSp mod replTag delTag">
        <pc:chgData name="Lee Guthrie" userId="94d3796d-bd18-4fd6-a41c-62f30ff22d17" providerId="ADAL" clId="{CAB4D0E0-F5EB-43AF-B6DC-46DB8C2698A9}" dt="2024-02-22T09:48:35.418" v="338"/>
        <pc:sldMkLst>
          <pc:docMk/>
          <pc:sldMk cId="1528647693" sldId="297"/>
        </pc:sldMkLst>
      </pc:sldChg>
      <pc:sldChg chg="modSp mod replTag delTag">
        <pc:chgData name="Lee Guthrie" userId="94d3796d-bd18-4fd6-a41c-62f30ff22d17" providerId="ADAL" clId="{CAB4D0E0-F5EB-43AF-B6DC-46DB8C2698A9}" dt="2024-02-23T09:29:36.540" v="363" actId="20577"/>
        <pc:sldMkLst>
          <pc:docMk/>
          <pc:sldMk cId="4128477542" sldId="298"/>
        </pc:sldMkLst>
      </pc:sldChg>
      <pc:sldChg chg="modSp mod replTag delTag">
        <pc:chgData name="Lee Guthrie" userId="94d3796d-bd18-4fd6-a41c-62f30ff22d17" providerId="ADAL" clId="{CAB4D0E0-F5EB-43AF-B6DC-46DB8C2698A9}" dt="2024-02-23T09:29:33.195" v="358"/>
        <pc:sldMkLst>
          <pc:docMk/>
          <pc:sldMk cId="350036555" sldId="299"/>
        </pc:sldMkLst>
      </pc:sldChg>
      <pc:sldChg chg="modSp mod replTag delTag">
        <pc:chgData name="Lee Guthrie" userId="94d3796d-bd18-4fd6-a41c-62f30ff22d17" providerId="ADAL" clId="{CAB4D0E0-F5EB-43AF-B6DC-46DB8C2698A9}" dt="2024-02-22T09:47:37.438" v="316"/>
        <pc:sldMkLst>
          <pc:docMk/>
          <pc:sldMk cId="3164525956" sldId="300"/>
        </pc:sldMkLst>
      </pc:sldChg>
      <pc:sldChg chg="modSp mod replTag delTag">
        <pc:chgData name="Lee Guthrie" userId="94d3796d-bd18-4fd6-a41c-62f30ff22d17" providerId="ADAL" clId="{CAB4D0E0-F5EB-43AF-B6DC-46DB8C2698A9}" dt="2024-02-21T15:39:47.396" v="125"/>
        <pc:sldMkLst>
          <pc:docMk/>
          <pc:sldMk cId="250718844" sldId="302"/>
        </pc:sldMkLst>
      </pc:sldChg>
      <pc:sldChg chg="modSp mod replTag delTag">
        <pc:chgData name="Lee Guthrie" userId="94d3796d-bd18-4fd6-a41c-62f30ff22d17" providerId="ADAL" clId="{CAB4D0E0-F5EB-43AF-B6DC-46DB8C2698A9}" dt="2024-02-22T09:43:39.436" v="172"/>
        <pc:sldMkLst>
          <pc:docMk/>
          <pc:sldMk cId="3410508893" sldId="303"/>
        </pc:sldMkLst>
      </pc:sldChg>
      <pc:sldChg chg="modSp mod replTag delTag">
        <pc:chgData name="Lee Guthrie" userId="94d3796d-bd18-4fd6-a41c-62f30ff22d17" providerId="ADAL" clId="{CAB4D0E0-F5EB-43AF-B6DC-46DB8C2698A9}" dt="2024-02-22T09:45:55.554" v="244"/>
        <pc:sldMkLst>
          <pc:docMk/>
          <pc:sldMk cId="1144170563" sldId="304"/>
        </pc:sldMkLst>
      </pc:sldChg>
      <pc:sldChg chg="modSp mod replTag delTag">
        <pc:chgData name="Lee Guthrie" userId="94d3796d-bd18-4fd6-a41c-62f30ff22d17" providerId="ADAL" clId="{CAB4D0E0-F5EB-43AF-B6DC-46DB8C2698A9}" dt="2024-02-22T09:44:56.316" v="223" actId="14100"/>
        <pc:sldMkLst>
          <pc:docMk/>
          <pc:sldMk cId="2108126172" sldId="305"/>
        </pc:sldMkLst>
      </pc:sldChg>
      <pc:sldChg chg="replTag delTag">
        <pc:chgData name="Lee Guthrie" userId="94d3796d-bd18-4fd6-a41c-62f30ff22d17" providerId="ADAL" clId="{CAB4D0E0-F5EB-43AF-B6DC-46DB8C2698A9}" dt="2024-02-22T09:43:43.135" v="180"/>
        <pc:sldMkLst>
          <pc:docMk/>
          <pc:sldMk cId="646619038" sldId="306"/>
        </pc:sldMkLst>
      </pc:sldChg>
      <pc:sldMasterChg chg="modSldLayout">
        <pc:chgData name="Lee Guthrie" userId="94d3796d-bd18-4fd6-a41c-62f30ff22d17" providerId="ADAL" clId="{CAB4D0E0-F5EB-43AF-B6DC-46DB8C2698A9}" dt="2024-02-22T09:44:34.691" v="207"/>
        <pc:sldMasterMkLst>
          <pc:docMk/>
          <pc:sldMasterMk cId="2460954070" sldId="2147483660"/>
        </pc:sldMasterMkLst>
        <pc:sldLayoutChg chg="modSp mod replTag delTag">
          <pc:chgData name="Lee Guthrie" userId="94d3796d-bd18-4fd6-a41c-62f30ff22d17" providerId="ADAL" clId="{CAB4D0E0-F5EB-43AF-B6DC-46DB8C2698A9}" dt="2024-02-21T15:38:32.870" v="44"/>
          <pc:sldLayoutMkLst>
            <pc:docMk/>
            <pc:sldMasterMk cId="2460954070" sldId="2147483660"/>
            <pc:sldLayoutMk cId="3965043300" sldId="2147483671"/>
          </pc:sldLayoutMkLst>
        </pc:sldLayoutChg>
        <pc:sldLayoutChg chg="modSp mod replTag delTag">
          <pc:chgData name="Lee Guthrie" userId="94d3796d-bd18-4fd6-a41c-62f30ff22d17" providerId="ADAL" clId="{CAB4D0E0-F5EB-43AF-B6DC-46DB8C2698A9}" dt="2024-02-22T09:44:34.691" v="207"/>
          <pc:sldLayoutMkLst>
            <pc:docMk/>
            <pc:sldMasterMk cId="2460954070" sldId="2147483660"/>
            <pc:sldLayoutMk cId="1623613276" sldId="2147483682"/>
          </pc:sldLayoutMkLst>
        </pc:sldLayoutChg>
      </pc:sldMasterChg>
      <pc:sldMasterChg chg="addSp delSp modSp mod replTag delTag modSldLayout">
        <pc:chgData name="Lee Guthrie" userId="94d3796d-bd18-4fd6-a41c-62f30ff22d17" providerId="ADAL" clId="{CAB4D0E0-F5EB-43AF-B6DC-46DB8C2698A9}" dt="2024-02-22T09:44:41.690" v="209"/>
        <pc:sldMasterMkLst>
          <pc:docMk/>
          <pc:sldMasterMk cId="691193173" sldId="2147483700"/>
        </pc:sldMasterMkLst>
        <pc:sldLayoutChg chg="replTag delTag">
          <pc:chgData name="Lee Guthrie" userId="94d3796d-bd18-4fd6-a41c-62f30ff22d17" providerId="ADAL" clId="{CAB4D0E0-F5EB-43AF-B6DC-46DB8C2698A9}" dt="2024-02-21T15:38:49.131" v="60"/>
          <pc:sldLayoutMkLst>
            <pc:docMk/>
            <pc:sldMasterMk cId="691193173" sldId="2147483700"/>
            <pc:sldLayoutMk cId="145280041" sldId="2147483701"/>
          </pc:sldLayoutMkLst>
        </pc:sldLayoutChg>
      </pc:sldMasterChg>
      <pc:sldMasterChg chg="addSp delSp modSp replTag delTag">
        <pc:chgData name="Lee Guthrie" userId="94d3796d-bd18-4fd6-a41c-62f30ff22d17" providerId="ADAL" clId="{CAB4D0E0-F5EB-43AF-B6DC-46DB8C2698A9}" dt="2024-02-21T15:39:18.342" v="80"/>
        <pc:sldMasterMkLst>
          <pc:docMk/>
          <pc:sldMasterMk cId="241668531" sldId="2147483702"/>
        </pc:sldMasterMkLst>
      </pc:sldMasterChg>
      <pc:sldMasterChg chg="addSp delSp modSp replTag delTag modSldLayout">
        <pc:chgData name="Lee Guthrie" userId="94d3796d-bd18-4fd6-a41c-62f30ff22d17" providerId="ADAL" clId="{CAB4D0E0-F5EB-43AF-B6DC-46DB8C2698A9}" dt="2024-02-22T09:44:45.515" v="213"/>
        <pc:sldMasterMkLst>
          <pc:docMk/>
          <pc:sldMasterMk cId="2157411046" sldId="2147483704"/>
        </pc:sldMasterMkLst>
        <pc:sldLayoutChg chg="replTag delTag">
          <pc:chgData name="Lee Guthrie" userId="94d3796d-bd18-4fd6-a41c-62f30ff22d17" providerId="ADAL" clId="{CAB4D0E0-F5EB-43AF-B6DC-46DB8C2698A9}" dt="2024-02-22T09:44:45.515" v="213"/>
          <pc:sldLayoutMkLst>
            <pc:docMk/>
            <pc:sldMasterMk cId="2157411046" sldId="2147483704"/>
            <pc:sldLayoutMk cId="3672215523" sldId="2147483705"/>
          </pc:sldLayoutMkLst>
        </pc:sldLayoutChg>
      </pc:sldMasterChg>
      <pc:sldMasterChg chg="addSp delSp modSp replTag delTag">
        <pc:chgData name="Lee Guthrie" userId="94d3796d-bd18-4fd6-a41c-62f30ff22d17" providerId="ADAL" clId="{CAB4D0E0-F5EB-43AF-B6DC-46DB8C2698A9}" dt="2024-02-21T15:39:26.067" v="97"/>
        <pc:sldMasterMkLst>
          <pc:docMk/>
          <pc:sldMasterMk cId="2413223644" sldId="2147483706"/>
        </pc:sldMasterMkLst>
      </pc:sldMasterChg>
      <pc:sldMasterChg chg="addSp delSp modSp replTag delTag">
        <pc:chgData name="Lee Guthrie" userId="94d3796d-bd18-4fd6-a41c-62f30ff22d17" providerId="ADAL" clId="{CAB4D0E0-F5EB-43AF-B6DC-46DB8C2698A9}" dt="2024-02-21T15:39:29.277" v="105"/>
        <pc:sldMasterMkLst>
          <pc:docMk/>
          <pc:sldMasterMk cId="2725419690" sldId="2147483708"/>
        </pc:sldMasterMkLst>
      </pc:sldMasterChg>
      <pc:sldMasterChg chg="addSp delSp modSp replTag delTag">
        <pc:chgData name="Lee Guthrie" userId="94d3796d-bd18-4fd6-a41c-62f30ff22d17" providerId="ADAL" clId="{CAB4D0E0-F5EB-43AF-B6DC-46DB8C2698A9}" dt="2024-02-21T15:39:33.022" v="113"/>
        <pc:sldMasterMkLst>
          <pc:docMk/>
          <pc:sldMasterMk cId="3638355001" sldId="2147483710"/>
        </pc:sldMasterMkLst>
      </pc:sldMasterChg>
    </pc:docChg>
  </pc:docChgLst>
  <pc:docChgLst>
    <pc:chgData name="Janine Wincott" userId="S::janinewincott@ncfe.org.uk::27377ce0-ea9e-4e41-8ac2-951ceade9bd5" providerId="AD" clId="Web-{1DDCAF52-D30D-01B9-F565-64A77DAB09E6}"/>
    <pc:docChg chg="modSld">
      <pc:chgData name="Janine Wincott" userId="S::janinewincott@ncfe.org.uk::27377ce0-ea9e-4e41-8ac2-951ceade9bd5" providerId="AD" clId="Web-{1DDCAF52-D30D-01B9-F565-64A77DAB09E6}" dt="2023-12-04T09:57:35.108" v="3" actId="14100"/>
      <pc:docMkLst>
        <pc:docMk/>
      </pc:docMkLst>
      <pc:sldChg chg="modSp">
        <pc:chgData name="Janine Wincott" userId="S::janinewincott@ncfe.org.uk::27377ce0-ea9e-4e41-8ac2-951ceade9bd5" providerId="AD" clId="Web-{1DDCAF52-D30D-01B9-F565-64A77DAB09E6}" dt="2023-12-04T09:57:35.108" v="3" actId="14100"/>
        <pc:sldMkLst>
          <pc:docMk/>
          <pc:sldMk cId="1616497089" sldId="286"/>
        </pc:sldMkLst>
      </pc:sldChg>
    </pc:docChg>
  </pc:docChgLst>
  <pc:docChgLst>
    <pc:chgData name="Janine Wincott" userId="S::janinewincott@ncfe.org.uk::27377ce0-ea9e-4e41-8ac2-951ceade9bd5" providerId="AD" clId="Web-{B06885BB-E8C3-07F0-BD0D-01AA1BC2ADD0}"/>
    <pc:docChg chg="delSld">
      <pc:chgData name="Janine Wincott" userId="S::janinewincott@ncfe.org.uk::27377ce0-ea9e-4e41-8ac2-951ceade9bd5" providerId="AD" clId="Web-{B06885BB-E8C3-07F0-BD0D-01AA1BC2ADD0}" dt="2024-03-14T11:38:36.319" v="0"/>
      <pc:docMkLst>
        <pc:docMk/>
      </pc:docMkLst>
      <pc:sldChg chg="del">
        <pc:chgData name="Janine Wincott" userId="S::janinewincott@ncfe.org.uk::27377ce0-ea9e-4e41-8ac2-951ceade9bd5" providerId="AD" clId="Web-{B06885BB-E8C3-07F0-BD0D-01AA1BC2ADD0}" dt="2024-03-14T11:38:36.319" v="0"/>
        <pc:sldMkLst>
          <pc:docMk/>
          <pc:sldMk cId="646619038" sldId="306"/>
        </pc:sldMkLst>
      </pc:sldChg>
    </pc:docChg>
  </pc:docChgLst>
  <pc:docChgLst>
    <pc:chgData name="Kelley Taylor" userId="2bce3b75-6a35-4176-b6c4-9b37b9566dd6" providerId="ADAL" clId="{A2BC16CF-C511-4920-8400-456989ABF78A}"/>
    <pc:docChg chg="custSel modSld modMainMaster">
      <pc:chgData name="Kelley Taylor" userId="2bce3b75-6a35-4176-b6c4-9b37b9566dd6" providerId="ADAL" clId="{A2BC16CF-C511-4920-8400-456989ABF78A}" dt="2024-03-05T15:24:48.354" v="287" actId="1076"/>
      <pc:docMkLst>
        <pc:docMk/>
      </pc:docMkLst>
      <pc:sldChg chg="modSp mod">
        <pc:chgData name="Kelley Taylor" userId="2bce3b75-6a35-4176-b6c4-9b37b9566dd6" providerId="ADAL" clId="{A2BC16CF-C511-4920-8400-456989ABF78A}" dt="2024-03-05T15:20:15.067" v="68" actId="207"/>
        <pc:sldMkLst>
          <pc:docMk/>
          <pc:sldMk cId="4013627122" sldId="277"/>
        </pc:sldMkLst>
      </pc:sldChg>
      <pc:sldChg chg="modSp mod">
        <pc:chgData name="Kelley Taylor" userId="2bce3b75-6a35-4176-b6c4-9b37b9566dd6" providerId="ADAL" clId="{A2BC16CF-C511-4920-8400-456989ABF78A}" dt="2024-03-01T10:26:15.272" v="7" actId="948"/>
        <pc:sldMkLst>
          <pc:docMk/>
          <pc:sldMk cId="87984494" sldId="279"/>
        </pc:sldMkLst>
      </pc:sldChg>
      <pc:sldChg chg="modSp mod">
        <pc:chgData name="Kelley Taylor" userId="2bce3b75-6a35-4176-b6c4-9b37b9566dd6" providerId="ADAL" clId="{A2BC16CF-C511-4920-8400-456989ABF78A}" dt="2024-03-05T15:21:04.878" v="106" actId="1038"/>
        <pc:sldMkLst>
          <pc:docMk/>
          <pc:sldMk cId="3423189227" sldId="280"/>
        </pc:sldMkLst>
      </pc:sldChg>
      <pc:sldChg chg="modSp mod">
        <pc:chgData name="Kelley Taylor" userId="2bce3b75-6a35-4176-b6c4-9b37b9566dd6" providerId="ADAL" clId="{A2BC16CF-C511-4920-8400-456989ABF78A}" dt="2024-03-05T15:21:13.748" v="110" actId="1035"/>
        <pc:sldMkLst>
          <pc:docMk/>
          <pc:sldMk cId="1374066178" sldId="281"/>
        </pc:sldMkLst>
      </pc:sldChg>
      <pc:sldChg chg="modSp mod">
        <pc:chgData name="Kelley Taylor" userId="2bce3b75-6a35-4176-b6c4-9b37b9566dd6" providerId="ADAL" clId="{A2BC16CF-C511-4920-8400-456989ABF78A}" dt="2024-03-05T15:21:32.578" v="146" actId="1035"/>
        <pc:sldMkLst>
          <pc:docMk/>
          <pc:sldMk cId="2344730068" sldId="282"/>
        </pc:sldMkLst>
      </pc:sldChg>
      <pc:sldChg chg="modSp mod">
        <pc:chgData name="Kelley Taylor" userId="2bce3b75-6a35-4176-b6c4-9b37b9566dd6" providerId="ADAL" clId="{A2BC16CF-C511-4920-8400-456989ABF78A}" dt="2024-03-05T15:21:56.348" v="164" actId="20577"/>
        <pc:sldMkLst>
          <pc:docMk/>
          <pc:sldMk cId="935914368" sldId="283"/>
        </pc:sldMkLst>
      </pc:sldChg>
      <pc:sldChg chg="delSp modSp mod">
        <pc:chgData name="Kelley Taylor" userId="2bce3b75-6a35-4176-b6c4-9b37b9566dd6" providerId="ADAL" clId="{A2BC16CF-C511-4920-8400-456989ABF78A}" dt="2024-03-05T15:24:05.458" v="271" actId="1076"/>
        <pc:sldMkLst>
          <pc:docMk/>
          <pc:sldMk cId="250619187" sldId="295"/>
        </pc:sldMkLst>
      </pc:sldChg>
      <pc:sldChg chg="modSp mod">
        <pc:chgData name="Kelley Taylor" userId="2bce3b75-6a35-4176-b6c4-9b37b9566dd6" providerId="ADAL" clId="{A2BC16CF-C511-4920-8400-456989ABF78A}" dt="2024-03-05T15:24:22.048" v="282" actId="1037"/>
        <pc:sldMkLst>
          <pc:docMk/>
          <pc:sldMk cId="1528647693" sldId="297"/>
        </pc:sldMkLst>
      </pc:sldChg>
      <pc:sldChg chg="modSp mod">
        <pc:chgData name="Kelley Taylor" userId="2bce3b75-6a35-4176-b6c4-9b37b9566dd6" providerId="ADAL" clId="{A2BC16CF-C511-4920-8400-456989ABF78A}" dt="2024-03-05T15:24:03.154" v="270" actId="1035"/>
        <pc:sldMkLst>
          <pc:docMk/>
          <pc:sldMk cId="3164525956" sldId="300"/>
        </pc:sldMkLst>
      </pc:sldChg>
      <pc:sldChg chg="modSp mod">
        <pc:chgData name="Kelley Taylor" userId="2bce3b75-6a35-4176-b6c4-9b37b9566dd6" providerId="ADAL" clId="{A2BC16CF-C511-4920-8400-456989ABF78A}" dt="2024-03-05T15:20:55.568" v="96" actId="1038"/>
        <pc:sldMkLst>
          <pc:docMk/>
          <pc:sldMk cId="3410508893" sldId="303"/>
        </pc:sldMkLst>
      </pc:sldChg>
      <pc:sldChg chg="modSp mod">
        <pc:chgData name="Kelley Taylor" userId="2bce3b75-6a35-4176-b6c4-9b37b9566dd6" providerId="ADAL" clId="{A2BC16CF-C511-4920-8400-456989ABF78A}" dt="2024-03-05T15:22:15.544" v="166" actId="1076"/>
        <pc:sldMkLst>
          <pc:docMk/>
          <pc:sldMk cId="2108126172" sldId="305"/>
        </pc:sldMkLst>
      </pc:sldChg>
      <pc:sldChg chg="modSp mod">
        <pc:chgData name="Kelley Taylor" userId="2bce3b75-6a35-4176-b6c4-9b37b9566dd6" providerId="ADAL" clId="{A2BC16CF-C511-4920-8400-456989ABF78A}" dt="2024-03-05T15:21:21.728" v="116" actId="1035"/>
        <pc:sldMkLst>
          <pc:docMk/>
          <pc:sldMk cId="646619038" sldId="306"/>
        </pc:sldMkLst>
      </pc:sldChg>
      <pc:sldMasterChg chg="modSldLayout">
        <pc:chgData name="Kelley Taylor" userId="2bce3b75-6a35-4176-b6c4-9b37b9566dd6" providerId="ADAL" clId="{A2BC16CF-C511-4920-8400-456989ABF78A}" dt="2024-03-05T15:24:48.354" v="287" actId="1076"/>
        <pc:sldMasterMkLst>
          <pc:docMk/>
          <pc:sldMasterMk cId="2460954070" sldId="2147483660"/>
        </pc:sldMasterMkLst>
        <pc:sldLayoutChg chg="modSp mod">
          <pc:chgData name="Kelley Taylor" userId="2bce3b75-6a35-4176-b6c4-9b37b9566dd6" providerId="ADAL" clId="{A2BC16CF-C511-4920-8400-456989ABF78A}" dt="2024-03-05T15:20:30.930" v="80" actId="1036"/>
          <pc:sldLayoutMkLst>
            <pc:docMk/>
            <pc:sldMasterMk cId="2460954070" sldId="2147483660"/>
            <pc:sldLayoutMk cId="304980399" sldId="2147483668"/>
          </pc:sldLayoutMkLst>
        </pc:sldLayoutChg>
        <pc:sldLayoutChg chg="modSp mod">
          <pc:chgData name="Kelley Taylor" userId="2bce3b75-6a35-4176-b6c4-9b37b9566dd6" providerId="ADAL" clId="{A2BC16CF-C511-4920-8400-456989ABF78A}" dt="2024-03-05T15:24:42.698" v="286" actId="1076"/>
          <pc:sldLayoutMkLst>
            <pc:docMk/>
            <pc:sldMasterMk cId="2460954070" sldId="2147483660"/>
            <pc:sldLayoutMk cId="3834042432" sldId="2147483669"/>
          </pc:sldLayoutMkLst>
        </pc:sldLayoutChg>
        <pc:sldLayoutChg chg="modSp mod">
          <pc:chgData name="Kelley Taylor" userId="2bce3b75-6a35-4176-b6c4-9b37b9566dd6" providerId="ADAL" clId="{A2BC16CF-C511-4920-8400-456989ABF78A}" dt="2024-03-05T15:20:25.299" v="77" actId="1036"/>
          <pc:sldLayoutMkLst>
            <pc:docMk/>
            <pc:sldMasterMk cId="2460954070" sldId="2147483660"/>
            <pc:sldLayoutMk cId="3113294610" sldId="2147483674"/>
          </pc:sldLayoutMkLst>
        </pc:sldLayoutChg>
        <pc:sldLayoutChg chg="modSp mod">
          <pc:chgData name="Kelley Taylor" userId="2bce3b75-6a35-4176-b6c4-9b37b9566dd6" providerId="ADAL" clId="{A2BC16CF-C511-4920-8400-456989ABF78A}" dt="2024-03-05T15:24:48.354" v="287" actId="1076"/>
          <pc:sldLayoutMkLst>
            <pc:docMk/>
            <pc:sldMasterMk cId="2460954070" sldId="2147483660"/>
            <pc:sldLayoutMk cId="75555364" sldId="2147483677"/>
          </pc:sldLayoutMkLst>
        </pc:sldLayoutChg>
        <pc:sldLayoutChg chg="modSp mod">
          <pc:chgData name="Kelley Taylor" userId="2bce3b75-6a35-4176-b6c4-9b37b9566dd6" providerId="ADAL" clId="{A2BC16CF-C511-4920-8400-456989ABF78A}" dt="2024-03-05T15:24:34.818" v="285" actId="1038"/>
          <pc:sldLayoutMkLst>
            <pc:docMk/>
            <pc:sldMasterMk cId="2460954070" sldId="2147483660"/>
            <pc:sldLayoutMk cId="3869862734" sldId="2147483685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2:39.188" v="172" actId="1037"/>
        <pc:sldMasterMkLst>
          <pc:docMk/>
          <pc:sldMasterMk cId="691193173" sldId="2147483700"/>
        </pc:sldMasterMkLst>
        <pc:sldLayoutChg chg="modSp mod">
          <pc:chgData name="Kelley Taylor" userId="2bce3b75-6a35-4176-b6c4-9b37b9566dd6" providerId="ADAL" clId="{A2BC16CF-C511-4920-8400-456989ABF78A}" dt="2024-03-05T15:22:39.188" v="172" actId="1037"/>
          <pc:sldLayoutMkLst>
            <pc:docMk/>
            <pc:sldMasterMk cId="691193173" sldId="2147483700"/>
            <pc:sldLayoutMk cId="145280041" sldId="2147483701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2:49.899" v="191" actId="1037"/>
        <pc:sldMasterMkLst>
          <pc:docMk/>
          <pc:sldMasterMk cId="241668531" sldId="2147483702"/>
        </pc:sldMasterMkLst>
        <pc:sldLayoutChg chg="modSp mod">
          <pc:chgData name="Kelley Taylor" userId="2bce3b75-6a35-4176-b6c4-9b37b9566dd6" providerId="ADAL" clId="{A2BC16CF-C511-4920-8400-456989ABF78A}" dt="2024-03-05T15:22:49.899" v="191" actId="1037"/>
          <pc:sldLayoutMkLst>
            <pc:docMk/>
            <pc:sldMasterMk cId="241668531" sldId="2147483702"/>
            <pc:sldLayoutMk cId="3280567325" sldId="2147483703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3:46.078" v="262" actId="1035"/>
        <pc:sldMasterMkLst>
          <pc:docMk/>
          <pc:sldMasterMk cId="2157411046" sldId="2147483704"/>
        </pc:sldMasterMkLst>
        <pc:sldLayoutChg chg="modSp mod">
          <pc:chgData name="Kelley Taylor" userId="2bce3b75-6a35-4176-b6c4-9b37b9566dd6" providerId="ADAL" clId="{A2BC16CF-C511-4920-8400-456989ABF78A}" dt="2024-03-05T15:23:46.078" v="262" actId="1035"/>
          <pc:sldLayoutMkLst>
            <pc:docMk/>
            <pc:sldMasterMk cId="2157411046" sldId="2147483704"/>
            <pc:sldLayoutMk cId="3672215523" sldId="2147483705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3:14.288" v="221" actId="1037"/>
        <pc:sldMasterMkLst>
          <pc:docMk/>
          <pc:sldMasterMk cId="2413223644" sldId="2147483706"/>
        </pc:sldMasterMkLst>
        <pc:sldLayoutChg chg="modSp mod">
          <pc:chgData name="Kelley Taylor" userId="2bce3b75-6a35-4176-b6c4-9b37b9566dd6" providerId="ADAL" clId="{A2BC16CF-C511-4920-8400-456989ABF78A}" dt="2024-03-05T15:23:14.288" v="221" actId="1037"/>
          <pc:sldLayoutMkLst>
            <pc:docMk/>
            <pc:sldMasterMk cId="2413223644" sldId="2147483706"/>
            <pc:sldLayoutMk cId="2518852128" sldId="2147483707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3:24.055" v="239" actId="1037"/>
        <pc:sldMasterMkLst>
          <pc:docMk/>
          <pc:sldMasterMk cId="2725419690" sldId="2147483708"/>
        </pc:sldMasterMkLst>
        <pc:sldLayoutChg chg="modSp mod">
          <pc:chgData name="Kelley Taylor" userId="2bce3b75-6a35-4176-b6c4-9b37b9566dd6" providerId="ADAL" clId="{A2BC16CF-C511-4920-8400-456989ABF78A}" dt="2024-03-05T15:23:24.055" v="239" actId="1037"/>
          <pc:sldLayoutMkLst>
            <pc:docMk/>
            <pc:sldMasterMk cId="2725419690" sldId="2147483708"/>
            <pc:sldLayoutMk cId="3535700097" sldId="2147483709"/>
          </pc:sldLayoutMkLst>
        </pc:sldLayoutChg>
      </pc:sldMasterChg>
      <pc:sldMasterChg chg="modSldLayout">
        <pc:chgData name="Kelley Taylor" userId="2bce3b75-6a35-4176-b6c4-9b37b9566dd6" providerId="ADAL" clId="{A2BC16CF-C511-4920-8400-456989ABF78A}" dt="2024-03-05T15:23:34.188" v="259" actId="1037"/>
        <pc:sldMasterMkLst>
          <pc:docMk/>
          <pc:sldMasterMk cId="3638355001" sldId="2147483710"/>
        </pc:sldMasterMkLst>
        <pc:sldLayoutChg chg="modSp mod">
          <pc:chgData name="Kelley Taylor" userId="2bce3b75-6a35-4176-b6c4-9b37b9566dd6" providerId="ADAL" clId="{A2BC16CF-C511-4920-8400-456989ABF78A}" dt="2024-03-05T15:23:34.188" v="259" actId="1037"/>
          <pc:sldLayoutMkLst>
            <pc:docMk/>
            <pc:sldMasterMk cId="3638355001" sldId="2147483710"/>
            <pc:sldLayoutMk cId="2350242378" sldId="2147483711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7D4E07CF-65B2-E18D-FB4D-2C783D84F510}"/>
    <pc:docChg chg="modSld">
      <pc:chgData name="Janine Wincott" userId="S::janinewincott@ncfe.org.uk::27377ce0-ea9e-4e41-8ac2-951ceade9bd5" providerId="AD" clId="Web-{7D4E07CF-65B2-E18D-FB4D-2C783D84F510}" dt="2023-12-12T14:51:23.588" v="0" actId="20577"/>
      <pc:docMkLst>
        <pc:docMk/>
      </pc:docMkLst>
      <pc:sldChg chg="modSp">
        <pc:chgData name="Janine Wincott" userId="S::janinewincott@ncfe.org.uk::27377ce0-ea9e-4e41-8ac2-951ceade9bd5" providerId="AD" clId="Web-{7D4E07CF-65B2-E18D-FB4D-2C783D84F510}" dt="2023-12-12T14:51:23.588" v="0" actId="20577"/>
        <pc:sldMkLst>
          <pc:docMk/>
          <pc:sldMk cId="646619038" sldId="306"/>
        </pc:sldMkLst>
      </pc:sldChg>
    </pc:docChg>
  </pc:docChgLst>
  <pc:docChgLst>
    <pc:chgData name="Janine Wincott" userId="27377ce0-ea9e-4e41-8ac2-951ceade9bd5" providerId="ADAL" clId="{4743C918-1186-414E-B8F9-2D64AE7920B3}"/>
    <pc:docChg chg="custSel addSld delSld modSld modMainMaster">
      <pc:chgData name="Janine Wincott" userId="27377ce0-ea9e-4e41-8ac2-951ceade9bd5" providerId="ADAL" clId="{4743C918-1186-414E-B8F9-2D64AE7920B3}" dt="2023-09-13T15:17:57.791" v="68" actId="20577"/>
      <pc:docMkLst>
        <pc:docMk/>
      </pc:docMkLst>
      <pc:sldChg chg="modSp mod">
        <pc:chgData name="Janine Wincott" userId="27377ce0-ea9e-4e41-8ac2-951ceade9bd5" providerId="ADAL" clId="{4743C918-1186-414E-B8F9-2D64AE7920B3}" dt="2023-09-13T15:17:00.592" v="64" actId="1076"/>
        <pc:sldMkLst>
          <pc:docMk/>
          <pc:sldMk cId="4013627122" sldId="277"/>
        </pc:sldMkLst>
      </pc:sldChg>
      <pc:sldChg chg="modSp mod">
        <pc:chgData name="Janine Wincott" userId="27377ce0-ea9e-4e41-8ac2-951ceade9bd5" providerId="ADAL" clId="{4743C918-1186-414E-B8F9-2D64AE7920B3}" dt="2023-09-13T15:17:57.791" v="68" actId="20577"/>
        <pc:sldMkLst>
          <pc:docMk/>
          <pc:sldMk cId="87984494" sldId="279"/>
        </pc:sldMkLst>
      </pc:sldChg>
      <pc:sldChg chg="del">
        <pc:chgData name="Janine Wincott" userId="27377ce0-ea9e-4e41-8ac2-951ceade9bd5" providerId="ADAL" clId="{4743C918-1186-414E-B8F9-2D64AE7920B3}" dt="2023-09-12T15:10:08.247" v="1" actId="47"/>
        <pc:sldMkLst>
          <pc:docMk/>
          <pc:sldMk cId="2290730605" sldId="280"/>
        </pc:sldMkLst>
      </pc:sldChg>
      <pc:sldChg chg="delSp modSp mod modClrScheme chgLayout">
        <pc:chgData name="Janine Wincott" userId="27377ce0-ea9e-4e41-8ac2-951ceade9bd5" providerId="ADAL" clId="{4743C918-1186-414E-B8F9-2D64AE7920B3}" dt="2023-09-13T08:01:29.900" v="30" actId="20577"/>
        <pc:sldMkLst>
          <pc:docMk/>
          <pc:sldMk cId="3637518211" sldId="301"/>
        </pc:sldMkLst>
      </pc:sldChg>
      <pc:sldChg chg="add">
        <pc:chgData name="Janine Wincott" userId="27377ce0-ea9e-4e41-8ac2-951ceade9bd5" providerId="ADAL" clId="{4743C918-1186-414E-B8F9-2D64AE7920B3}" dt="2023-09-12T15:10:05.070" v="0"/>
        <pc:sldMkLst>
          <pc:docMk/>
          <pc:sldMk cId="250718844" sldId="302"/>
        </pc:sldMkLst>
      </pc:sldChg>
      <pc:sldMasterChg chg="modSldLayout">
        <pc:chgData name="Janine Wincott" userId="27377ce0-ea9e-4e41-8ac2-951ceade9bd5" providerId="ADAL" clId="{4743C918-1186-414E-B8F9-2D64AE7920B3}" dt="2023-09-13T07:58:07.988" v="26" actId="20577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4743C918-1186-414E-B8F9-2D64AE7920B3}" dt="2023-09-13T07:58:07.988" v="26" actId="20577"/>
          <pc:sldLayoutMkLst>
            <pc:docMk/>
            <pc:sldMasterMk cId="2460954070" sldId="2147483660"/>
            <pc:sldLayoutMk cId="3834042432" sldId="2147483669"/>
          </pc:sldLayoutMkLst>
        </pc:sldLayoutChg>
        <pc:sldLayoutChg chg="modSp mod">
          <pc:chgData name="Janine Wincott" userId="27377ce0-ea9e-4e41-8ac2-951ceade9bd5" providerId="ADAL" clId="{4743C918-1186-414E-B8F9-2D64AE7920B3}" dt="2023-09-12T15:10:36.171" v="3" actId="1076"/>
          <pc:sldLayoutMkLst>
            <pc:docMk/>
            <pc:sldMasterMk cId="2460954070" sldId="2147483660"/>
            <pc:sldLayoutMk cId="3965043300" sldId="2147483671"/>
          </pc:sldLayoutMkLst>
        </pc:sldLayoutChg>
      </pc:sldMasterChg>
    </pc:docChg>
  </pc:docChgLst>
  <pc:docChgLst>
    <pc:chgData name="Janine Wincott" userId="27377ce0-ea9e-4e41-8ac2-951ceade9bd5" providerId="ADAL" clId="{787A4162-D6DC-46B2-8521-593CA23F7169}"/>
    <pc:docChg chg="undo redo custSel delSld modSld modMainMaster">
      <pc:chgData name="Janine Wincott" userId="27377ce0-ea9e-4e41-8ac2-951ceade9bd5" providerId="ADAL" clId="{787A4162-D6DC-46B2-8521-593CA23F7169}" dt="2023-10-18T13:49:23.055" v="94" actId="6549"/>
      <pc:docMkLst>
        <pc:docMk/>
      </pc:docMkLst>
      <pc:sldChg chg="modSp mod">
        <pc:chgData name="Janine Wincott" userId="27377ce0-ea9e-4e41-8ac2-951ceade9bd5" providerId="ADAL" clId="{787A4162-D6DC-46B2-8521-593CA23F7169}" dt="2023-10-18T13:42:41.269" v="9" actId="20577"/>
        <pc:sldMkLst>
          <pc:docMk/>
          <pc:sldMk cId="4013627122" sldId="277"/>
        </pc:sldMkLst>
      </pc:sldChg>
      <pc:sldChg chg="modSp mod">
        <pc:chgData name="Janine Wincott" userId="27377ce0-ea9e-4e41-8ac2-951ceade9bd5" providerId="ADAL" clId="{787A4162-D6DC-46B2-8521-593CA23F7169}" dt="2023-10-18T13:43:00.074" v="14" actId="20577"/>
        <pc:sldMkLst>
          <pc:docMk/>
          <pc:sldMk cId="87984494" sldId="279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2748123800" sldId="281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4293835809" sldId="282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2069721783" sldId="283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2815850219" sldId="284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997617088" sldId="285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4104899603" sldId="286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1044581156" sldId="287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4198294318" sldId="288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4290545060" sldId="289"/>
        </pc:sldMkLst>
      </pc:sldChg>
      <pc:sldChg chg="del">
        <pc:chgData name="Janine Wincott" userId="27377ce0-ea9e-4e41-8ac2-951ceade9bd5" providerId="ADAL" clId="{787A4162-D6DC-46B2-8521-593CA23F7169}" dt="2023-10-18T13:45:48.965" v="57" actId="47"/>
        <pc:sldMkLst>
          <pc:docMk/>
          <pc:sldMk cId="1386477271" sldId="290"/>
        </pc:sldMkLst>
      </pc:sldChg>
      <pc:sldChg chg="del">
        <pc:chgData name="Janine Wincott" userId="27377ce0-ea9e-4e41-8ac2-951ceade9bd5" providerId="ADAL" clId="{787A4162-D6DC-46B2-8521-593CA23F7169}" dt="2023-10-18T13:45:56.747" v="58" actId="47"/>
        <pc:sldMkLst>
          <pc:docMk/>
          <pc:sldMk cId="1361403686" sldId="291"/>
        </pc:sldMkLst>
      </pc:sldChg>
      <pc:sldChg chg="del">
        <pc:chgData name="Janine Wincott" userId="27377ce0-ea9e-4e41-8ac2-951ceade9bd5" providerId="ADAL" clId="{787A4162-D6DC-46B2-8521-593CA23F7169}" dt="2023-10-18T13:45:59.047" v="59" actId="47"/>
        <pc:sldMkLst>
          <pc:docMk/>
          <pc:sldMk cId="1137099777" sldId="292"/>
        </pc:sldMkLst>
      </pc:sldChg>
      <pc:sldChg chg="del">
        <pc:chgData name="Janine Wincott" userId="27377ce0-ea9e-4e41-8ac2-951ceade9bd5" providerId="ADAL" clId="{787A4162-D6DC-46B2-8521-593CA23F7169}" dt="2023-10-18T13:46:00.397" v="60" actId="47"/>
        <pc:sldMkLst>
          <pc:docMk/>
          <pc:sldMk cId="2862054527" sldId="293"/>
        </pc:sldMkLst>
      </pc:sldChg>
      <pc:sldChg chg="modSp mod">
        <pc:chgData name="Janine Wincott" userId="27377ce0-ea9e-4e41-8ac2-951ceade9bd5" providerId="ADAL" clId="{787A4162-D6DC-46B2-8521-593CA23F7169}" dt="2023-10-18T13:47:52.115" v="78" actId="255"/>
        <pc:sldMkLst>
          <pc:docMk/>
          <pc:sldMk cId="250619187" sldId="295"/>
        </pc:sldMkLst>
      </pc:sldChg>
      <pc:sldChg chg="delSp modSp mod">
        <pc:chgData name="Janine Wincott" userId="27377ce0-ea9e-4e41-8ac2-951ceade9bd5" providerId="ADAL" clId="{787A4162-D6DC-46B2-8521-593CA23F7169}" dt="2023-10-18T13:49:07.052" v="91" actId="1076"/>
        <pc:sldMkLst>
          <pc:docMk/>
          <pc:sldMk cId="1528647693" sldId="297"/>
        </pc:sldMkLst>
      </pc:sldChg>
      <pc:sldChg chg="modSp mod">
        <pc:chgData name="Janine Wincott" userId="27377ce0-ea9e-4e41-8ac2-951ceade9bd5" providerId="ADAL" clId="{787A4162-D6DC-46B2-8521-593CA23F7169}" dt="2023-10-18T13:49:23.055" v="94" actId="6549"/>
        <pc:sldMkLst>
          <pc:docMk/>
          <pc:sldMk cId="4128477542" sldId="298"/>
        </pc:sldMkLst>
      </pc:sldChg>
      <pc:sldChg chg="delSp modSp mod">
        <pc:chgData name="Janine Wincott" userId="27377ce0-ea9e-4e41-8ac2-951ceade9bd5" providerId="ADAL" clId="{787A4162-D6DC-46B2-8521-593CA23F7169}" dt="2023-10-18T13:42:49.352" v="12"/>
        <pc:sldMkLst>
          <pc:docMk/>
          <pc:sldMk cId="350036555" sldId="299"/>
        </pc:sldMkLst>
      </pc:sldChg>
      <pc:sldChg chg="modSp mod">
        <pc:chgData name="Janine Wincott" userId="27377ce0-ea9e-4e41-8ac2-951ceade9bd5" providerId="ADAL" clId="{787A4162-D6DC-46B2-8521-593CA23F7169}" dt="2023-10-18T13:48:47.057" v="88" actId="1076"/>
        <pc:sldMkLst>
          <pc:docMk/>
          <pc:sldMk cId="394628744" sldId="300"/>
        </pc:sldMkLst>
      </pc:sldChg>
      <pc:sldChg chg="modSp mod">
        <pc:chgData name="Janine Wincott" userId="27377ce0-ea9e-4e41-8ac2-951ceade9bd5" providerId="ADAL" clId="{787A4162-D6DC-46B2-8521-593CA23F7169}" dt="2023-10-18T13:48:31.486" v="86" actId="255"/>
        <pc:sldMkLst>
          <pc:docMk/>
          <pc:sldMk cId="250718844" sldId="302"/>
        </pc:sldMkLst>
      </pc:sldChg>
      <pc:sldMasterChg chg="modSldLayout">
        <pc:chgData name="Janine Wincott" userId="27377ce0-ea9e-4e41-8ac2-951ceade9bd5" providerId="ADAL" clId="{787A4162-D6DC-46B2-8521-593CA23F7169}" dt="2023-10-18T13:45:14.921" v="56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787A4162-D6DC-46B2-8521-593CA23F7169}" dt="2023-10-18T13:43:32.680" v="18" actId="255"/>
          <pc:sldLayoutMkLst>
            <pc:docMk/>
            <pc:sldMasterMk cId="2460954070" sldId="2147483660"/>
            <pc:sldLayoutMk cId="304980399" sldId="2147483668"/>
          </pc:sldLayoutMkLst>
        </pc:sldLayoutChg>
        <pc:sldLayoutChg chg="modSp mod">
          <pc:chgData name="Janine Wincott" userId="27377ce0-ea9e-4e41-8ac2-951ceade9bd5" providerId="ADAL" clId="{787A4162-D6DC-46B2-8521-593CA23F7169}" dt="2023-10-18T13:44:16.495" v="25" actId="255"/>
          <pc:sldLayoutMkLst>
            <pc:docMk/>
            <pc:sldMasterMk cId="2460954070" sldId="2147483660"/>
            <pc:sldLayoutMk cId="3834042432" sldId="2147483669"/>
          </pc:sldLayoutMkLst>
        </pc:sldLayoutChg>
        <pc:sldLayoutChg chg="addSp delSp modSp mod">
          <pc:chgData name="Janine Wincott" userId="27377ce0-ea9e-4e41-8ac2-951ceade9bd5" providerId="ADAL" clId="{787A4162-D6DC-46B2-8521-593CA23F7169}" dt="2023-10-18T13:45:14.921" v="56"/>
          <pc:sldLayoutMkLst>
            <pc:docMk/>
            <pc:sldMasterMk cId="2460954070" sldId="2147483660"/>
            <pc:sldLayoutMk cId="3066709796" sldId="2147483673"/>
          </pc:sldLayoutMkLst>
        </pc:sldLayoutChg>
        <pc:sldLayoutChg chg="modSp mod">
          <pc:chgData name="Janine Wincott" userId="27377ce0-ea9e-4e41-8ac2-951ceade9bd5" providerId="ADAL" clId="{787A4162-D6DC-46B2-8521-593CA23F7169}" dt="2023-10-18T13:43:46.693" v="19" actId="255"/>
          <pc:sldLayoutMkLst>
            <pc:docMk/>
            <pc:sldMasterMk cId="2460954070" sldId="2147483660"/>
            <pc:sldLayoutMk cId="3113294610" sldId="2147483674"/>
          </pc:sldLayoutMkLst>
        </pc:sldLayoutChg>
        <pc:sldLayoutChg chg="modSp mod">
          <pc:chgData name="Janine Wincott" userId="27377ce0-ea9e-4e41-8ac2-951ceade9bd5" providerId="ADAL" clId="{787A4162-D6DC-46B2-8521-593CA23F7169}" dt="2023-10-18T13:44:52.035" v="54" actId="255"/>
          <pc:sldLayoutMkLst>
            <pc:docMk/>
            <pc:sldMasterMk cId="2460954070" sldId="2147483660"/>
            <pc:sldLayoutMk cId="75555364" sldId="2147483677"/>
          </pc:sldLayoutMkLst>
        </pc:sldLayoutChg>
        <pc:sldLayoutChg chg="modSp mod">
          <pc:chgData name="Janine Wincott" userId="27377ce0-ea9e-4e41-8ac2-951ceade9bd5" providerId="ADAL" clId="{787A4162-D6DC-46B2-8521-593CA23F7169}" dt="2023-10-18T13:44:40.784" v="52" actId="255"/>
          <pc:sldLayoutMkLst>
            <pc:docMk/>
            <pc:sldMasterMk cId="2460954070" sldId="2147483660"/>
            <pc:sldLayoutMk cId="3337849165" sldId="2147483678"/>
          </pc:sldLayoutMkLst>
        </pc:sldLayoutChg>
        <pc:sldLayoutChg chg="modSp mod">
          <pc:chgData name="Janine Wincott" userId="27377ce0-ea9e-4e41-8ac2-951ceade9bd5" providerId="ADAL" clId="{787A4162-D6DC-46B2-8521-593CA23F7169}" dt="2023-10-18T13:44:05.619" v="23" actId="20577"/>
          <pc:sldLayoutMkLst>
            <pc:docMk/>
            <pc:sldMasterMk cId="2460954070" sldId="2147483660"/>
            <pc:sldLayoutMk cId="689239106" sldId="2147483679"/>
          </pc:sldLayoutMkLst>
        </pc:sldLayoutChg>
        <pc:sldLayoutChg chg="modSp mod">
          <pc:chgData name="Janine Wincott" userId="27377ce0-ea9e-4e41-8ac2-951ceade9bd5" providerId="ADAL" clId="{787A4162-D6DC-46B2-8521-593CA23F7169}" dt="2023-10-18T13:43:58.630" v="21" actId="255"/>
          <pc:sldLayoutMkLst>
            <pc:docMk/>
            <pc:sldMasterMk cId="2460954070" sldId="2147483660"/>
            <pc:sldLayoutMk cId="3869862734" sldId="2147483685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AC72A377-5BA1-0479-7012-1472F26A1AA3}"/>
    <pc:docChg chg="modSld">
      <pc:chgData name="Janine Wincott" userId="S::janinewincott@ncfe.org.uk::27377ce0-ea9e-4e41-8ac2-951ceade9bd5" providerId="AD" clId="Web-{AC72A377-5BA1-0479-7012-1472F26A1AA3}" dt="2024-03-06T18:01:49.144" v="56" actId="20577"/>
      <pc:docMkLst>
        <pc:docMk/>
      </pc:docMkLst>
      <pc:sldChg chg="modSp">
        <pc:chgData name="Janine Wincott" userId="S::janinewincott@ncfe.org.uk::27377ce0-ea9e-4e41-8ac2-951ceade9bd5" providerId="AD" clId="Web-{AC72A377-5BA1-0479-7012-1472F26A1AA3}" dt="2024-03-06T18:01:49.144" v="56" actId="20577"/>
        <pc:sldMkLst>
          <pc:docMk/>
          <pc:sldMk cId="2108126172" sldId="305"/>
        </pc:sldMkLst>
      </pc:sldChg>
    </pc:docChg>
  </pc:docChgLst>
  <pc:docChgLst>
    <pc:chgData name="Neil Johnson" userId="5c5162c2-a8d8-436a-bd9e-e64dd3399316" providerId="ADAL" clId="{2BEF3957-D262-492E-9F9C-CA195A90E39A}"/>
    <pc:docChg chg="custSel modSld">
      <pc:chgData name="Neil Johnson" userId="5c5162c2-a8d8-436a-bd9e-e64dd3399316" providerId="ADAL" clId="{2BEF3957-D262-492E-9F9C-CA195A90E39A}" dt="2025-02-07T16:53:53.963" v="30" actId="27784"/>
      <pc:docMkLst>
        <pc:docMk/>
      </pc:docMkLst>
      <pc:sldChg chg="addSp delSp modSp mod modMedia delAnim modAnim">
        <pc:chgData name="Neil Johnson" userId="5c5162c2-a8d8-436a-bd9e-e64dd3399316" providerId="ADAL" clId="{2BEF3957-D262-492E-9F9C-CA195A90E39A}" dt="2025-02-07T16:53:53.963" v="30" actId="27784"/>
        <pc:sldMkLst>
          <pc:docMk/>
          <pc:sldMk cId="696753096" sldId="306"/>
        </pc:sldMkLst>
        <pc:picChg chg="add mod">
          <ac:chgData name="Neil Johnson" userId="5c5162c2-a8d8-436a-bd9e-e64dd3399316" providerId="ADAL" clId="{2BEF3957-D262-492E-9F9C-CA195A90E39A}" dt="2025-02-07T16:53:53.963" v="30" actId="27784"/>
          <ac:picMkLst>
            <pc:docMk/>
            <pc:sldMk cId="696753096" sldId="306"/>
            <ac:picMk id="3" creationId="{D04AAD28-8155-FFD7-6236-000CC00ACB9C}"/>
          </ac:picMkLst>
        </pc:picChg>
        <pc:picChg chg="del mod">
          <ac:chgData name="Neil Johnson" userId="5c5162c2-a8d8-436a-bd9e-e64dd3399316" providerId="ADAL" clId="{2BEF3957-D262-492E-9F9C-CA195A90E39A}" dt="2025-02-06T16:22:49.035" v="6" actId="478"/>
          <ac:picMkLst>
            <pc:docMk/>
            <pc:sldMk cId="696753096" sldId="306"/>
            <ac:picMk id="4" creationId="{975BC359-24FC-42BF-BF8C-D02430C2CAEA}"/>
          </ac:picMkLst>
        </pc:picChg>
      </pc:sldChg>
    </pc:docChg>
  </pc:docChgLst>
  <pc:docChgLst>
    <pc:chgData name="Janine Wincott" userId="27377ce0-ea9e-4e41-8ac2-951ceade9bd5" providerId="ADAL" clId="{6FFEBF44-57DA-4E1A-921B-B12465B8C715}"/>
    <pc:docChg chg="undo redo custSel addSld delSld modSld modMainMaster">
      <pc:chgData name="Janine Wincott" userId="27377ce0-ea9e-4e41-8ac2-951ceade9bd5" providerId="ADAL" clId="{6FFEBF44-57DA-4E1A-921B-B12465B8C715}" dt="2023-11-07T12:58:30.285" v="1230" actId="20577"/>
      <pc:docMkLst>
        <pc:docMk/>
      </pc:docMkLst>
      <pc:sldChg chg="modSp mod">
        <pc:chgData name="Janine Wincott" userId="27377ce0-ea9e-4e41-8ac2-951ceade9bd5" providerId="ADAL" clId="{6FFEBF44-57DA-4E1A-921B-B12465B8C715}" dt="2023-11-06T17:45:44.651" v="12" actId="20577"/>
        <pc:sldMkLst>
          <pc:docMk/>
          <pc:sldMk cId="4013627122" sldId="277"/>
        </pc:sldMkLst>
      </pc:sldChg>
      <pc:sldChg chg="modSp mod">
        <pc:chgData name="Janine Wincott" userId="27377ce0-ea9e-4e41-8ac2-951ceade9bd5" providerId="ADAL" clId="{6FFEBF44-57DA-4E1A-921B-B12465B8C715}" dt="2023-11-07T11:41:25.834" v="877" actId="113"/>
        <pc:sldMkLst>
          <pc:docMk/>
          <pc:sldMk cId="87984494" sldId="279"/>
        </pc:sldMkLst>
      </pc:sldChg>
      <pc:sldChg chg="modSp mod modClrScheme chgLayout">
        <pc:chgData name="Janine Wincott" userId="27377ce0-ea9e-4e41-8ac2-951ceade9bd5" providerId="ADAL" clId="{6FFEBF44-57DA-4E1A-921B-B12465B8C715}" dt="2023-11-07T10:28:51.753" v="534" actId="255"/>
        <pc:sldMkLst>
          <pc:docMk/>
          <pc:sldMk cId="3423189227" sldId="280"/>
        </pc:sldMkLst>
      </pc:sldChg>
      <pc:sldChg chg="modSp add mod modClrScheme chgLayout">
        <pc:chgData name="Janine Wincott" userId="27377ce0-ea9e-4e41-8ac2-951ceade9bd5" providerId="ADAL" clId="{6FFEBF44-57DA-4E1A-921B-B12465B8C715}" dt="2023-11-07T10:49:09.687" v="556" actId="179"/>
        <pc:sldMkLst>
          <pc:docMk/>
          <pc:sldMk cId="1374066178" sldId="281"/>
        </pc:sldMkLst>
      </pc:sldChg>
      <pc:sldChg chg="modSp add mod">
        <pc:chgData name="Janine Wincott" userId="27377ce0-ea9e-4e41-8ac2-951ceade9bd5" providerId="ADAL" clId="{6FFEBF44-57DA-4E1A-921B-B12465B8C715}" dt="2023-11-07T10:49:19.373" v="557" actId="5793"/>
        <pc:sldMkLst>
          <pc:docMk/>
          <pc:sldMk cId="2344730068" sldId="282"/>
        </pc:sldMkLst>
      </pc:sldChg>
      <pc:sldChg chg="modSp add mod">
        <pc:chgData name="Janine Wincott" userId="27377ce0-ea9e-4e41-8ac2-951ceade9bd5" providerId="ADAL" clId="{6FFEBF44-57DA-4E1A-921B-B12465B8C715}" dt="2023-11-07T10:49:22.546" v="558" actId="5793"/>
        <pc:sldMkLst>
          <pc:docMk/>
          <pc:sldMk cId="935914368" sldId="283"/>
        </pc:sldMkLst>
      </pc:sldChg>
      <pc:sldChg chg="addSp add del">
        <pc:chgData name="Janine Wincott" userId="27377ce0-ea9e-4e41-8ac2-951ceade9bd5" providerId="ADAL" clId="{6FFEBF44-57DA-4E1A-921B-B12465B8C715}" dt="2023-11-07T10:55:22.094" v="575" actId="47"/>
        <pc:sldMkLst>
          <pc:docMk/>
          <pc:sldMk cId="2676343398" sldId="284"/>
        </pc:sldMkLst>
      </pc:sldChg>
      <pc:sldChg chg="modSp add del mod">
        <pc:chgData name="Janine Wincott" userId="27377ce0-ea9e-4e41-8ac2-951ceade9bd5" providerId="ADAL" clId="{6FFEBF44-57DA-4E1A-921B-B12465B8C715}" dt="2023-11-07T10:59:38.879" v="657" actId="20577"/>
        <pc:sldMkLst>
          <pc:docMk/>
          <pc:sldMk cId="3226778046" sldId="285"/>
        </pc:sldMkLst>
      </pc:sldChg>
      <pc:sldChg chg="modSp add del mod">
        <pc:chgData name="Janine Wincott" userId="27377ce0-ea9e-4e41-8ac2-951ceade9bd5" providerId="ADAL" clId="{6FFEBF44-57DA-4E1A-921B-B12465B8C715}" dt="2023-11-07T11:00:50.320" v="675" actId="20577"/>
        <pc:sldMkLst>
          <pc:docMk/>
          <pc:sldMk cId="1616497089" sldId="286"/>
        </pc:sldMkLst>
      </pc:sldChg>
      <pc:sldChg chg="modSp add del mod">
        <pc:chgData name="Janine Wincott" userId="27377ce0-ea9e-4e41-8ac2-951ceade9bd5" providerId="ADAL" clId="{6FFEBF44-57DA-4E1A-921B-B12465B8C715}" dt="2023-11-07T11:03:40.060" v="719" actId="6549"/>
        <pc:sldMkLst>
          <pc:docMk/>
          <pc:sldMk cId="3228007972" sldId="287"/>
        </pc:sldMkLst>
      </pc:sldChg>
      <pc:sldChg chg="modSp add del mod">
        <pc:chgData name="Janine Wincott" userId="27377ce0-ea9e-4e41-8ac2-951ceade9bd5" providerId="ADAL" clId="{6FFEBF44-57DA-4E1A-921B-B12465B8C715}" dt="2023-11-07T10:58:38.981" v="649" actId="20577"/>
        <pc:sldMkLst>
          <pc:docMk/>
          <pc:sldMk cId="3068617529" sldId="288"/>
        </pc:sldMkLst>
      </pc:sldChg>
      <pc:sldChg chg="modSp add del mod">
        <pc:chgData name="Janine Wincott" userId="27377ce0-ea9e-4e41-8ac2-951ceade9bd5" providerId="ADAL" clId="{6FFEBF44-57DA-4E1A-921B-B12465B8C715}" dt="2023-11-07T11:00:35.663" v="667" actId="20577"/>
        <pc:sldMkLst>
          <pc:docMk/>
          <pc:sldMk cId="3306179305" sldId="289"/>
        </pc:sldMkLst>
      </pc:sldChg>
      <pc:sldChg chg="modSp add del mod">
        <pc:chgData name="Janine Wincott" userId="27377ce0-ea9e-4e41-8ac2-951ceade9bd5" providerId="ADAL" clId="{6FFEBF44-57DA-4E1A-921B-B12465B8C715}" dt="2023-11-07T11:01:07.513" v="683" actId="20577"/>
        <pc:sldMkLst>
          <pc:docMk/>
          <pc:sldMk cId="1735407478" sldId="290"/>
        </pc:sldMkLst>
      </pc:sldChg>
      <pc:sldChg chg="modSp add del mod">
        <pc:chgData name="Janine Wincott" userId="27377ce0-ea9e-4e41-8ac2-951ceade9bd5" providerId="ADAL" clId="{6FFEBF44-57DA-4E1A-921B-B12465B8C715}" dt="2023-11-07T11:04:20.164" v="762" actId="6549"/>
        <pc:sldMkLst>
          <pc:docMk/>
          <pc:sldMk cId="934375397" sldId="291"/>
        </pc:sldMkLst>
      </pc:sldChg>
      <pc:sldChg chg="addSp modSp mod">
        <pc:chgData name="Janine Wincott" userId="27377ce0-ea9e-4e41-8ac2-951ceade9bd5" providerId="ADAL" clId="{6FFEBF44-57DA-4E1A-921B-B12465B8C715}" dt="2023-11-07T11:42:04.418" v="941" actId="113"/>
        <pc:sldMkLst>
          <pc:docMk/>
          <pc:sldMk cId="250619187" sldId="295"/>
        </pc:sldMkLst>
      </pc:sldChg>
      <pc:sldChg chg="addSp modSp mod modClrScheme chgLayout">
        <pc:chgData name="Janine Wincott" userId="27377ce0-ea9e-4e41-8ac2-951ceade9bd5" providerId="ADAL" clId="{6FFEBF44-57DA-4E1A-921B-B12465B8C715}" dt="2023-11-07T11:50:30.665" v="950" actId="113"/>
        <pc:sldMkLst>
          <pc:docMk/>
          <pc:sldMk cId="1528647693" sldId="297"/>
        </pc:sldMkLst>
      </pc:sldChg>
      <pc:sldChg chg="addSp delSp modSp mod">
        <pc:chgData name="Janine Wincott" userId="27377ce0-ea9e-4e41-8ac2-951ceade9bd5" providerId="ADAL" clId="{6FFEBF44-57DA-4E1A-921B-B12465B8C715}" dt="2023-11-07T08:55:28.709" v="512" actId="20577"/>
        <pc:sldMkLst>
          <pc:docMk/>
          <pc:sldMk cId="4128477542" sldId="298"/>
        </pc:sldMkLst>
      </pc:sldChg>
      <pc:sldChg chg="addSp modSp mod">
        <pc:chgData name="Janine Wincott" userId="27377ce0-ea9e-4e41-8ac2-951ceade9bd5" providerId="ADAL" clId="{6FFEBF44-57DA-4E1A-921B-B12465B8C715}" dt="2023-11-07T10:16:22.373" v="522" actId="255"/>
        <pc:sldMkLst>
          <pc:docMk/>
          <pc:sldMk cId="350036555" sldId="299"/>
        </pc:sldMkLst>
      </pc:sldChg>
      <pc:sldChg chg="addSp modSp del mod modClrScheme chgLayout">
        <pc:chgData name="Janine Wincott" userId="27377ce0-ea9e-4e41-8ac2-951ceade9bd5" providerId="ADAL" clId="{6FFEBF44-57DA-4E1A-921B-B12465B8C715}" dt="2023-11-07T12:28:04.843" v="951" actId="2696"/>
        <pc:sldMkLst>
          <pc:docMk/>
          <pc:sldMk cId="394628744" sldId="300"/>
        </pc:sldMkLst>
      </pc:sldChg>
      <pc:sldChg chg="add">
        <pc:chgData name="Janine Wincott" userId="27377ce0-ea9e-4e41-8ac2-951ceade9bd5" providerId="ADAL" clId="{6FFEBF44-57DA-4E1A-921B-B12465B8C715}" dt="2023-11-07T12:28:13.200" v="952"/>
        <pc:sldMkLst>
          <pc:docMk/>
          <pc:sldMk cId="3164525956" sldId="300"/>
        </pc:sldMkLst>
      </pc:sldChg>
      <pc:sldChg chg="del">
        <pc:chgData name="Janine Wincott" userId="27377ce0-ea9e-4e41-8ac2-951ceade9bd5" providerId="ADAL" clId="{6FFEBF44-57DA-4E1A-921B-B12465B8C715}" dt="2023-11-07T10:55:32.051" v="576" actId="47"/>
        <pc:sldMkLst>
          <pc:docMk/>
          <pc:sldMk cId="3637518211" sldId="301"/>
        </pc:sldMkLst>
      </pc:sldChg>
      <pc:sldChg chg="addSp modSp mod">
        <pc:chgData name="Janine Wincott" userId="27377ce0-ea9e-4e41-8ac2-951ceade9bd5" providerId="ADAL" clId="{6FFEBF44-57DA-4E1A-921B-B12465B8C715}" dt="2023-11-07T12:58:30.285" v="1230" actId="20577"/>
        <pc:sldMkLst>
          <pc:docMk/>
          <pc:sldMk cId="250718844" sldId="302"/>
        </pc:sldMkLst>
      </pc:sldChg>
      <pc:sldChg chg="addSp modSp new mod modClrScheme chgLayout">
        <pc:chgData name="Janine Wincott" userId="27377ce0-ea9e-4e41-8ac2-951ceade9bd5" providerId="ADAL" clId="{6FFEBF44-57DA-4E1A-921B-B12465B8C715}" dt="2023-11-07T10:16:37.023" v="523" actId="255"/>
        <pc:sldMkLst>
          <pc:docMk/>
          <pc:sldMk cId="3410508893" sldId="303"/>
        </pc:sldMkLst>
      </pc:sldChg>
      <pc:sldChg chg="addSp delSp modSp add mod modClrScheme chgLayout">
        <pc:chgData name="Janine Wincott" userId="27377ce0-ea9e-4e41-8ac2-951ceade9bd5" providerId="ADAL" clId="{6FFEBF44-57DA-4E1A-921B-B12465B8C715}" dt="2023-11-07T10:58:05.219" v="645" actId="20577"/>
        <pc:sldMkLst>
          <pc:docMk/>
          <pc:sldMk cId="1144170563" sldId="304"/>
        </pc:sldMkLst>
      </pc:sldChg>
      <pc:sldChg chg="delSp modSp del mod modClrScheme chgLayout">
        <pc:chgData name="Janine Wincott" userId="27377ce0-ea9e-4e41-8ac2-951ceade9bd5" providerId="ADAL" clId="{6FFEBF44-57DA-4E1A-921B-B12465B8C715}" dt="2023-11-07T10:19:40.014" v="530" actId="2696"/>
        <pc:sldMkLst>
          <pc:docMk/>
          <pc:sldMk cId="1499294231" sldId="304"/>
        </pc:sldMkLst>
      </pc:sldChg>
      <pc:sldChg chg="new del">
        <pc:chgData name="Janine Wincott" userId="27377ce0-ea9e-4e41-8ac2-951ceade9bd5" providerId="ADAL" clId="{6FFEBF44-57DA-4E1A-921B-B12465B8C715}" dt="2023-11-06T18:03:05.586" v="375" actId="680"/>
        <pc:sldMkLst>
          <pc:docMk/>
          <pc:sldMk cId="1641733844" sldId="304"/>
        </pc:sldMkLst>
      </pc:sldChg>
      <pc:sldMasterChg chg="delSldLayout modSldLayout">
        <pc:chgData name="Janine Wincott" userId="27377ce0-ea9e-4e41-8ac2-951ceade9bd5" providerId="ADAL" clId="{6FFEBF44-57DA-4E1A-921B-B12465B8C715}" dt="2023-11-07T10:55:22.094" v="575" actId="47"/>
        <pc:sldMasterMkLst>
          <pc:docMk/>
          <pc:sldMasterMk cId="2460954070" sldId="2147483660"/>
        </pc:sldMasterMkLst>
        <pc:sldLayoutChg chg="delSp modSp mod">
          <pc:chgData name="Janine Wincott" userId="27377ce0-ea9e-4e41-8ac2-951ceade9bd5" providerId="ADAL" clId="{6FFEBF44-57DA-4E1A-921B-B12465B8C715}" dt="2023-11-06T18:05:43.705" v="391" actId="478"/>
          <pc:sldLayoutMkLst>
            <pc:docMk/>
            <pc:sldMasterMk cId="2460954070" sldId="2147483660"/>
            <pc:sldLayoutMk cId="3066709796" sldId="2147483673"/>
          </pc:sldLayoutMkLst>
        </pc:sldLayoutChg>
        <pc:sldLayoutChg chg="del">
          <pc:chgData name="Janine Wincott" userId="27377ce0-ea9e-4e41-8ac2-951ceade9bd5" providerId="ADAL" clId="{6FFEBF44-57DA-4E1A-921B-B12465B8C715}" dt="2023-11-07T10:54:30.588" v="567" actId="47"/>
          <pc:sldLayoutMkLst>
            <pc:docMk/>
            <pc:sldMasterMk cId="2460954070" sldId="2147483660"/>
            <pc:sldLayoutMk cId="1231540957" sldId="2147483699"/>
          </pc:sldLayoutMkLst>
        </pc:sldLayoutChg>
        <pc:sldLayoutChg chg="del">
          <pc:chgData name="Janine Wincott" userId="27377ce0-ea9e-4e41-8ac2-951ceade9bd5" providerId="ADAL" clId="{6FFEBF44-57DA-4E1A-921B-B12465B8C715}" dt="2023-11-07T10:55:22.094" v="575" actId="47"/>
          <pc:sldLayoutMkLst>
            <pc:docMk/>
            <pc:sldMasterMk cId="2460954070" sldId="2147483660"/>
            <pc:sldLayoutMk cId="3587358596" sldId="2147483699"/>
          </pc:sldLayoutMkLst>
        </pc:sldLayoutChg>
        <pc:sldLayoutChg chg="del">
          <pc:chgData name="Janine Wincott" userId="27377ce0-ea9e-4e41-8ac2-951ceade9bd5" providerId="ADAL" clId="{6FFEBF44-57DA-4E1A-921B-B12465B8C715}" dt="2023-11-07T10:54:30.588" v="567" actId="47"/>
          <pc:sldLayoutMkLst>
            <pc:docMk/>
            <pc:sldMasterMk cId="2460954070" sldId="2147483660"/>
            <pc:sldLayoutMk cId="688733968" sldId="2147483700"/>
          </pc:sldLayoutMkLst>
        </pc:sldLayoutChg>
        <pc:sldLayoutChg chg="del">
          <pc:chgData name="Janine Wincott" userId="27377ce0-ea9e-4e41-8ac2-951ceade9bd5" providerId="ADAL" clId="{6FFEBF44-57DA-4E1A-921B-B12465B8C715}" dt="2023-11-07T10:54:30.588" v="567" actId="47"/>
          <pc:sldLayoutMkLst>
            <pc:docMk/>
            <pc:sldMasterMk cId="2460954070" sldId="2147483660"/>
            <pc:sldLayoutMk cId="2394608734" sldId="2147483701"/>
          </pc:sldLayoutMkLst>
        </pc:sldLayoutChg>
        <pc:sldLayoutChg chg="del">
          <pc:chgData name="Janine Wincott" userId="27377ce0-ea9e-4e41-8ac2-951ceade9bd5" providerId="ADAL" clId="{6FFEBF44-57DA-4E1A-921B-B12465B8C715}" dt="2023-11-07T10:54:30.588" v="567" actId="47"/>
          <pc:sldLayoutMkLst>
            <pc:docMk/>
            <pc:sldMasterMk cId="2460954070" sldId="2147483660"/>
            <pc:sldLayoutMk cId="768316587" sldId="2147483702"/>
          </pc:sldLayoutMkLst>
        </pc:sldLayoutChg>
        <pc:sldLayoutChg chg="del">
          <pc:chgData name="Janine Wincott" userId="27377ce0-ea9e-4e41-8ac2-951ceade9bd5" providerId="ADAL" clId="{6FFEBF44-57DA-4E1A-921B-B12465B8C715}" dt="2023-11-07T10:54:30.588" v="567" actId="47"/>
          <pc:sldLayoutMkLst>
            <pc:docMk/>
            <pc:sldMasterMk cId="2460954070" sldId="2147483660"/>
            <pc:sldLayoutMk cId="891337351" sldId="2147483703"/>
          </pc:sldLayoutMkLst>
        </pc:sldLayoutChg>
      </pc:sldMasterChg>
      <pc:sldMasterChg chg="modSldLayout">
        <pc:chgData name="Janine Wincott" userId="27377ce0-ea9e-4e41-8ac2-951ceade9bd5" providerId="ADAL" clId="{6FFEBF44-57DA-4E1A-921B-B12465B8C715}" dt="2023-11-07T10:55:47.216" v="584" actId="20577"/>
        <pc:sldMasterMkLst>
          <pc:docMk/>
          <pc:sldMasterMk cId="691193173" sldId="2147483700"/>
        </pc:sldMasterMkLst>
        <pc:sldLayoutChg chg="modSp mod">
          <pc:chgData name="Janine Wincott" userId="27377ce0-ea9e-4e41-8ac2-951ceade9bd5" providerId="ADAL" clId="{6FFEBF44-57DA-4E1A-921B-B12465B8C715}" dt="2023-11-07T10:55:47.216" v="584" actId="20577"/>
          <pc:sldLayoutMkLst>
            <pc:docMk/>
            <pc:sldMasterMk cId="691193173" sldId="2147483700"/>
            <pc:sldLayoutMk cId="145280041" sldId="2147483701"/>
          </pc:sldLayoutMkLst>
        </pc:sldLayoutChg>
      </pc:sldMasterChg>
    </pc:docChg>
  </pc:docChgLst>
  <pc:docChgLst>
    <pc:chgData name="Janine Wincott" userId="27377ce0-ea9e-4e41-8ac2-951ceade9bd5" providerId="ADAL" clId="{C2DB3B47-8239-46CE-8DF9-C191BAE5B56F}"/>
    <pc:docChg chg="custSel addSld delSld modSld">
      <pc:chgData name="Janine Wincott" userId="27377ce0-ea9e-4e41-8ac2-951ceade9bd5" providerId="ADAL" clId="{C2DB3B47-8239-46CE-8DF9-C191BAE5B56F}" dt="2024-04-18T15:47:39.676" v="7" actId="47"/>
      <pc:docMkLst>
        <pc:docMk/>
      </pc:docMkLst>
      <pc:sldChg chg="delSp modSp del mod delAnim">
        <pc:chgData name="Janine Wincott" userId="27377ce0-ea9e-4e41-8ac2-951ceade9bd5" providerId="ADAL" clId="{C2DB3B47-8239-46CE-8DF9-C191BAE5B56F}" dt="2024-04-18T15:47:39.676" v="7" actId="47"/>
        <pc:sldMkLst>
          <pc:docMk/>
          <pc:sldMk cId="935914368" sldId="283"/>
        </pc:sldMkLst>
      </pc:sldChg>
      <pc:sldChg chg="add">
        <pc:chgData name="Janine Wincott" userId="27377ce0-ea9e-4e41-8ac2-951ceade9bd5" providerId="ADAL" clId="{C2DB3B47-8239-46CE-8DF9-C191BAE5B56F}" dt="2024-04-18T15:46:21.930" v="0" actId="2890"/>
        <pc:sldMkLst>
          <pc:docMk/>
          <pc:sldMk cId="2469289341" sldId="307"/>
        </pc:sldMkLst>
      </pc:sldChg>
    </pc:docChg>
  </pc:docChgLst>
  <pc:docChgLst>
    <pc:chgData name="Janine Wincott" userId="S::janinewincott@ncfe.org.uk::27377ce0-ea9e-4e41-8ac2-951ceade9bd5" providerId="AD" clId="Web-{D3AC6302-9BAC-1467-0FD3-A13CDAF5C525}"/>
    <pc:docChg chg="modSld">
      <pc:chgData name="Janine Wincott" userId="S::janinewincott@ncfe.org.uk::27377ce0-ea9e-4e41-8ac2-951ceade9bd5" providerId="AD" clId="Web-{D3AC6302-9BAC-1467-0FD3-A13CDAF5C525}" dt="2023-11-07T14:17:06.352" v="4" actId="20577"/>
      <pc:docMkLst>
        <pc:docMk/>
      </pc:docMkLst>
      <pc:sldChg chg="modSp">
        <pc:chgData name="Janine Wincott" userId="S::janinewincott@ncfe.org.uk::27377ce0-ea9e-4e41-8ac2-951ceade9bd5" providerId="AD" clId="Web-{D3AC6302-9BAC-1467-0FD3-A13CDAF5C525}" dt="2023-11-07T14:17:06.352" v="4" actId="20577"/>
        <pc:sldMkLst>
          <pc:docMk/>
          <pc:sldMk cId="3164525956" sldId="300"/>
        </pc:sldMkLst>
      </pc:sldChg>
    </pc:docChg>
  </pc:docChgLst>
  <pc:docChgLst>
    <pc:chgData name="James Walker" userId="S::jameswalker@ncfe.org.uk::e33734de-d8bc-4514-b36f-19b85cf6c231" providerId="AD" clId="Web-{1334368D-2F27-2EF3-7568-1BFC9691A59F}"/>
    <pc:docChg chg="modSld">
      <pc:chgData name="James Walker" userId="S::jameswalker@ncfe.org.uk::e33734de-d8bc-4514-b36f-19b85cf6c231" providerId="AD" clId="Web-{1334368D-2F27-2EF3-7568-1BFC9691A59F}" dt="2023-12-11T09:40:42.883" v="3" actId="20577"/>
      <pc:docMkLst>
        <pc:docMk/>
      </pc:docMkLst>
      <pc:sldChg chg="modSp">
        <pc:chgData name="James Walker" userId="S::jameswalker@ncfe.org.uk::e33734de-d8bc-4514-b36f-19b85cf6c231" providerId="AD" clId="Web-{1334368D-2F27-2EF3-7568-1BFC9691A59F}" dt="2023-12-11T09:40:38.274" v="1" actId="20577"/>
        <pc:sldMkLst>
          <pc:docMk/>
          <pc:sldMk cId="87984494" sldId="279"/>
        </pc:sldMkLst>
      </pc:sldChg>
      <pc:sldChg chg="modSp">
        <pc:chgData name="James Walker" userId="S::jameswalker@ncfe.org.uk::e33734de-d8bc-4514-b36f-19b85cf6c231" providerId="AD" clId="Web-{1334368D-2F27-2EF3-7568-1BFC9691A59F}" dt="2023-12-11T09:40:42.883" v="3" actId="20577"/>
        <pc:sldMkLst>
          <pc:docMk/>
          <pc:sldMk cId="250619187" sldId="295"/>
        </pc:sldMkLst>
      </pc:sldChg>
    </pc:docChg>
  </pc:docChgLst>
  <pc:docChgLst>
    <pc:chgData name="Janine Wincott" userId="S::janinewincott@ncfe.org.uk::27377ce0-ea9e-4e41-8ac2-951ceade9bd5" providerId="AD" clId="Web-{13B88EE3-327E-D2EC-7E25-6D6E75F2575B}"/>
    <pc:docChg chg="modSld">
      <pc:chgData name="Janine Wincott" userId="S::janinewincott@ncfe.org.uk::27377ce0-ea9e-4e41-8ac2-951ceade9bd5" providerId="AD" clId="Web-{13B88EE3-327E-D2EC-7E25-6D6E75F2575B}" dt="2023-11-07T17:35:41.074" v="3" actId="20577"/>
      <pc:docMkLst>
        <pc:docMk/>
      </pc:docMkLst>
      <pc:sldChg chg="modSp">
        <pc:chgData name="Janine Wincott" userId="S::janinewincott@ncfe.org.uk::27377ce0-ea9e-4e41-8ac2-951ceade9bd5" providerId="AD" clId="Web-{13B88EE3-327E-D2EC-7E25-6D6E75F2575B}" dt="2023-11-07T17:35:41.074" v="3" actId="20577"/>
        <pc:sldMkLst>
          <pc:docMk/>
          <pc:sldMk cId="1374066178" sldId="281"/>
        </pc:sldMkLst>
      </pc:sldChg>
    </pc:docChg>
  </pc:docChgLst>
  <pc:docChgLst>
    <pc:chgData name="Kelley Taylor" userId="2bce3b75-6a35-4176-b6c4-9b37b9566dd6" providerId="ADAL" clId="{89057E8D-9F62-4B8B-83AA-13F72112593D}"/>
    <pc:docChg chg="undo redo custSel modSld">
      <pc:chgData name="Kelley Taylor" userId="2bce3b75-6a35-4176-b6c4-9b37b9566dd6" providerId="ADAL" clId="{89057E8D-9F62-4B8B-83AA-13F72112593D}" dt="2024-02-14T16:25:35.149" v="897" actId="478"/>
      <pc:docMkLst>
        <pc:docMk/>
      </pc:docMkLst>
      <pc:sldChg chg="modSp mod">
        <pc:chgData name="Kelley Taylor" userId="2bce3b75-6a35-4176-b6c4-9b37b9566dd6" providerId="ADAL" clId="{89057E8D-9F62-4B8B-83AA-13F72112593D}" dt="2024-02-14T16:22:46.408" v="139" actId="962"/>
        <pc:sldMkLst>
          <pc:docMk/>
          <pc:sldMk cId="4013627122" sldId="277"/>
        </pc:sldMkLst>
      </pc:sldChg>
      <pc:sldChg chg="modSp mod">
        <pc:chgData name="Kelley Taylor" userId="2bce3b75-6a35-4176-b6c4-9b37b9566dd6" providerId="ADAL" clId="{89057E8D-9F62-4B8B-83AA-13F72112593D}" dt="2024-02-08T15:58:37.559" v="35" actId="14100"/>
        <pc:sldMkLst>
          <pc:docMk/>
          <pc:sldMk cId="87984494" sldId="279"/>
        </pc:sldMkLst>
      </pc:sldChg>
      <pc:sldChg chg="modSp mod">
        <pc:chgData name="Kelley Taylor" userId="2bce3b75-6a35-4176-b6c4-9b37b9566dd6" providerId="ADAL" clId="{89057E8D-9F62-4B8B-83AA-13F72112593D}" dt="2024-02-08T16:09:53.241" v="109" actId="20577"/>
        <pc:sldMkLst>
          <pc:docMk/>
          <pc:sldMk cId="1374066178" sldId="281"/>
        </pc:sldMkLst>
      </pc:sldChg>
      <pc:sldChg chg="modSp mod">
        <pc:chgData name="Kelley Taylor" userId="2bce3b75-6a35-4176-b6c4-9b37b9566dd6" providerId="ADAL" clId="{89057E8D-9F62-4B8B-83AA-13F72112593D}" dt="2024-02-14T16:24:49.405" v="632" actId="962"/>
        <pc:sldMkLst>
          <pc:docMk/>
          <pc:sldMk cId="2344730068" sldId="282"/>
        </pc:sldMkLst>
      </pc:sldChg>
      <pc:sldChg chg="modSp mod">
        <pc:chgData name="Kelley Taylor" userId="2bce3b75-6a35-4176-b6c4-9b37b9566dd6" providerId="ADAL" clId="{89057E8D-9F62-4B8B-83AA-13F72112593D}" dt="2024-02-14T16:25:29.050" v="896" actId="962"/>
        <pc:sldMkLst>
          <pc:docMk/>
          <pc:sldMk cId="935914368" sldId="283"/>
        </pc:sldMkLst>
      </pc:sldChg>
      <pc:sldChg chg="delSp mod">
        <pc:chgData name="Kelley Taylor" userId="2bce3b75-6a35-4176-b6c4-9b37b9566dd6" providerId="ADAL" clId="{89057E8D-9F62-4B8B-83AA-13F72112593D}" dt="2024-02-14T16:25:35.149" v="897" actId="478"/>
        <pc:sldMkLst>
          <pc:docMk/>
          <pc:sldMk cId="4128477542" sldId="298"/>
        </pc:sldMkLst>
      </pc:sldChg>
      <pc:sldChg chg="modSp mod">
        <pc:chgData name="Kelley Taylor" userId="2bce3b75-6a35-4176-b6c4-9b37b9566dd6" providerId="ADAL" clId="{89057E8D-9F62-4B8B-83AA-13F72112593D}" dt="2024-02-08T16:02:30.030" v="41" actId="20577"/>
        <pc:sldMkLst>
          <pc:docMk/>
          <pc:sldMk cId="350036555" sldId="299"/>
        </pc:sldMkLst>
      </pc:sldChg>
      <pc:sldChg chg="modSp mod">
        <pc:chgData name="Kelley Taylor" userId="2bce3b75-6a35-4176-b6c4-9b37b9566dd6" providerId="ADAL" clId="{89057E8D-9F62-4B8B-83AA-13F72112593D}" dt="2024-02-08T16:49:22.074" v="138" actId="1037"/>
        <pc:sldMkLst>
          <pc:docMk/>
          <pc:sldMk cId="3164525956" sldId="300"/>
        </pc:sldMkLst>
      </pc:sldChg>
      <pc:sldChg chg="modSp mod">
        <pc:chgData name="Kelley Taylor" userId="2bce3b75-6a35-4176-b6c4-9b37b9566dd6" providerId="ADAL" clId="{89057E8D-9F62-4B8B-83AA-13F72112593D}" dt="2024-02-08T16:49:05.742" v="131" actId="1037"/>
        <pc:sldMkLst>
          <pc:docMk/>
          <pc:sldMk cId="250718844" sldId="302"/>
        </pc:sldMkLst>
      </pc:sldChg>
      <pc:sldChg chg="modSp mod">
        <pc:chgData name="Kelley Taylor" userId="2bce3b75-6a35-4176-b6c4-9b37b9566dd6" providerId="ADAL" clId="{89057E8D-9F62-4B8B-83AA-13F72112593D}" dt="2024-02-08T16:05:42.970" v="42" actId="20577"/>
        <pc:sldMkLst>
          <pc:docMk/>
          <pc:sldMk cId="3410508893" sldId="303"/>
        </pc:sldMkLst>
      </pc:sldChg>
      <pc:sldChg chg="modSp mod">
        <pc:chgData name="Kelley Taylor" userId="2bce3b75-6a35-4176-b6c4-9b37b9566dd6" providerId="ADAL" clId="{89057E8D-9F62-4B8B-83AA-13F72112593D}" dt="2024-02-08T16:48:49.948" v="127" actId="1037"/>
        <pc:sldMkLst>
          <pc:docMk/>
          <pc:sldMk cId="2108126172" sldId="305"/>
        </pc:sldMkLst>
      </pc:sldChg>
      <pc:sldChg chg="modSp mod">
        <pc:chgData name="Kelley Taylor" userId="2bce3b75-6a35-4176-b6c4-9b37b9566dd6" providerId="ADAL" clId="{89057E8D-9F62-4B8B-83AA-13F72112593D}" dt="2024-02-08T16:07:03.363" v="53" actId="20577"/>
        <pc:sldMkLst>
          <pc:docMk/>
          <pc:sldMk cId="646619038" sldId="306"/>
        </pc:sldMkLst>
      </pc:sldChg>
    </pc:docChg>
  </pc:docChgLst>
  <pc:docChgLst>
    <pc:chgData name="Janine Wincott" userId="27377ce0-ea9e-4e41-8ac2-951ceade9bd5" providerId="ADAL" clId="{65FA0595-62CA-4246-84B9-90943603DBF8}"/>
    <pc:docChg chg="undo custSel addSld modSld sldOrd modMainMaster">
      <pc:chgData name="Janine Wincott" userId="27377ce0-ea9e-4e41-8ac2-951ceade9bd5" providerId="ADAL" clId="{65FA0595-62CA-4246-84B9-90943603DBF8}" dt="2023-09-04T14:38:39.888" v="1643" actId="20577"/>
      <pc:docMkLst>
        <pc:docMk/>
      </pc:docMkLst>
      <pc:sldChg chg="modSp mod">
        <pc:chgData name="Janine Wincott" userId="27377ce0-ea9e-4e41-8ac2-951ceade9bd5" providerId="ADAL" clId="{65FA0595-62CA-4246-84B9-90943603DBF8}" dt="2023-08-29T15:22:36.678" v="349" actId="20577"/>
        <pc:sldMkLst>
          <pc:docMk/>
          <pc:sldMk cId="4013627122" sldId="277"/>
        </pc:sldMkLst>
      </pc:sldChg>
      <pc:sldChg chg="modSp mod">
        <pc:chgData name="Janine Wincott" userId="27377ce0-ea9e-4e41-8ac2-951ceade9bd5" providerId="ADAL" clId="{65FA0595-62CA-4246-84B9-90943603DBF8}" dt="2023-08-30T07:34:04.788" v="350" actId="20577"/>
        <pc:sldMkLst>
          <pc:docMk/>
          <pc:sldMk cId="87984494" sldId="279"/>
        </pc:sldMkLst>
      </pc:sldChg>
      <pc:sldChg chg="addSp delSp modSp mod">
        <pc:chgData name="Janine Wincott" userId="27377ce0-ea9e-4e41-8ac2-951ceade9bd5" providerId="ADAL" clId="{65FA0595-62CA-4246-84B9-90943603DBF8}" dt="2023-08-30T13:08:29.431" v="357" actId="1076"/>
        <pc:sldMkLst>
          <pc:docMk/>
          <pc:sldMk cId="2069721783" sldId="283"/>
        </pc:sldMkLst>
      </pc:sldChg>
      <pc:sldChg chg="modSp mod">
        <pc:chgData name="Janine Wincott" userId="27377ce0-ea9e-4e41-8ac2-951ceade9bd5" providerId="ADAL" clId="{65FA0595-62CA-4246-84B9-90943603DBF8}" dt="2023-08-30T13:29:03.777" v="549" actId="962"/>
        <pc:sldMkLst>
          <pc:docMk/>
          <pc:sldMk cId="997617088" sldId="285"/>
        </pc:sldMkLst>
      </pc:sldChg>
      <pc:sldChg chg="addSp delSp modSp mod">
        <pc:chgData name="Janine Wincott" userId="27377ce0-ea9e-4e41-8ac2-951ceade9bd5" providerId="ADAL" clId="{65FA0595-62CA-4246-84B9-90943603DBF8}" dt="2023-08-30T13:28:48.098" v="547" actId="962"/>
        <pc:sldMkLst>
          <pc:docMk/>
          <pc:sldMk cId="4104899603" sldId="286"/>
        </pc:sldMkLst>
      </pc:sldChg>
      <pc:sldChg chg="modSp mod">
        <pc:chgData name="Janine Wincott" userId="27377ce0-ea9e-4e41-8ac2-951ceade9bd5" providerId="ADAL" clId="{65FA0595-62CA-4246-84B9-90943603DBF8}" dt="2023-08-30T13:29:33.457" v="553" actId="962"/>
        <pc:sldMkLst>
          <pc:docMk/>
          <pc:sldMk cId="1044581156" sldId="287"/>
        </pc:sldMkLst>
      </pc:sldChg>
      <pc:sldChg chg="modSp mod">
        <pc:chgData name="Janine Wincott" userId="27377ce0-ea9e-4e41-8ac2-951ceade9bd5" providerId="ADAL" clId="{65FA0595-62CA-4246-84B9-90943603DBF8}" dt="2023-08-30T13:29:27.785" v="552" actId="962"/>
        <pc:sldMkLst>
          <pc:docMk/>
          <pc:sldMk cId="4198294318" sldId="288"/>
        </pc:sldMkLst>
      </pc:sldChg>
      <pc:sldChg chg="modSp mod">
        <pc:chgData name="Janine Wincott" userId="27377ce0-ea9e-4e41-8ac2-951ceade9bd5" providerId="ADAL" clId="{65FA0595-62CA-4246-84B9-90943603DBF8}" dt="2023-08-30T13:29:00.010" v="548" actId="962"/>
        <pc:sldMkLst>
          <pc:docMk/>
          <pc:sldMk cId="4290545060" sldId="289"/>
        </pc:sldMkLst>
      </pc:sldChg>
      <pc:sldChg chg="addSp delSp modSp mod">
        <pc:chgData name="Janine Wincott" userId="27377ce0-ea9e-4e41-8ac2-951ceade9bd5" providerId="ADAL" clId="{65FA0595-62CA-4246-84B9-90943603DBF8}" dt="2023-08-30T13:28:34.195" v="546" actId="962"/>
        <pc:sldMkLst>
          <pc:docMk/>
          <pc:sldMk cId="1386477271" sldId="290"/>
        </pc:sldMkLst>
      </pc:sldChg>
      <pc:sldChg chg="modSp mod">
        <pc:chgData name="Janine Wincott" userId="27377ce0-ea9e-4e41-8ac2-951ceade9bd5" providerId="ADAL" clId="{65FA0595-62CA-4246-84B9-90943603DBF8}" dt="2023-08-30T13:27:07.601" v="543" actId="20577"/>
        <pc:sldMkLst>
          <pc:docMk/>
          <pc:sldMk cId="1361403686" sldId="291"/>
        </pc:sldMkLst>
      </pc:sldChg>
      <pc:sldChg chg="modSp mod">
        <pc:chgData name="Janine Wincott" userId="27377ce0-ea9e-4e41-8ac2-951ceade9bd5" providerId="ADAL" clId="{65FA0595-62CA-4246-84B9-90943603DBF8}" dt="2023-08-30T13:34:30.849" v="576" actId="20577"/>
        <pc:sldMkLst>
          <pc:docMk/>
          <pc:sldMk cId="1137099777" sldId="292"/>
        </pc:sldMkLst>
      </pc:sldChg>
      <pc:sldChg chg="addSp delSp modSp mod">
        <pc:chgData name="Janine Wincott" userId="27377ce0-ea9e-4e41-8ac2-951ceade9bd5" providerId="ADAL" clId="{65FA0595-62CA-4246-84B9-90943603DBF8}" dt="2023-09-04T14:38:39.888" v="1643" actId="20577"/>
        <pc:sldMkLst>
          <pc:docMk/>
          <pc:sldMk cId="1528647693" sldId="297"/>
        </pc:sldMkLst>
      </pc:sldChg>
      <pc:sldChg chg="addSp delSp modSp mod">
        <pc:chgData name="Janine Wincott" userId="27377ce0-ea9e-4e41-8ac2-951ceade9bd5" providerId="ADAL" clId="{65FA0595-62CA-4246-84B9-90943603DBF8}" dt="2023-08-30T13:53:49.132" v="1021" actId="21"/>
        <pc:sldMkLst>
          <pc:docMk/>
          <pc:sldMk cId="4128477542" sldId="298"/>
        </pc:sldMkLst>
      </pc:sldChg>
      <pc:sldChg chg="addSp modSp mod">
        <pc:chgData name="Janine Wincott" userId="27377ce0-ea9e-4e41-8ac2-951ceade9bd5" providerId="ADAL" clId="{65FA0595-62CA-4246-84B9-90943603DBF8}" dt="2023-08-21T14:33:08.909" v="258" actId="1076"/>
        <pc:sldMkLst>
          <pc:docMk/>
          <pc:sldMk cId="350036555" sldId="299"/>
        </pc:sldMkLst>
      </pc:sldChg>
      <pc:sldChg chg="addSp modSp new mod">
        <pc:chgData name="Janine Wincott" userId="27377ce0-ea9e-4e41-8ac2-951ceade9bd5" providerId="ADAL" clId="{65FA0595-62CA-4246-84B9-90943603DBF8}" dt="2023-08-30T13:35:19.727" v="578" actId="20577"/>
        <pc:sldMkLst>
          <pc:docMk/>
          <pc:sldMk cId="394628744" sldId="300"/>
        </pc:sldMkLst>
      </pc:sldChg>
      <pc:sldChg chg="addSp delSp modSp new mod ord modClrScheme chgLayout">
        <pc:chgData name="Janine Wincott" userId="27377ce0-ea9e-4e41-8ac2-951ceade9bd5" providerId="ADAL" clId="{65FA0595-62CA-4246-84B9-90943603DBF8}" dt="2023-08-30T14:24:56.173" v="1585" actId="313"/>
        <pc:sldMkLst>
          <pc:docMk/>
          <pc:sldMk cId="3637518211" sldId="301"/>
        </pc:sldMkLst>
      </pc:sldChg>
      <pc:sldMasterChg chg="modSldLayout">
        <pc:chgData name="Janine Wincott" userId="27377ce0-ea9e-4e41-8ac2-951ceade9bd5" providerId="ADAL" clId="{65FA0595-62CA-4246-84B9-90943603DBF8}" dt="2023-08-30T13:39:37.107" v="603" actId="962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65FA0595-62CA-4246-84B9-90943603DBF8}" dt="2023-08-30T13:38:55.467" v="600" actId="962"/>
          <pc:sldLayoutMkLst>
            <pc:docMk/>
            <pc:sldMasterMk cId="2460954070" sldId="2147483660"/>
            <pc:sldLayoutMk cId="304980399" sldId="2147483668"/>
          </pc:sldLayoutMkLst>
        </pc:sldLayoutChg>
        <pc:sldLayoutChg chg="modSp mod">
          <pc:chgData name="Janine Wincott" userId="27377ce0-ea9e-4e41-8ac2-951ceade9bd5" providerId="ADAL" clId="{65FA0595-62CA-4246-84B9-90943603DBF8}" dt="2023-08-30T13:38:08.434" v="593" actId="962"/>
          <pc:sldLayoutMkLst>
            <pc:docMk/>
            <pc:sldMasterMk cId="2460954070" sldId="2147483660"/>
            <pc:sldLayoutMk cId="3834042432" sldId="2147483669"/>
          </pc:sldLayoutMkLst>
        </pc:sldLayoutChg>
        <pc:sldLayoutChg chg="modSp mod">
          <pc:chgData name="Janine Wincott" userId="27377ce0-ea9e-4e41-8ac2-951ceade9bd5" providerId="ADAL" clId="{65FA0595-62CA-4246-84B9-90943603DBF8}" dt="2023-08-30T13:38:42.731" v="598" actId="962"/>
          <pc:sldLayoutMkLst>
            <pc:docMk/>
            <pc:sldMasterMk cId="2460954070" sldId="2147483660"/>
            <pc:sldLayoutMk cId="3965043300" sldId="2147483671"/>
          </pc:sldLayoutMkLst>
        </pc:sldLayoutChg>
        <pc:sldLayoutChg chg="modSp mod">
          <pc:chgData name="Janine Wincott" userId="27377ce0-ea9e-4e41-8ac2-951ceade9bd5" providerId="ADAL" clId="{65FA0595-62CA-4246-84B9-90943603DBF8}" dt="2023-08-30T13:39:11.980" v="601" actId="962"/>
          <pc:sldLayoutMkLst>
            <pc:docMk/>
            <pc:sldMasterMk cId="2460954070" sldId="2147483660"/>
            <pc:sldLayoutMk cId="3066709796" sldId="2147483673"/>
          </pc:sldLayoutMkLst>
        </pc:sldLayoutChg>
        <pc:sldLayoutChg chg="modSp mod">
          <pc:chgData name="Janine Wincott" userId="27377ce0-ea9e-4e41-8ac2-951ceade9bd5" providerId="ADAL" clId="{65FA0595-62CA-4246-84B9-90943603DBF8}" dt="2023-08-30T13:37:03.811" v="586" actId="962"/>
          <pc:sldLayoutMkLst>
            <pc:docMk/>
            <pc:sldMasterMk cId="2460954070" sldId="2147483660"/>
            <pc:sldLayoutMk cId="3113294610" sldId="2147483674"/>
          </pc:sldLayoutMkLst>
        </pc:sldLayoutChg>
        <pc:sldLayoutChg chg="modSp mod">
          <pc:chgData name="Janine Wincott" userId="27377ce0-ea9e-4e41-8ac2-951ceade9bd5" providerId="ADAL" clId="{65FA0595-62CA-4246-84B9-90943603DBF8}" dt="2023-08-30T13:39:37.107" v="603" actId="962"/>
          <pc:sldLayoutMkLst>
            <pc:docMk/>
            <pc:sldMasterMk cId="2460954070" sldId="2147483660"/>
            <pc:sldLayoutMk cId="75555364" sldId="2147483677"/>
          </pc:sldLayoutMkLst>
        </pc:sldLayoutChg>
        <pc:sldLayoutChg chg="modSp mod">
          <pc:chgData name="Janine Wincott" userId="27377ce0-ea9e-4e41-8ac2-951ceade9bd5" providerId="ADAL" clId="{65FA0595-62CA-4246-84B9-90943603DBF8}" dt="2023-08-30T13:39:33.108" v="602" actId="962"/>
          <pc:sldLayoutMkLst>
            <pc:docMk/>
            <pc:sldMasterMk cId="2460954070" sldId="2147483660"/>
            <pc:sldLayoutMk cId="3337849165" sldId="2147483678"/>
          </pc:sldLayoutMkLst>
        </pc:sldLayoutChg>
        <pc:sldLayoutChg chg="modSp mod">
          <pc:chgData name="Janine Wincott" userId="27377ce0-ea9e-4e41-8ac2-951ceade9bd5" providerId="ADAL" clId="{65FA0595-62CA-4246-84B9-90943603DBF8}" dt="2023-08-30T13:38:34.980" v="596" actId="962"/>
          <pc:sldLayoutMkLst>
            <pc:docMk/>
            <pc:sldMasterMk cId="2460954070" sldId="2147483660"/>
            <pc:sldLayoutMk cId="689239106" sldId="2147483679"/>
          </pc:sldLayoutMkLst>
        </pc:sldLayoutChg>
        <pc:sldLayoutChg chg="modSp mod">
          <pc:chgData name="Janine Wincott" userId="27377ce0-ea9e-4e41-8ac2-951ceade9bd5" providerId="ADAL" clId="{65FA0595-62CA-4246-84B9-90943603DBF8}" dt="2023-08-30T13:38:38.307" v="597" actId="962"/>
          <pc:sldLayoutMkLst>
            <pc:docMk/>
            <pc:sldMasterMk cId="2460954070" sldId="2147483660"/>
            <pc:sldLayoutMk cId="1623613276" sldId="2147483682"/>
          </pc:sldLayoutMkLst>
        </pc:sldLayoutChg>
        <pc:sldLayoutChg chg="modSp mod">
          <pc:chgData name="Janine Wincott" userId="27377ce0-ea9e-4e41-8ac2-951ceade9bd5" providerId="ADAL" clId="{65FA0595-62CA-4246-84B9-90943603DBF8}" dt="2023-08-30T13:38:50.307" v="599" actId="962"/>
          <pc:sldLayoutMkLst>
            <pc:docMk/>
            <pc:sldMasterMk cId="2460954070" sldId="2147483660"/>
            <pc:sldLayoutMk cId="3869862734" sldId="2147483685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507A613C-B2D0-E425-CBF9-5B902AE9341B}"/>
    <pc:docChg chg="modSld">
      <pc:chgData name="Janine Wincott" userId="S::janinewincott@ncfe.org.uk::27377ce0-ea9e-4e41-8ac2-951ceade9bd5" providerId="AD" clId="Web-{507A613C-B2D0-E425-CBF9-5B902AE9341B}" dt="2024-04-22T10:32:26.294" v="6" actId="20577"/>
      <pc:docMkLst>
        <pc:docMk/>
      </pc:docMkLst>
      <pc:sldChg chg="modSp">
        <pc:chgData name="Janine Wincott" userId="S::janinewincott@ncfe.org.uk::27377ce0-ea9e-4e41-8ac2-951ceade9bd5" providerId="AD" clId="Web-{507A613C-B2D0-E425-CBF9-5B902AE9341B}" dt="2024-04-22T10:32:26.294" v="6" actId="20577"/>
        <pc:sldMkLst>
          <pc:docMk/>
          <pc:sldMk cId="87984494" sldId="279"/>
        </pc:sldMkLst>
      </pc:sldChg>
    </pc:docChg>
  </pc:docChgLst>
  <pc:docChgLst>
    <pc:chgData name="James Walker" userId="S::jameswalker@ncfe.org.uk::e33734de-d8bc-4514-b36f-19b85cf6c231" providerId="AD" clId="Web-{27FEEA10-5204-348C-F1B5-ED092304EB45}"/>
    <pc:docChg chg="modSld">
      <pc:chgData name="James Walker" userId="S::jameswalker@ncfe.org.uk::e33734de-d8bc-4514-b36f-19b85cf6c231" providerId="AD" clId="Web-{27FEEA10-5204-348C-F1B5-ED092304EB45}" dt="2024-02-21T09:53:19.128" v="6" actId="20577"/>
      <pc:docMkLst>
        <pc:docMk/>
      </pc:docMkLst>
      <pc:sldChg chg="modSp">
        <pc:chgData name="James Walker" userId="S::jameswalker@ncfe.org.uk::e33734de-d8bc-4514-b36f-19b85cf6c231" providerId="AD" clId="Web-{27FEEA10-5204-348C-F1B5-ED092304EB45}" dt="2024-02-21T09:53:19.128" v="6" actId="20577"/>
        <pc:sldMkLst>
          <pc:docMk/>
          <pc:sldMk cId="250619187" sldId="295"/>
        </pc:sldMkLst>
      </pc:sldChg>
    </pc:docChg>
  </pc:docChgLst>
  <pc:docChgLst>
    <pc:chgData name="Janine Wincott" userId="27377ce0-ea9e-4e41-8ac2-951ceade9bd5" providerId="ADAL" clId="{A84A6DF3-DDFA-4E1C-A364-D86877EB3001}"/>
    <pc:docChg chg="modSld">
      <pc:chgData name="Janine Wincott" userId="27377ce0-ea9e-4e41-8ac2-951ceade9bd5" providerId="ADAL" clId="{A84A6DF3-DDFA-4E1C-A364-D86877EB3001}" dt="2024-11-27T11:34:12.245" v="0" actId="6549"/>
      <pc:docMkLst>
        <pc:docMk/>
      </pc:docMkLst>
      <pc:sldChg chg="modNotesTx">
        <pc:chgData name="Janine Wincott" userId="27377ce0-ea9e-4e41-8ac2-951ceade9bd5" providerId="ADAL" clId="{A84A6DF3-DDFA-4E1C-A364-D86877EB3001}" dt="2024-11-27T11:34:12.245" v="0" actId="6549"/>
        <pc:sldMkLst>
          <pc:docMk/>
          <pc:sldMk cId="4013627122" sldId="277"/>
        </pc:sldMkLst>
      </pc:sldChg>
    </pc:docChg>
  </pc:docChgLst>
  <pc:docChgLst>
    <pc:chgData name="Janine Wincott" userId="S::janinewincott@ncfe.org.uk::27377ce0-ea9e-4e41-8ac2-951ceade9bd5" providerId="AD" clId="Web-{689C4AF1-B90F-B58F-322A-CF0BE581726D}"/>
    <pc:docChg chg="addSld modSld">
      <pc:chgData name="Janine Wincott" userId="S::janinewincott@ncfe.org.uk::27377ce0-ea9e-4e41-8ac2-951ceade9bd5" providerId="AD" clId="Web-{689C4AF1-B90F-B58F-322A-CF0BE581726D}" dt="2023-12-12T12:18:29.981" v="9" actId="20577"/>
      <pc:docMkLst>
        <pc:docMk/>
      </pc:docMkLst>
      <pc:sldChg chg="addSp modSp new mod modClrScheme chgLayout">
        <pc:chgData name="Janine Wincott" userId="S::janinewincott@ncfe.org.uk::27377ce0-ea9e-4e41-8ac2-951ceade9bd5" providerId="AD" clId="Web-{689C4AF1-B90F-B58F-322A-CF0BE581726D}" dt="2023-12-12T12:18:29.981" v="9" actId="20577"/>
        <pc:sldMkLst>
          <pc:docMk/>
          <pc:sldMk cId="646619038" sldId="306"/>
        </pc:sldMkLst>
      </pc:sldChg>
    </pc:docChg>
  </pc:docChgLst>
  <pc:docChgLst>
    <pc:chgData name="Janine Wincott" userId="27377ce0-ea9e-4e41-8ac2-951ceade9bd5" providerId="ADAL" clId="{FE45E584-8CCE-40DB-8707-C8469FA41998}"/>
    <pc:docChg chg="undo custSel addSld delSld modSld modMainMaster">
      <pc:chgData name="Janine Wincott" userId="27377ce0-ea9e-4e41-8ac2-951ceade9bd5" providerId="ADAL" clId="{FE45E584-8CCE-40DB-8707-C8469FA41998}" dt="2024-03-13T12:08:44.166" v="152" actId="1076"/>
      <pc:docMkLst>
        <pc:docMk/>
      </pc:docMkLst>
      <pc:sldChg chg="modSp mod">
        <pc:chgData name="Janine Wincott" userId="27377ce0-ea9e-4e41-8ac2-951ceade9bd5" providerId="ADAL" clId="{FE45E584-8CCE-40DB-8707-C8469FA41998}" dt="2024-02-28T15:44:52.460" v="116" actId="6549"/>
        <pc:sldMkLst>
          <pc:docMk/>
          <pc:sldMk cId="87984494" sldId="279"/>
        </pc:sldMkLst>
      </pc:sldChg>
      <pc:sldChg chg="modSp mod">
        <pc:chgData name="Janine Wincott" userId="27377ce0-ea9e-4e41-8ac2-951ceade9bd5" providerId="ADAL" clId="{FE45E584-8CCE-40DB-8707-C8469FA41998}" dt="2024-02-28T15:43:01.209" v="110" actId="20577"/>
        <pc:sldMkLst>
          <pc:docMk/>
          <pc:sldMk cId="3423189227" sldId="280"/>
        </pc:sldMkLst>
      </pc:sldChg>
      <pc:sldChg chg="modSp mod">
        <pc:chgData name="Janine Wincott" userId="27377ce0-ea9e-4e41-8ac2-951ceade9bd5" providerId="ADAL" clId="{FE45E584-8CCE-40DB-8707-C8469FA41998}" dt="2024-02-28T15:43:15.228" v="113" actId="20577"/>
        <pc:sldMkLst>
          <pc:docMk/>
          <pc:sldMk cId="1374066178" sldId="281"/>
        </pc:sldMkLst>
      </pc:sldChg>
      <pc:sldChg chg="modSp mod">
        <pc:chgData name="Janine Wincott" userId="27377ce0-ea9e-4e41-8ac2-951ceade9bd5" providerId="ADAL" clId="{FE45E584-8CCE-40DB-8707-C8469FA41998}" dt="2024-03-13T12:08:44.166" v="152" actId="1076"/>
        <pc:sldMkLst>
          <pc:docMk/>
          <pc:sldMk cId="3068617529" sldId="288"/>
        </pc:sldMkLst>
      </pc:sldChg>
      <pc:sldChg chg="modSp mod">
        <pc:chgData name="Janine Wincott" userId="27377ce0-ea9e-4e41-8ac2-951ceade9bd5" providerId="ADAL" clId="{FE45E584-8CCE-40DB-8707-C8469FA41998}" dt="2024-03-13T12:02:54.808" v="137" actId="14100"/>
        <pc:sldMkLst>
          <pc:docMk/>
          <pc:sldMk cId="4128477542" sldId="298"/>
        </pc:sldMkLst>
      </pc:sldChg>
      <pc:sldChg chg="modSp mod">
        <pc:chgData name="Janine Wincott" userId="27377ce0-ea9e-4e41-8ac2-951ceade9bd5" providerId="ADAL" clId="{FE45E584-8CCE-40DB-8707-C8469FA41998}" dt="2024-03-13T12:03:20.579" v="139" actId="1076"/>
        <pc:sldMkLst>
          <pc:docMk/>
          <pc:sldMk cId="3164525956" sldId="300"/>
        </pc:sldMkLst>
      </pc:sldChg>
      <pc:sldChg chg="modSp mod">
        <pc:chgData name="Janine Wincott" userId="27377ce0-ea9e-4e41-8ac2-951ceade9bd5" providerId="ADAL" clId="{FE45E584-8CCE-40DB-8707-C8469FA41998}" dt="2024-03-13T11:58:32.769" v="118" actId="14100"/>
        <pc:sldMkLst>
          <pc:docMk/>
          <pc:sldMk cId="3410508893" sldId="303"/>
        </pc:sldMkLst>
      </pc:sldChg>
      <pc:sldChg chg="modSp mod">
        <pc:chgData name="Janine Wincott" userId="27377ce0-ea9e-4e41-8ac2-951ceade9bd5" providerId="ADAL" clId="{FE45E584-8CCE-40DB-8707-C8469FA41998}" dt="2024-03-13T12:01:56.616" v="134" actId="1076"/>
        <pc:sldMkLst>
          <pc:docMk/>
          <pc:sldMk cId="1144170563" sldId="304"/>
        </pc:sldMkLst>
      </pc:sldChg>
      <pc:sldChg chg="add del">
        <pc:chgData name="Janine Wincott" userId="27377ce0-ea9e-4e41-8ac2-951ceade9bd5" providerId="ADAL" clId="{FE45E584-8CCE-40DB-8707-C8469FA41998}" dt="2024-03-13T12:06:47.578" v="147" actId="2890"/>
        <pc:sldMkLst>
          <pc:docMk/>
          <pc:sldMk cId="4057138873" sldId="307"/>
        </pc:sldMkLst>
      </pc:sldChg>
      <pc:sldChg chg="add del">
        <pc:chgData name="Janine Wincott" userId="27377ce0-ea9e-4e41-8ac2-951ceade9bd5" providerId="ADAL" clId="{FE45E584-8CCE-40DB-8707-C8469FA41998}" dt="2024-03-13T12:06:44.683" v="146" actId="2890"/>
        <pc:sldMkLst>
          <pc:docMk/>
          <pc:sldMk cId="2077343525" sldId="308"/>
        </pc:sldMkLst>
      </pc:sldChg>
      <pc:sldChg chg="add del">
        <pc:chgData name="Janine Wincott" userId="27377ce0-ea9e-4e41-8ac2-951ceade9bd5" providerId="ADAL" clId="{FE45E584-8CCE-40DB-8707-C8469FA41998}" dt="2024-03-13T12:06:44.382" v="145" actId="2890"/>
        <pc:sldMkLst>
          <pc:docMk/>
          <pc:sldMk cId="1610885566" sldId="309"/>
        </pc:sldMkLst>
      </pc:sldChg>
      <pc:sldChg chg="add del">
        <pc:chgData name="Janine Wincott" userId="27377ce0-ea9e-4e41-8ac2-951ceade9bd5" providerId="ADAL" clId="{FE45E584-8CCE-40DB-8707-C8469FA41998}" dt="2024-03-13T12:06:44.122" v="144" actId="2890"/>
        <pc:sldMkLst>
          <pc:docMk/>
          <pc:sldMk cId="2878488120" sldId="310"/>
        </pc:sldMkLst>
      </pc:sldChg>
      <pc:sldMasterChg chg="modSldLayout">
        <pc:chgData name="Janine Wincott" userId="27377ce0-ea9e-4e41-8ac2-951ceade9bd5" providerId="ADAL" clId="{FE45E584-8CCE-40DB-8707-C8469FA41998}" dt="2024-02-28T15:37:13.928" v="9" actId="255"/>
        <pc:sldMasterMkLst>
          <pc:docMk/>
          <pc:sldMasterMk cId="2460954070" sldId="2147483660"/>
        </pc:sldMasterMkLst>
        <pc:sldLayoutChg chg="modSp">
          <pc:chgData name="Janine Wincott" userId="27377ce0-ea9e-4e41-8ac2-951ceade9bd5" providerId="ADAL" clId="{FE45E584-8CCE-40DB-8707-C8469FA41998}" dt="2024-02-28T15:35:59.577" v="3" actId="255"/>
          <pc:sldLayoutMkLst>
            <pc:docMk/>
            <pc:sldMasterMk cId="2460954070" sldId="2147483660"/>
            <pc:sldLayoutMk cId="3965043300" sldId="2147483671"/>
          </pc:sldLayoutMkLst>
        </pc:sldLayoutChg>
        <pc:sldLayoutChg chg="modSp mod">
          <pc:chgData name="Janine Wincott" userId="27377ce0-ea9e-4e41-8ac2-951ceade9bd5" providerId="ADAL" clId="{FE45E584-8CCE-40DB-8707-C8469FA41998}" dt="2024-02-28T15:36:51.865" v="7" actId="255"/>
          <pc:sldLayoutMkLst>
            <pc:docMk/>
            <pc:sldMasterMk cId="2460954070" sldId="2147483660"/>
            <pc:sldLayoutMk cId="689239106" sldId="2147483679"/>
          </pc:sldLayoutMkLst>
        </pc:sldLayoutChg>
        <pc:sldLayoutChg chg="modSp">
          <pc:chgData name="Janine Wincott" userId="27377ce0-ea9e-4e41-8ac2-951ceade9bd5" providerId="ADAL" clId="{FE45E584-8CCE-40DB-8707-C8469FA41998}" dt="2024-02-28T15:35:51.904" v="1" actId="255"/>
          <pc:sldLayoutMkLst>
            <pc:docMk/>
            <pc:sldMasterMk cId="2460954070" sldId="2147483660"/>
            <pc:sldLayoutMk cId="2419527559" sldId="2147483680"/>
          </pc:sldLayoutMkLst>
        </pc:sldLayoutChg>
        <pc:sldLayoutChg chg="modSp">
          <pc:chgData name="Janine Wincott" userId="27377ce0-ea9e-4e41-8ac2-951ceade9bd5" providerId="ADAL" clId="{FE45E584-8CCE-40DB-8707-C8469FA41998}" dt="2024-02-28T15:36:42.249" v="5" actId="255"/>
          <pc:sldLayoutMkLst>
            <pc:docMk/>
            <pc:sldMasterMk cId="2460954070" sldId="2147483660"/>
            <pc:sldLayoutMk cId="1623613276" sldId="2147483682"/>
          </pc:sldLayoutMkLst>
        </pc:sldLayoutChg>
        <pc:sldLayoutChg chg="modSp">
          <pc:chgData name="Janine Wincott" userId="27377ce0-ea9e-4e41-8ac2-951ceade9bd5" providerId="ADAL" clId="{FE45E584-8CCE-40DB-8707-C8469FA41998}" dt="2024-02-28T15:37:13.928" v="9" actId="255"/>
          <pc:sldLayoutMkLst>
            <pc:docMk/>
            <pc:sldMasterMk cId="2460954070" sldId="2147483660"/>
            <pc:sldLayoutMk cId="3223728534" sldId="2147483686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7:29.241" v="11" actId="255"/>
        <pc:sldMasterMkLst>
          <pc:docMk/>
          <pc:sldMasterMk cId="691193173" sldId="2147483700"/>
        </pc:sldMasterMkLst>
        <pc:sldLayoutChg chg="modSp mod">
          <pc:chgData name="Janine Wincott" userId="27377ce0-ea9e-4e41-8ac2-951ceade9bd5" providerId="ADAL" clId="{FE45E584-8CCE-40DB-8707-C8469FA41998}" dt="2024-02-28T15:37:29.241" v="11" actId="255"/>
          <pc:sldLayoutMkLst>
            <pc:docMk/>
            <pc:sldMasterMk cId="691193173" sldId="2147483700"/>
            <pc:sldLayoutMk cId="145280041" sldId="2147483701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7:38.810" v="13" actId="255"/>
        <pc:sldMasterMkLst>
          <pc:docMk/>
          <pc:sldMasterMk cId="241668531" sldId="2147483702"/>
        </pc:sldMasterMkLst>
        <pc:sldLayoutChg chg="modSp mod">
          <pc:chgData name="Janine Wincott" userId="27377ce0-ea9e-4e41-8ac2-951ceade9bd5" providerId="ADAL" clId="{FE45E584-8CCE-40DB-8707-C8469FA41998}" dt="2024-02-28T15:37:38.810" v="13" actId="255"/>
          <pc:sldLayoutMkLst>
            <pc:docMk/>
            <pc:sldMasterMk cId="241668531" sldId="2147483702"/>
            <pc:sldLayoutMk cId="3280567325" sldId="2147483703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7:49.386" v="15" actId="255"/>
        <pc:sldMasterMkLst>
          <pc:docMk/>
          <pc:sldMasterMk cId="2157411046" sldId="2147483704"/>
        </pc:sldMasterMkLst>
        <pc:sldLayoutChg chg="modSp mod">
          <pc:chgData name="Janine Wincott" userId="27377ce0-ea9e-4e41-8ac2-951ceade9bd5" providerId="ADAL" clId="{FE45E584-8CCE-40DB-8707-C8469FA41998}" dt="2024-02-28T15:37:49.386" v="15" actId="255"/>
          <pc:sldLayoutMkLst>
            <pc:docMk/>
            <pc:sldMasterMk cId="2157411046" sldId="2147483704"/>
            <pc:sldLayoutMk cId="3672215523" sldId="2147483705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7:57.674" v="17" actId="255"/>
        <pc:sldMasterMkLst>
          <pc:docMk/>
          <pc:sldMasterMk cId="2413223644" sldId="2147483706"/>
        </pc:sldMasterMkLst>
        <pc:sldLayoutChg chg="modSp mod">
          <pc:chgData name="Janine Wincott" userId="27377ce0-ea9e-4e41-8ac2-951ceade9bd5" providerId="ADAL" clId="{FE45E584-8CCE-40DB-8707-C8469FA41998}" dt="2024-02-28T15:37:57.674" v="17" actId="255"/>
          <pc:sldLayoutMkLst>
            <pc:docMk/>
            <pc:sldMasterMk cId="2413223644" sldId="2147483706"/>
            <pc:sldLayoutMk cId="2518852128" sldId="2147483707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8:07.915" v="19" actId="255"/>
        <pc:sldMasterMkLst>
          <pc:docMk/>
          <pc:sldMasterMk cId="2725419690" sldId="2147483708"/>
        </pc:sldMasterMkLst>
        <pc:sldLayoutChg chg="modSp mod">
          <pc:chgData name="Janine Wincott" userId="27377ce0-ea9e-4e41-8ac2-951ceade9bd5" providerId="ADAL" clId="{FE45E584-8CCE-40DB-8707-C8469FA41998}" dt="2024-02-28T15:38:07.915" v="19" actId="255"/>
          <pc:sldLayoutMkLst>
            <pc:docMk/>
            <pc:sldMasterMk cId="2725419690" sldId="2147483708"/>
            <pc:sldLayoutMk cId="3535700097" sldId="2147483709"/>
          </pc:sldLayoutMkLst>
        </pc:sldLayoutChg>
      </pc:sldMasterChg>
      <pc:sldMasterChg chg="modSldLayout">
        <pc:chgData name="Janine Wincott" userId="27377ce0-ea9e-4e41-8ac2-951ceade9bd5" providerId="ADAL" clId="{FE45E584-8CCE-40DB-8707-C8469FA41998}" dt="2024-02-28T15:38:41.105" v="25" actId="255"/>
        <pc:sldMasterMkLst>
          <pc:docMk/>
          <pc:sldMasterMk cId="3638355001" sldId="2147483710"/>
        </pc:sldMasterMkLst>
        <pc:sldLayoutChg chg="modSp mod">
          <pc:chgData name="Janine Wincott" userId="27377ce0-ea9e-4e41-8ac2-951ceade9bd5" providerId="ADAL" clId="{FE45E584-8CCE-40DB-8707-C8469FA41998}" dt="2024-02-28T15:38:17.993" v="21" actId="255"/>
          <pc:sldLayoutMkLst>
            <pc:docMk/>
            <pc:sldMasterMk cId="3638355001" sldId="2147483710"/>
            <pc:sldLayoutMk cId="2350242378" sldId="2147483711"/>
          </pc:sldLayoutMkLst>
        </pc:sldLayoutChg>
        <pc:sldLayoutChg chg="modSp mod">
          <pc:chgData name="Janine Wincott" userId="27377ce0-ea9e-4e41-8ac2-951ceade9bd5" providerId="ADAL" clId="{FE45E584-8CCE-40DB-8707-C8469FA41998}" dt="2024-02-28T15:38:27.249" v="23" actId="255"/>
          <pc:sldLayoutMkLst>
            <pc:docMk/>
            <pc:sldMasterMk cId="3638355001" sldId="2147483710"/>
            <pc:sldLayoutMk cId="2272025553" sldId="2147483712"/>
          </pc:sldLayoutMkLst>
        </pc:sldLayoutChg>
        <pc:sldLayoutChg chg="modSp">
          <pc:chgData name="Janine Wincott" userId="27377ce0-ea9e-4e41-8ac2-951ceade9bd5" providerId="ADAL" clId="{FE45E584-8CCE-40DB-8707-C8469FA41998}" dt="2024-02-28T15:38:41.105" v="25" actId="255"/>
          <pc:sldLayoutMkLst>
            <pc:docMk/>
            <pc:sldMasterMk cId="3638355001" sldId="2147483710"/>
            <pc:sldLayoutMk cId="499611646" sldId="2147483713"/>
          </pc:sldLayoutMkLst>
        </pc:sldLayoutChg>
      </pc:sldMasterChg>
    </pc:docChg>
  </pc:docChgLst>
  <pc:docChgLst>
    <pc:chgData name="Janine Wincott" userId="S::janinewincott@ncfe.org.uk::27377ce0-ea9e-4e41-8ac2-951ceade9bd5" providerId="AD" clId="Web-{0341FDEF-E3F3-28D8-28BE-43149D8687C5}"/>
    <pc:docChg chg="modSld">
      <pc:chgData name="Janine Wincott" userId="S::janinewincott@ncfe.org.uk::27377ce0-ea9e-4e41-8ac2-951ceade9bd5" providerId="AD" clId="Web-{0341FDEF-E3F3-28D8-28BE-43149D8687C5}" dt="2024-02-28T15:27:57.010" v="8" actId="20577"/>
      <pc:docMkLst>
        <pc:docMk/>
      </pc:docMkLst>
      <pc:sldChg chg="modSp">
        <pc:chgData name="Janine Wincott" userId="S::janinewincott@ncfe.org.uk::27377ce0-ea9e-4e41-8ac2-951ceade9bd5" providerId="AD" clId="Web-{0341FDEF-E3F3-28D8-28BE-43149D8687C5}" dt="2024-02-28T15:27:52.776" v="3" actId="20577"/>
        <pc:sldMkLst>
          <pc:docMk/>
          <pc:sldMk cId="87984494" sldId="279"/>
        </pc:sldMkLst>
      </pc:sldChg>
      <pc:sldChg chg="modSp">
        <pc:chgData name="Janine Wincott" userId="S::janinewincott@ncfe.org.uk::27377ce0-ea9e-4e41-8ac2-951ceade9bd5" providerId="AD" clId="Web-{0341FDEF-E3F3-28D8-28BE-43149D8687C5}" dt="2024-02-28T15:27:57.010" v="8" actId="20577"/>
        <pc:sldMkLst>
          <pc:docMk/>
          <pc:sldMk cId="250619187" sldId="295"/>
        </pc:sldMkLst>
      </pc:sldChg>
    </pc:docChg>
  </pc:docChgLst>
  <pc:docChgLst>
    <pc:chgData name="Janine Wincott" userId="S::janinewincott@ncfe.org.uk::27377ce0-ea9e-4e41-8ac2-951ceade9bd5" providerId="AD" clId="Web-{A337F012-FE23-EB44-61B0-66487E00A2EA}"/>
    <pc:docChg chg="modSld">
      <pc:chgData name="Janine Wincott" userId="S::janinewincott@ncfe.org.uk::27377ce0-ea9e-4e41-8ac2-951ceade9bd5" providerId="AD" clId="Web-{A337F012-FE23-EB44-61B0-66487E00A2EA}" dt="2023-11-07T17:54:41.671" v="28" actId="14100"/>
      <pc:docMkLst>
        <pc:docMk/>
      </pc:docMkLst>
      <pc:sldChg chg="modSp">
        <pc:chgData name="Janine Wincott" userId="S::janinewincott@ncfe.org.uk::27377ce0-ea9e-4e41-8ac2-951ceade9bd5" providerId="AD" clId="Web-{A337F012-FE23-EB44-61B0-66487E00A2EA}" dt="2023-11-07T17:54:41.671" v="28" actId="14100"/>
        <pc:sldMkLst>
          <pc:docMk/>
          <pc:sldMk cId="2108126172" sldId="305"/>
        </pc:sldMkLst>
      </pc:sldChg>
    </pc:docChg>
  </pc:docChgLst>
  <pc:docChgLst>
    <pc:chgData name="James Walker" userId="S::jameswalker@ncfe.org.uk::e33734de-d8bc-4514-b36f-19b85cf6c231" providerId="AD" clId="Web-{11107629-44A3-9BFC-BB51-4364BAD0093F}"/>
    <pc:docChg chg="modSld">
      <pc:chgData name="James Walker" userId="S::jameswalker@ncfe.org.uk::e33734de-d8bc-4514-b36f-19b85cf6c231" providerId="AD" clId="Web-{11107629-44A3-9BFC-BB51-4364BAD0093F}" dt="2024-02-23T11:29:23.831" v="7" actId="20577"/>
      <pc:docMkLst>
        <pc:docMk/>
      </pc:docMkLst>
      <pc:sldChg chg="modSp">
        <pc:chgData name="James Walker" userId="S::jameswalker@ncfe.org.uk::e33734de-d8bc-4514-b36f-19b85cf6c231" providerId="AD" clId="Web-{11107629-44A3-9BFC-BB51-4364BAD0093F}" dt="2024-02-23T11:18:00.329" v="3" actId="20577"/>
        <pc:sldMkLst>
          <pc:docMk/>
          <pc:sldMk cId="87984494" sldId="279"/>
        </pc:sldMkLst>
      </pc:sldChg>
      <pc:sldChg chg="modSp">
        <pc:chgData name="James Walker" userId="S::jameswalker@ncfe.org.uk::e33734de-d8bc-4514-b36f-19b85cf6c231" providerId="AD" clId="Web-{11107629-44A3-9BFC-BB51-4364BAD0093F}" dt="2024-02-23T11:29:23.831" v="7" actId="20577"/>
        <pc:sldMkLst>
          <pc:docMk/>
          <pc:sldMk cId="250619187" sldId="295"/>
        </pc:sldMkLst>
      </pc:sldChg>
    </pc:docChg>
  </pc:docChgLst>
  <pc:docChgLst>
    <pc:chgData name="Janine Wincott" userId="S::janinewincott@ncfe.org.uk::27377ce0-ea9e-4e41-8ac2-951ceade9bd5" providerId="AD" clId="Web-{08402558-C65C-7028-68CE-0B35D239B08C}"/>
    <pc:docChg chg="addSld modSld">
      <pc:chgData name="Janine Wincott" userId="S::janinewincott@ncfe.org.uk::27377ce0-ea9e-4e41-8ac2-951ceade9bd5" providerId="AD" clId="Web-{08402558-C65C-7028-68CE-0B35D239B08C}" dt="2023-11-07T17:40:06.985" v="112" actId="1076"/>
      <pc:docMkLst>
        <pc:docMk/>
      </pc:docMkLst>
      <pc:sldChg chg="addSp modSp new mod modClrScheme chgLayout">
        <pc:chgData name="Janine Wincott" userId="S::janinewincott@ncfe.org.uk::27377ce0-ea9e-4e41-8ac2-951ceade9bd5" providerId="AD" clId="Web-{08402558-C65C-7028-68CE-0B35D239B08C}" dt="2023-11-07T17:40:06.985" v="112" actId="1076"/>
        <pc:sldMkLst>
          <pc:docMk/>
          <pc:sldMk cId="2108126172" sldId="305"/>
        </pc:sldMkLst>
      </pc:sldChg>
    </pc:docChg>
  </pc:docChgLst>
  <pc:docChgLst>
    <pc:chgData name="Janine Wincott" userId="S::janinewincott@ncfe.org.uk::27377ce0-ea9e-4e41-8ac2-951ceade9bd5" providerId="AD" clId="Web-{272CED82-2B69-9568-DBE4-953CA2D66964}"/>
    <pc:docChg chg="modSld">
      <pc:chgData name="Janine Wincott" userId="S::janinewincott@ncfe.org.uk::27377ce0-ea9e-4e41-8ac2-951ceade9bd5" providerId="AD" clId="Web-{272CED82-2B69-9568-DBE4-953CA2D66964}" dt="2023-12-07T15:17:54.443" v="0" actId="20577"/>
      <pc:docMkLst>
        <pc:docMk/>
      </pc:docMkLst>
      <pc:sldChg chg="modSp">
        <pc:chgData name="Janine Wincott" userId="S::janinewincott@ncfe.org.uk::27377ce0-ea9e-4e41-8ac2-951ceade9bd5" providerId="AD" clId="Web-{272CED82-2B69-9568-DBE4-953CA2D66964}" dt="2023-12-07T15:17:54.443" v="0" actId="20577"/>
        <pc:sldMkLst>
          <pc:docMk/>
          <pc:sldMk cId="4013627122" sldId="277"/>
        </pc:sldMkLst>
      </pc:sldChg>
    </pc:docChg>
  </pc:docChgLst>
  <pc:docChgLst>
    <pc:chgData name="Janine Wincott" userId="S::janinewincott@ncfe.org.uk::27377ce0-ea9e-4e41-8ac2-951ceade9bd5" providerId="AD" clId="Web-{37640FC1-CE77-6EAA-5875-8D0886D8584B}"/>
    <pc:docChg chg="modSld">
      <pc:chgData name="Janine Wincott" userId="S::janinewincott@ncfe.org.uk::27377ce0-ea9e-4e41-8ac2-951ceade9bd5" providerId="AD" clId="Web-{37640FC1-CE77-6EAA-5875-8D0886D8584B}" dt="2023-11-21T16:39:43.840" v="5" actId="20577"/>
      <pc:docMkLst>
        <pc:docMk/>
      </pc:docMkLst>
      <pc:sldChg chg="modSp">
        <pc:chgData name="Janine Wincott" userId="S::janinewincott@ncfe.org.uk::27377ce0-ea9e-4e41-8ac2-951ceade9bd5" providerId="AD" clId="Web-{37640FC1-CE77-6EAA-5875-8D0886D8584B}" dt="2023-11-21T16:39:43.840" v="5" actId="20577"/>
        <pc:sldMkLst>
          <pc:docMk/>
          <pc:sldMk cId="4013627122" sldId="277"/>
        </pc:sldMkLst>
      </pc:sldChg>
    </pc:docChg>
  </pc:docChgLst>
  <pc:docChgLst>
    <pc:chgData name="James Walker" userId="S::jameswalker@ncfe.org.uk::e33734de-d8bc-4514-b36f-19b85cf6c231" providerId="AD" clId="Web-{6346C946-63C4-842D-2AE3-6E45ACEB7AA4}"/>
    <pc:docChg chg="modSld">
      <pc:chgData name="James Walker" userId="S::jameswalker@ncfe.org.uk::e33734de-d8bc-4514-b36f-19b85cf6c231" providerId="AD" clId="Web-{6346C946-63C4-842D-2AE3-6E45ACEB7AA4}" dt="2024-02-21T09:17:29.007" v="1" actId="20577"/>
      <pc:docMkLst>
        <pc:docMk/>
      </pc:docMkLst>
      <pc:sldChg chg="modSp">
        <pc:chgData name="James Walker" userId="S::jameswalker@ncfe.org.uk::e33734de-d8bc-4514-b36f-19b85cf6c231" providerId="AD" clId="Web-{6346C946-63C4-842D-2AE3-6E45ACEB7AA4}" dt="2024-02-21T09:17:29.007" v="1" actId="20577"/>
        <pc:sldMkLst>
          <pc:docMk/>
          <pc:sldMk cId="250619187" sldId="295"/>
        </pc:sldMkLst>
      </pc:sldChg>
    </pc:docChg>
  </pc:docChgLst>
  <pc:docChgLst>
    <pc:chgData name="Janine Wincott" userId="S::janinewincott@ncfe.org.uk::27377ce0-ea9e-4e41-8ac2-951ceade9bd5" providerId="AD" clId="Web-{A75D45A2-9E75-0503-1583-BA9EE9C23548}"/>
    <pc:docChg chg="modSld">
      <pc:chgData name="Janine Wincott" userId="S::janinewincott@ncfe.org.uk::27377ce0-ea9e-4e41-8ac2-951ceade9bd5" providerId="AD" clId="Web-{A75D45A2-9E75-0503-1583-BA9EE9C23548}" dt="2023-12-07T15:23:05.919" v="0" actId="20577"/>
      <pc:docMkLst>
        <pc:docMk/>
      </pc:docMkLst>
      <pc:sldChg chg="modSp">
        <pc:chgData name="Janine Wincott" userId="S::janinewincott@ncfe.org.uk::27377ce0-ea9e-4e41-8ac2-951ceade9bd5" providerId="AD" clId="Web-{A75D45A2-9E75-0503-1583-BA9EE9C23548}" dt="2023-12-07T15:23:05.919" v="0" actId="20577"/>
        <pc:sldMkLst>
          <pc:docMk/>
          <pc:sldMk cId="4013627122" sldId="2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2/7/2025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67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546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E1B8A94-FFDC-CBC2-6975-F69C91F9E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94243" y="129519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Recap activity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17CE3A-3811-41CE-BEAC-A85EE1ACA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Session outcomes recap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5B2D9D-3064-4018-9D4E-AE4D50186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60992" y="1286886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Next session…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3C7A73-E3A3-4303-8E14-D44C69EFD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Independent learning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728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ur Pa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FDDAE-7153-460A-92C3-0E5EA54A577F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6096000" cy="3571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731BF6-800B-4E09-B35A-B0FDB51B36A4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3543301"/>
            <a:ext cx="6162675" cy="3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04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D1171-CB56-534E-DC86-AFA3BC5AB7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3FCDC3-D89E-67D2-9A0D-35BA97276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2513D3-1409-87F2-CE51-34730C4F3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45B8C-405C-AE9E-8C26-7DB1652E2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D1B14-444A-97D1-0720-FD3FBB22C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808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31A1-6776-17A7-4DC6-0B432D20F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CC193-3FA7-73EB-6153-7E225DB3F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BE114-7DE4-91D3-C618-5D62FA789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767A0-9822-962D-D8A5-ED633E2FF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8129E-0753-BA61-FE33-9C72A6DDF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286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2B5E2-A175-D134-FEB1-FD8784E8C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6D340C-DE2B-6BD3-D582-04BAB36F5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1B552-4935-76B5-CD08-F2914B0D0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BA5513-E0EE-6D41-B0F9-9365884C9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19818-8199-CF3B-552B-B6BF5549B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538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36E45-E852-1BAE-FC79-8BE2C5E45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96E326-7F43-D222-76EF-2AEFFDD32E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4E959A-B124-FD2D-E0C6-6C2C65B69D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1AEE09-5CC7-CE1D-3A68-2980A2B0D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08813-1F2F-634F-28EC-C292539FD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550EF0-2A27-C169-8416-548A5FE28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291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52679" y="1317252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Previous session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DA7DDE2-5C2A-4460-AFAD-E5C453F41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FC902-A18C-19BC-0926-E998AA2DF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34317-F79A-F9E8-C7BB-2A1FE483F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9E891-5706-6410-23EE-3E74DCEE98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3B31C4-78DF-D5FE-F4DB-6DE2A5D154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030DD1-51DD-69EC-5A4D-2C25FCCBAE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C232D3-9333-8313-8E58-FDB3EDF20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3D278B-990A-A047-06FF-CA1E1C7EE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7BBBB3-A4BC-F88C-C5FF-3B3316E56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312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C2BF4-105C-F91D-D5C6-F1A23B0C0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6BD954-20D4-6DE4-14B3-96CD704DD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374506-E61D-A1E1-CD4C-6E8461DD2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693E0C-7527-C236-BDB0-17FB2DC3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6829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BCF75E-FC80-C1F5-CDA8-907092593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9F3D50-CCC4-7C45-7FCD-EF384BB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EC326-2FF0-E0E6-7263-DA7FC48E1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02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B295B-476F-A9F5-4C71-307831919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5A669-9469-E775-515B-9CD49A0D0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0D295-6117-130E-D564-1A732E668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EFDB37-A602-6867-CCEB-64F11E719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DFB7C4-963B-C012-512F-CE9EF688E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51B50D-85D4-A47D-7CEB-3FED7430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0992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5262B-B013-88B8-B703-77D49DE4E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884871-7D4E-9D7A-21E7-E47092B7E3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43667-AE6D-78AE-CAF7-296D14A0A5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6368A-0B8B-3A8F-1D9D-9731A7BBD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212AEA-24EC-0C52-8159-002411CA5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59595-571D-0C79-7F83-020DB614D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5910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FE7E3-DDE9-9ECB-7301-3485A06B4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1CD966-BBF5-78CE-5623-F7697D00E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D4AC1-E2B2-E091-579C-91F2B4FBB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EC5AF-55B0-D4E7-B019-E5E2488BF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731ED5-79D3-B161-79AA-8E7206D72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7354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0EC102-A13C-6067-6904-1FEE5C44FF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C0E907-E39D-DE38-F030-F837391B9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7C5E31-F267-0720-7246-2181110E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D1F11-3F0A-FB0D-3F4C-3BA6B6221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F6E59-221E-9C74-68B4-6B36CEFFA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3594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6635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9397" y="1250663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Recap 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2800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80009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209549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1085" y="1310986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Check your answer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38949" y="3486150"/>
            <a:ext cx="300990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32805673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96635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Answer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69273" y="1327611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21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0" y="2352759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80011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209549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9396" y="1294361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Check your answer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7999" y="4724400"/>
            <a:ext cx="358140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25188521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3467100"/>
            <a:ext cx="356235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Correct answer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88322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02773" y="1327611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Check your answer</a:t>
            </a:r>
          </a:p>
        </p:txBody>
      </p:sp>
    </p:spTree>
    <p:extLst>
      <p:ext uri="{BB962C8B-B14F-4D97-AF65-F5344CB8AC3E}">
        <p14:creationId xmlns:p14="http://schemas.microsoft.com/office/powerpoint/2010/main" val="35357000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z Answ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771698" y="2457450"/>
            <a:ext cx="8286750" cy="419100"/>
          </a:xfr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Question</a:t>
            </a:r>
            <a:endParaRPr lang="en-GB"/>
          </a:p>
        </p:txBody>
      </p:sp>
      <p:sp>
        <p:nvSpPr>
          <p:cNvPr id="9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2114549" y="34861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6857999" y="346710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6838949" y="4705350"/>
            <a:ext cx="3562351" cy="88265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Incorrect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9396" y="1319298"/>
            <a:ext cx="695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Check your answer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14549" y="4724400"/>
            <a:ext cx="3562351" cy="882650"/>
          </a:xfrm>
          <a:ln w="28575">
            <a:solidFill>
              <a:srgbClr val="A098FA"/>
            </a:solidFill>
          </a:ln>
        </p:spPr>
        <p:txBody>
          <a:bodyPr anchor="t"/>
          <a:lstStyle>
            <a:lvl1pPr marL="0" indent="0"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Correct answer</a:t>
            </a:r>
          </a:p>
        </p:txBody>
      </p:sp>
    </p:spTree>
    <p:extLst>
      <p:ext uri="{BB962C8B-B14F-4D97-AF65-F5344CB8AC3E}">
        <p14:creationId xmlns:p14="http://schemas.microsoft.com/office/powerpoint/2010/main" val="23502423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27494" y="1810588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Aims and Objectives</a:t>
            </a:r>
            <a:endParaRPr lang="en-US" sz="3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BDB0595-B5DA-499A-B8D5-1D7EE2A3A4D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0255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703613" y="4110515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B52B4B0-EDE2-46A0-9806-427A1B207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03613" y="717207"/>
            <a:ext cx="1819781" cy="181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611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652679" y="1320137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Learning outcomes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669305" y="1345076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Learning outcomes recap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62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703613" y="3864025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B52B4B0-EDE2-46A0-9806-427A1B207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3613" y="717207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16" y="-23992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675560" y="3831705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ACC6B3-A7CC-4EA6-87AF-3CD8A12AA8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75560" y="806405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+mj-lt"/>
                <a:ea typeface="Verdana"/>
                <a:cs typeface="Verdana"/>
              </a:rPr>
              <a:t>Activity feedback</a:t>
            </a:r>
            <a:endParaRPr lang="en-US" sz="320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87A2BC2-3139-488A-A7DA-A98040978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AC44082-180D-4308-A0A9-652D4594D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2089269-9C04-401B-A9FE-72046B642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33857" y="958132"/>
            <a:ext cx="1754451" cy="175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.png"/><Relationship Id="rId5" Type="http://schemas.openxmlformats.org/officeDocument/2006/relationships/tags" Target="../tags/tag11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7" r:id="rId3"/>
    <p:sldLayoutId id="2147483668" r:id="rId4"/>
    <p:sldLayoutId id="2147483685" r:id="rId5"/>
    <p:sldLayoutId id="2147483680" r:id="rId6"/>
    <p:sldLayoutId id="2147483671" r:id="rId7"/>
    <p:sldLayoutId id="2147483682" r:id="rId8"/>
    <p:sldLayoutId id="2147483679" r:id="rId9"/>
    <p:sldLayoutId id="2147483669" r:id="rId10"/>
    <p:sldLayoutId id="2147483678" r:id="rId11"/>
    <p:sldLayoutId id="2147483677" r:id="rId12"/>
    <p:sldLayoutId id="2147483686" r:id="rId13"/>
    <p:sldLayoutId id="2147483684" r:id="rId14"/>
    <p:sldLayoutId id="214748368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F2702A-901F-76F5-02A7-98A3B6CB8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1139AB-EE3B-CF06-A176-CE90F2AB47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A0998E-4016-D69F-AA66-DD879E6085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CAE09-35A4-4991-B3D7-990FEF7FE65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C0A15-1A92-CCEF-9872-536D1D376A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33756-9325-1F65-2A66-D4FA94C024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51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14" name="Graphic 13" descr="Thought bubble with solid fill">
            <a:extLst>
              <a:ext uri="{FF2B5EF4-FFF2-40B4-BE49-F238E27FC236}">
                <a16:creationId xmlns:a16="http://schemas.microsoft.com/office/drawing/2014/main" id="{0F9AAB45-DE10-C904-4880-13EBFA670E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3"/>
    </p:custDataLst>
    <p:extLst>
      <p:ext uri="{BB962C8B-B14F-4D97-AF65-F5344CB8AC3E}">
        <p14:creationId xmlns:p14="http://schemas.microsoft.com/office/powerpoint/2010/main" val="69119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8" name="Graphic 7" descr="Thought bubble with solid fill">
            <a:extLst>
              <a:ext uri="{FF2B5EF4-FFF2-40B4-BE49-F238E27FC236}">
                <a16:creationId xmlns:a16="http://schemas.microsoft.com/office/drawing/2014/main" id="{B7C07C15-FC74-2E59-FBD6-15FE76CA49B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3"/>
    </p:custDataLst>
    <p:extLst>
      <p:ext uri="{BB962C8B-B14F-4D97-AF65-F5344CB8AC3E}">
        <p14:creationId xmlns:p14="http://schemas.microsoft.com/office/powerpoint/2010/main" val="241668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8" name="Graphic 7" descr="Thought bubble with solid fill">
            <a:extLst>
              <a:ext uri="{FF2B5EF4-FFF2-40B4-BE49-F238E27FC236}">
                <a16:creationId xmlns:a16="http://schemas.microsoft.com/office/drawing/2014/main" id="{7C879469-ACF7-0928-6CA2-370DEAC0188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3"/>
    </p:custDataLst>
    <p:extLst>
      <p:ext uri="{BB962C8B-B14F-4D97-AF65-F5344CB8AC3E}">
        <p14:creationId xmlns:p14="http://schemas.microsoft.com/office/powerpoint/2010/main" val="2157411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8" name="Graphic 7" descr="Thought bubble with solid fill">
            <a:extLst>
              <a:ext uri="{FF2B5EF4-FFF2-40B4-BE49-F238E27FC236}">
                <a16:creationId xmlns:a16="http://schemas.microsoft.com/office/drawing/2014/main" id="{7DC96E40-45E3-C38C-D123-0CA63CA1955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3"/>
    </p:custDataLst>
    <p:extLst>
      <p:ext uri="{BB962C8B-B14F-4D97-AF65-F5344CB8AC3E}">
        <p14:creationId xmlns:p14="http://schemas.microsoft.com/office/powerpoint/2010/main" val="241322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8" name="Graphic 7" descr="Thought bubble with solid fill">
            <a:extLst>
              <a:ext uri="{FF2B5EF4-FFF2-40B4-BE49-F238E27FC236}">
                <a16:creationId xmlns:a16="http://schemas.microsoft.com/office/drawing/2014/main" id="{424E0F9B-9F6B-EA58-6CBD-59B3EC4F1C5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3"/>
    </p:custDataLst>
    <p:extLst>
      <p:ext uri="{BB962C8B-B14F-4D97-AF65-F5344CB8AC3E}">
        <p14:creationId xmlns:p14="http://schemas.microsoft.com/office/powerpoint/2010/main" val="2725419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096E-762E-49A0-913C-5411BCFC426C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0E000-55EA-4074-AE21-3F437EB8CFCB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590550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90550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162050" y="4705350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162050" y="3443377"/>
            <a:ext cx="914400" cy="914400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 b="1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pic>
        <p:nvPicPr>
          <p:cNvPr id="8" name="Graphic 7" descr="Thought bubble with solid fill">
            <a:extLst>
              <a:ext uri="{FF2B5EF4-FFF2-40B4-BE49-F238E27FC236}">
                <a16:creationId xmlns:a16="http://schemas.microsoft.com/office/drawing/2014/main" id="{61899636-911E-CDA1-9915-DD9BAFD92E4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741672" y="797931"/>
            <a:ext cx="1783928" cy="1783928"/>
          </a:xfrm>
          <a:prstGeom prst="rect">
            <a:avLst/>
          </a:prstGeom>
        </p:spPr>
      </p:pic>
    </p:spTree>
    <p:custDataLst>
      <p:tags r:id="rId5"/>
    </p:custDataLst>
    <p:extLst>
      <p:ext uri="{BB962C8B-B14F-4D97-AF65-F5344CB8AC3E}">
        <p14:creationId xmlns:p14="http://schemas.microsoft.com/office/powerpoint/2010/main" val="363835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18.png"/><Relationship Id="rId2" Type="http://schemas.microsoft.com/office/2007/relationships/media" Target="../media/media1.mp4"/><Relationship Id="rId1" Type="http://schemas.openxmlformats.org/officeDocument/2006/relationships/tags" Target="../tags/tag19.xml"/><Relationship Id="rId6" Type="http://schemas.microsoft.com/office/2017/04/relationships/track" Target="../media/track2.vtt"/><Relationship Id="rId5" Type="http://schemas.microsoft.com/office/2017/04/relationships/track" Target="../media/track1.vtt"/><Relationship Id="rId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75558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814" y="2111276"/>
            <a:ext cx="7323197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4800" b="1">
                <a:latin typeface="Verdana"/>
                <a:ea typeface="Verdana"/>
                <a:cs typeface="Verdana"/>
              </a:rPr>
              <a:t>Functional Skills Qualification in English</a:t>
            </a:r>
            <a:endParaRPr lang="en-US" sz="4800" b="1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594888" y="6323886"/>
            <a:ext cx="3318294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>
                <a:latin typeface="Arial"/>
                <a:cs typeface="Arial"/>
              </a:rPr>
              <a:t>Session 12</a:t>
            </a:r>
            <a:endParaRPr lang="en-US" sz="2400"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873814" y="4556816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cs typeface="Calibri"/>
              </a:rPr>
              <a:t>EL2.10 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603766" y="5505956"/>
            <a:ext cx="7641085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>
                <a:latin typeface="Arial"/>
                <a:cs typeface="Arial"/>
              </a:rPr>
              <a:t>Use effective strategies to find the meaning of words and check their spelling</a:t>
            </a: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627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D8792-84F0-41E8-8FD8-BDA653862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770" y="1328365"/>
            <a:ext cx="7641085" cy="707886"/>
          </a:xfrm>
        </p:spPr>
        <p:txBody>
          <a:bodyPr/>
          <a:lstStyle/>
          <a:p>
            <a:r>
              <a:rPr lang="en-US" altLang="en-US" sz="3200">
                <a:latin typeface="+mj-lt"/>
              </a:rPr>
              <a:t>Try the skill 2</a:t>
            </a:r>
            <a:endParaRPr lang="en-GB" sz="320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EE3A5-BB2A-44EA-9D96-ACBF8D326445}"/>
              </a:ext>
            </a:extLst>
          </p:cNvPr>
          <p:cNvSpPr txBox="1">
            <a:spLocks/>
          </p:cNvSpPr>
          <p:nvPr/>
        </p:nvSpPr>
        <p:spPr>
          <a:xfrm>
            <a:off x="730648" y="2225009"/>
            <a:ext cx="11245128" cy="39205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Are these listed in alphabetical order?</a:t>
            </a:r>
          </a:p>
          <a:p>
            <a:endParaRPr lang="en-GB" sz="3200"/>
          </a:p>
        </p:txBody>
      </p:sp>
      <p:pic>
        <p:nvPicPr>
          <p:cNvPr id="4" name="Picture 3" descr="A table with a list of words asking if they are in alphabetical order.">
            <a:extLst>
              <a:ext uri="{FF2B5EF4-FFF2-40B4-BE49-F238E27FC236}">
                <a16:creationId xmlns:a16="http://schemas.microsoft.com/office/drawing/2014/main" id="{A99F2264-6D5C-47AB-B6A4-5EAD7BAD3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826" y="2827212"/>
            <a:ext cx="8374104" cy="35582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B609AE-C018-4BA5-AE31-FA81494F576B}"/>
              </a:ext>
            </a:extLst>
          </p:cNvPr>
          <p:cNvSpPr txBox="1"/>
          <p:nvPr/>
        </p:nvSpPr>
        <p:spPr>
          <a:xfrm>
            <a:off x="8371733" y="3385402"/>
            <a:ext cx="1492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latin typeface="Arial" charset="0"/>
                <a:ea typeface="Arial" charset="0"/>
                <a:cs typeface="Arial" charset="0"/>
              </a:rPr>
              <a:t>No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DC6602-B507-4C59-83AC-6F40B327AFEC}"/>
              </a:ext>
            </a:extLst>
          </p:cNvPr>
          <p:cNvSpPr txBox="1"/>
          <p:nvPr/>
        </p:nvSpPr>
        <p:spPr>
          <a:xfrm>
            <a:off x="8249749" y="4038605"/>
            <a:ext cx="1736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latin typeface="Arial" charset="0"/>
                <a:ea typeface="Arial" charset="0"/>
                <a:cs typeface="Arial" charset="0"/>
              </a:rPr>
              <a:t>Yes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567A8F-3CFE-4E5A-B4FF-5C7A3DC55CFF}"/>
              </a:ext>
            </a:extLst>
          </p:cNvPr>
          <p:cNvSpPr/>
          <p:nvPr/>
        </p:nvSpPr>
        <p:spPr>
          <a:xfrm>
            <a:off x="8703700" y="4606348"/>
            <a:ext cx="838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>
                <a:latin typeface="Arial" charset="0"/>
                <a:ea typeface="Arial" charset="0"/>
                <a:cs typeface="Arial" charset="0"/>
              </a:rPr>
              <a:t>No</a:t>
            </a:r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E6ACD1-3114-4645-8786-C75EB2F0E5B3}"/>
              </a:ext>
            </a:extLst>
          </p:cNvPr>
          <p:cNvSpPr txBox="1"/>
          <p:nvPr/>
        </p:nvSpPr>
        <p:spPr>
          <a:xfrm>
            <a:off x="8648332" y="5249998"/>
            <a:ext cx="939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latin typeface="Arial" charset="0"/>
                <a:ea typeface="Arial" charset="0"/>
                <a:cs typeface="Arial" charset="0"/>
              </a:rPr>
              <a:t>Yes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320C77-D405-4C37-916C-EC4182B78760}"/>
              </a:ext>
            </a:extLst>
          </p:cNvPr>
          <p:cNvSpPr txBox="1"/>
          <p:nvPr/>
        </p:nvSpPr>
        <p:spPr>
          <a:xfrm>
            <a:off x="8577390" y="5817741"/>
            <a:ext cx="1081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>
                <a:latin typeface="Arial" charset="0"/>
                <a:ea typeface="Arial" charset="0"/>
                <a:cs typeface="Arial" charset="0"/>
              </a:rPr>
              <a:t>No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928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F1C76-486D-8E53-FBA7-C2C8E2808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330134"/>
            <a:ext cx="7641085" cy="707886"/>
          </a:xfrm>
        </p:spPr>
        <p:txBody>
          <a:bodyPr lIns="91440" tIns="45720" rIns="91440" bIns="45720" anchor="t"/>
          <a:lstStyle/>
          <a:p>
            <a:r>
              <a:rPr lang="en-US" sz="3200">
                <a:latin typeface="Arial"/>
                <a:ea typeface="Verdana"/>
                <a:cs typeface="Arial"/>
              </a:rPr>
              <a:t>Activity 1 and 2</a:t>
            </a:r>
            <a:endParaRPr lang="en-US" sz="3200">
              <a:latin typeface="Arial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CCB4CE-24F9-A11C-D30C-27DD2BAC01A5}"/>
              </a:ext>
            </a:extLst>
          </p:cNvPr>
          <p:cNvSpPr txBox="1"/>
          <p:nvPr/>
        </p:nvSpPr>
        <p:spPr>
          <a:xfrm>
            <a:off x="668606" y="2188941"/>
            <a:ext cx="811444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cs typeface="Arial"/>
              </a:rPr>
              <a:t>Now have a go at the questions and worksheet activities.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E75C25-1F46-AB6A-220B-655A8B9E187D}"/>
              </a:ext>
            </a:extLst>
          </p:cNvPr>
          <p:cNvSpPr txBox="1"/>
          <p:nvPr/>
        </p:nvSpPr>
        <p:spPr>
          <a:xfrm>
            <a:off x="3794022" y="5769052"/>
            <a:ext cx="7865680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/>
              <a:t>Tip: it may help to write out the letters of the alphabet in the correct order to complete Activity 1.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6EC451-FE29-1F59-20A9-E90A800F47C6}"/>
              </a:ext>
            </a:extLst>
          </p:cNvPr>
          <p:cNvSpPr txBox="1"/>
          <p:nvPr/>
        </p:nvSpPr>
        <p:spPr>
          <a:xfrm>
            <a:off x="10091540" y="2763762"/>
            <a:ext cx="1181704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20</a:t>
            </a:r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812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73E09D-224C-40B3-974E-E206E431CC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14549" y="3467100"/>
            <a:ext cx="3982454" cy="882650"/>
          </a:xfrm>
        </p:spPr>
        <p:txBody>
          <a:bodyPr>
            <a:normAutofit/>
          </a:bodyPr>
          <a:lstStyle/>
          <a:p>
            <a:r>
              <a:rPr lang="en-GB" sz="2400"/>
              <a:t>Looking for key information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E6A63-9C12-45AF-BBF9-20AA44B9E1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1. What is alphabetical order: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BF1950-2CA0-4A6C-B5B6-23B74998596F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2114549" y="4705350"/>
            <a:ext cx="3982454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Words put in any order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4EABCC-09E8-4BB0-80E2-CAFD57F23670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751863" y="3467100"/>
            <a:ext cx="3567794" cy="882650"/>
          </a:xfrm>
        </p:spPr>
        <p:txBody>
          <a:bodyPr>
            <a:noAutofit/>
          </a:bodyPr>
          <a:lstStyle/>
          <a:p>
            <a:r>
              <a:rPr lang="en-GB" sz="2200"/>
              <a:t>Words listed in the order </a:t>
            </a:r>
            <a:br>
              <a:rPr lang="en-GB" sz="2200"/>
            </a:br>
            <a:r>
              <a:rPr lang="en-GB" sz="2200"/>
              <a:t>they come in the alphabet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49F3923-5FFF-46AA-BFA1-AD66AC6315F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3982454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Words listed in numerical order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4170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1C93C6-80E2-4371-B976-287F3BAB2B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199" y="2457450"/>
            <a:ext cx="11083045" cy="419100"/>
          </a:xfrm>
        </p:spPr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1. What is alphabetical order: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D42A59-2D31-4BF9-82BD-666FF1104339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2114549" y="3486150"/>
            <a:ext cx="4764437" cy="882650"/>
          </a:xfrm>
        </p:spPr>
        <p:txBody>
          <a:bodyPr>
            <a:normAutofit/>
          </a:bodyPr>
          <a:lstStyle/>
          <a:p>
            <a:r>
              <a:rPr lang="en-GB" sz="2400"/>
              <a:t>Looking for key information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D980BC-33BC-4113-BF05-9AAEA25A8A1F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2095499" y="4705350"/>
            <a:ext cx="4764437" cy="882650"/>
          </a:xfrm>
        </p:spPr>
        <p:txBody>
          <a:bodyPr>
            <a:normAutofit/>
          </a:bodyPr>
          <a:lstStyle/>
          <a:p>
            <a:r>
              <a:rPr lang="en-GB" sz="2400"/>
              <a:t>Words put in any order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6DBADC-07A3-4BEE-98F7-36E44F13C16B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4025567" cy="882650"/>
          </a:xfrm>
        </p:spPr>
        <p:txBody>
          <a:bodyPr>
            <a:normAutofit/>
          </a:bodyPr>
          <a:lstStyle/>
          <a:p>
            <a:r>
              <a:rPr lang="en-GB" sz="2400"/>
              <a:t>Words listed in numerical order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EE3CAB0-F502-44D9-8C2E-14426ADAD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38949" y="3429000"/>
            <a:ext cx="3741964" cy="882650"/>
          </a:xfrm>
        </p:spPr>
        <p:txBody>
          <a:bodyPr>
            <a:noAutofit/>
          </a:bodyPr>
          <a:lstStyle/>
          <a:p>
            <a:r>
              <a:rPr lang="en-GB"/>
              <a:t>Words listed in the order they come in the alphabet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8617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DE3072-DD4A-4F3C-ADA0-A70EC51F0B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2400"/>
              <a:t>cheese, cream, cake, chips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2B4A0E-C110-40D6-AB65-E218DE8C7C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2.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37E2EC-D600-4068-90E4-FC6DFC99AEB4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r>
              <a:rPr lang="en-GB" sz="2400"/>
              <a:t>cake, cheese, chips, celery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68ED72-4610-4074-B74F-F833D04C6B64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GB" sz="2400"/>
              <a:t>cake, chips, cheese, </a:t>
            </a:r>
            <a:br>
              <a:rPr lang="en-GB" sz="2400"/>
            </a:br>
            <a:r>
              <a:rPr lang="en-GB" sz="2400"/>
              <a:t>celery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049B93-0FB5-443A-A545-0BAF6E2ACB8A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sz="2400"/>
              <a:t>cake, celery, cheese, chips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6778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8C7580-7182-4D74-A093-A7FA617CC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2.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9A8222-542A-4161-A47D-2FA7C84DE5EA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r>
              <a:rPr lang="en-GB" sz="2400"/>
              <a:t>cheese, cream, cake, chips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59C957-B4FE-49F0-8D08-2D042DB2691F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GB" sz="2400"/>
              <a:t>cake, cheese, chips, celery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FC7944-3BB1-44E7-938B-8C40E4EB30D5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sz="2400"/>
              <a:t>cake, chips, cheese, </a:t>
            </a:r>
            <a:br>
              <a:rPr lang="en-GB" sz="2400"/>
            </a:br>
            <a:r>
              <a:rPr lang="en-GB" sz="2400"/>
              <a:t>celery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B700AF5-2239-4F4E-BFC7-491B1CD687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cake, celery, cheese, chips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6179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A4A39F3-E6BF-4FDE-967B-19C44A81E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14549" y="3467100"/>
            <a:ext cx="2902571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shooting, surfing, swimming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4116BA-8496-4538-80B4-4EE423EEFC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3.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71DBC9-1F06-48F6-B880-9C457223127F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2114549" y="4705350"/>
            <a:ext cx="3088425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swimming, surfing, shooting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F32ECF-864E-4246-B492-774B6494156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839414" y="3467100"/>
            <a:ext cx="2986205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shooting, swimming, surfing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8CA6654-DE91-4789-8BE9-D9157A5B199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38949" y="4705350"/>
            <a:ext cx="3088425" cy="882650"/>
          </a:xfrm>
        </p:spPr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surfing, shooting, swimming, sailing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497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11B21C-456A-4132-88E9-F91CC0A76C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shooting, surfing, swimming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9A06D0-8272-4029-A258-AD90D60D52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3.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F34F54-2BEB-4DAD-A70A-04146A77D07C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swimming, surfing, shooting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6A7D33-71D1-4C06-897C-551F9C6589B3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sailing, shooting, swimming, surfing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CB2E2C-CA6E-4B61-8EA4-C1107D667B5E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surfing, shooting, swimming, sailing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54074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92B0BFD-8BFA-4EEE-A854-C40E8927DB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Aiden, Adam, Ali, Arianna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5FCB3E-81F5-4237-B243-A9EFF199E9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4.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8AE67A-614B-4041-AE29-43B782D766C3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Adam, Aiden, Ali, Arianna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C0EEE8-18C8-4FEF-B6B0-77D9EB89504A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Arianna, Adam, Aiden, Ali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FEA1583-EFE6-4C63-A431-3D722D54BF31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Adam, Arianna, Aiden, Ali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80079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CE1C59-7418-435B-9AA7-A5559E413B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altLang="x-none" sz="2400" b="1">
                <a:solidFill>
                  <a:srgbClr val="6F61DB"/>
                </a:solidFill>
              </a:rPr>
              <a:t>4. Which is the correct order?</a:t>
            </a:r>
            <a:endParaRPr lang="en-GB" sz="2400" b="1">
              <a:solidFill>
                <a:srgbClr val="6F61DB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D04AF5-C8F4-4D71-8452-3C9F6871A6EC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Aiden, Adam, Ali, Arianna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164B6E-4F3F-4AFC-922E-C652411B394C}"/>
              </a:ext>
            </a:extLst>
          </p:cNvPr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Arianna, Adam, Aiden, Ali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19B50C-DD02-4CE0-992F-B12EADD3234F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Adam, Arianna, Aiden, Ali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464D171-A958-48D7-A249-6280CC525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altLang="x-none" sz="2400">
                <a:latin typeface="Arial" charset="0"/>
                <a:ea typeface="Arial" charset="0"/>
                <a:cs typeface="Arial" charset="0"/>
              </a:rPr>
              <a:t>Adam, Aiden, Ali, Arianna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4375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328126-4325-7299-46D5-B76C2AE2827A}"/>
              </a:ext>
            </a:extLst>
          </p:cNvPr>
          <p:cNvSpPr txBox="1"/>
          <p:nvPr/>
        </p:nvSpPr>
        <p:spPr>
          <a:xfrm>
            <a:off x="741091" y="2651766"/>
            <a:ext cx="83266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Understand organisational markers in short, straightforward texts</a:t>
            </a:r>
            <a:endParaRPr lang="en-GB" sz="240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0365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C1B9D-9A28-BDC4-B2CF-FB7C00633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8506" y="1304352"/>
            <a:ext cx="7641085" cy="707886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GB" sz="3200" b="1">
                <a:latin typeface="Arial"/>
                <a:ea typeface="Verdana"/>
                <a:cs typeface="Arial"/>
              </a:rPr>
              <a:t>Workbook activities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373CAC-D834-EE0D-A1CD-712AE74B43BF}"/>
              </a:ext>
            </a:extLst>
          </p:cNvPr>
          <p:cNvSpPr txBox="1"/>
          <p:nvPr/>
        </p:nvSpPr>
        <p:spPr>
          <a:xfrm>
            <a:off x="748506" y="2686049"/>
            <a:ext cx="8972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Now it’s time to practise your skills in your workbook.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710A8A-AF59-5B01-365A-43F96C616BE3}"/>
              </a:ext>
            </a:extLst>
          </p:cNvPr>
          <p:cNvSpPr txBox="1"/>
          <p:nvPr/>
        </p:nvSpPr>
        <p:spPr>
          <a:xfrm>
            <a:off x="9999615" y="2775857"/>
            <a:ext cx="1338943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60</a:t>
            </a:r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  <a:endParaRPr lang="en-GB" sz="4000" b="1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4525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50C9B53-70AE-BD90-6EC0-C45E8DC78AAB}"/>
              </a:ext>
            </a:extLst>
          </p:cNvPr>
          <p:cNvSpPr txBox="1"/>
          <p:nvPr/>
        </p:nvSpPr>
        <p:spPr>
          <a:xfrm>
            <a:off x="729582" y="2712171"/>
            <a:ext cx="8311791" cy="23083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tabLst>
                <a:tab pos="457200" algn="l"/>
              </a:tabLst>
            </a:pPr>
            <a:r>
              <a:rPr lang="en-GB" sz="2400">
                <a:latin typeface="Arial"/>
                <a:cs typeface="Arial"/>
              </a:rPr>
              <a:t>You should now be able to:</a:t>
            </a:r>
            <a:endParaRPr lang="en-US" sz="2400">
              <a:latin typeface="Arial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b="1">
                <a:effectLst/>
                <a:latin typeface="Arial"/>
                <a:ea typeface="Times" panose="02020603050405020304" pitchFamily="18" charset="0"/>
                <a:cs typeface="Arial"/>
              </a:rPr>
              <a:t>Find </a:t>
            </a:r>
            <a:r>
              <a:rPr lang="en-GB" sz="2400">
                <a:effectLst/>
                <a:latin typeface="Arial"/>
                <a:ea typeface="Times" panose="02020603050405020304" pitchFamily="18" charset="0"/>
                <a:cs typeface="Arial"/>
              </a:rPr>
              <a:t>the meaning of words and check </a:t>
            </a:r>
            <a:r>
              <a:rPr lang="en-GB" sz="2400">
                <a:latin typeface="Arial"/>
                <a:ea typeface="Times" panose="02020603050405020304" pitchFamily="18" charset="0"/>
                <a:cs typeface="Arial"/>
              </a:rPr>
              <a:t>their spelling</a:t>
            </a:r>
            <a:endParaRPr lang="en-GB" sz="2400">
              <a:effectLst/>
              <a:latin typeface="Arial"/>
              <a:ea typeface="Times" panose="02020603050405020304" pitchFamily="18" charset="0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>
                <a:latin typeface="Arial"/>
                <a:ea typeface="Times" panose="02020603050405020304" pitchFamily="18" charset="0"/>
                <a:cs typeface="Arial"/>
              </a:rPr>
              <a:t> </a:t>
            </a:r>
            <a:r>
              <a:rPr lang="en-GB" sz="2400" b="1">
                <a:effectLst/>
                <a:latin typeface="Arial"/>
                <a:ea typeface="Times" panose="02020603050405020304" pitchFamily="18" charset="0"/>
                <a:cs typeface="Arial"/>
              </a:rPr>
              <a:t>Demonstrate</a:t>
            </a:r>
            <a:r>
              <a:rPr lang="en-GB" sz="2400">
                <a:effectLst/>
                <a:latin typeface="Arial"/>
                <a:ea typeface="Times" panose="02020603050405020304" pitchFamily="18" charset="0"/>
                <a:cs typeface="Arial"/>
              </a:rPr>
              <a:t> alphabetical ordering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</a:rPr>
              <a:t>You may be able to:</a:t>
            </a:r>
            <a:endParaRPr lang="en-US" sz="240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/>
            </a:endParaRPr>
          </a:p>
          <a:p>
            <a:pPr marL="342900" indent="-342900">
              <a:buFont typeface="Arial,Sans-Serif" panose="020B0604020202020204" pitchFamily="34" charset="0"/>
              <a:buChar char="•"/>
            </a:pPr>
            <a:r>
              <a:rPr lang="en-GB" sz="2400" b="1"/>
              <a:t>Find</a:t>
            </a:r>
            <a:r>
              <a:rPr lang="en-GB" sz="2400"/>
              <a:t> words with the same meaning</a:t>
            </a:r>
            <a:endParaRPr lang="en-GB" sz="2400"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191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F8C39B6-07A0-AC3A-8161-5EBC67C650D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7973" y="1332468"/>
            <a:ext cx="7640638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>
                <a:latin typeface="+mj-lt"/>
              </a:rPr>
              <a:t>Independent learning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69029E-DE87-FDCD-48B2-56EE2502036B}"/>
              </a:ext>
            </a:extLst>
          </p:cNvPr>
          <p:cNvSpPr txBox="1"/>
          <p:nvPr/>
        </p:nvSpPr>
        <p:spPr>
          <a:xfrm>
            <a:off x="704602" y="2658029"/>
            <a:ext cx="85756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Use a dictionary to find the meanings of five words from an everyday text.</a:t>
            </a:r>
            <a:endParaRPr lang="en-GB" sz="240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 </a:t>
            </a:r>
            <a:endParaRPr lang="en-GB" sz="240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8647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7BFA9A6-6983-78FF-7D95-D934812CF5A8}"/>
              </a:ext>
            </a:extLst>
          </p:cNvPr>
          <p:cNvSpPr txBox="1"/>
          <p:nvPr/>
        </p:nvSpPr>
        <p:spPr>
          <a:xfrm>
            <a:off x="705185" y="2411063"/>
            <a:ext cx="88415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190750" algn="l"/>
              </a:tabLst>
            </a:pPr>
            <a:r>
              <a:rPr lang="en-GB" sz="2400" b="1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EL2.11 R</a:t>
            </a:r>
          </a:p>
          <a:p>
            <a:pPr>
              <a:tabLst>
                <a:tab pos="2190750" algn="l"/>
              </a:tabLst>
            </a:pPr>
            <a:endParaRPr lang="en-GB" sz="2400" b="1"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2190750" algn="l"/>
              </a:tabLst>
            </a:pPr>
            <a:r>
              <a:rPr lang="en-GB" sz="2400" b="1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Read and understand sentences with more than one clause</a:t>
            </a:r>
            <a:endParaRPr lang="en-GB" sz="240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8477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90B12254-14F1-4086-B7C8-D3E12D97571A}"/>
              </a:ext>
            </a:extLst>
          </p:cNvPr>
          <p:cNvSpPr>
            <a:spLocks noGrp="1"/>
          </p:cNvSpPr>
          <p:nvPr/>
        </p:nvSpPr>
        <p:spPr>
          <a:xfrm>
            <a:off x="739672" y="2518114"/>
            <a:ext cx="8322784" cy="234057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By the end of this session, you 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must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400" b="1">
                <a:effectLst/>
                <a:latin typeface="Arial"/>
                <a:ea typeface="Times" panose="02020603050405020304" pitchFamily="18" charset="0"/>
                <a:cs typeface="Arial"/>
              </a:rPr>
              <a:t>Find </a:t>
            </a:r>
            <a:r>
              <a:rPr lang="en-GB" sz="2400">
                <a:effectLst/>
                <a:latin typeface="Arial"/>
                <a:ea typeface="Times" panose="02020603050405020304" pitchFamily="18" charset="0"/>
                <a:cs typeface="Arial"/>
              </a:rPr>
              <a:t>the meaning of words and check </a:t>
            </a:r>
            <a:r>
              <a:rPr lang="en-GB" sz="2400">
                <a:latin typeface="Arial"/>
                <a:ea typeface="Times" panose="02020603050405020304" pitchFamily="18" charset="0"/>
                <a:cs typeface="Arial"/>
              </a:rPr>
              <a:t>their spelling</a:t>
            </a:r>
            <a:endParaRPr lang="en-GB" sz="2400">
              <a:effectLst/>
              <a:latin typeface="Arial"/>
              <a:ea typeface="Times" panose="02020603050405020304" pitchFamily="18" charset="0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2400" b="1">
                <a:latin typeface="Arial"/>
                <a:ea typeface="Times" panose="02020603050405020304" pitchFamily="18" charset="0"/>
                <a:cs typeface="Arial"/>
              </a:rPr>
              <a:t> </a:t>
            </a:r>
            <a:r>
              <a:rPr lang="en-GB" sz="2400" b="1">
                <a:effectLst/>
                <a:latin typeface="Arial"/>
                <a:ea typeface="Times" panose="02020603050405020304" pitchFamily="18" charset="0"/>
                <a:cs typeface="Arial"/>
              </a:rPr>
              <a:t>Demonstrate</a:t>
            </a:r>
            <a:r>
              <a:rPr lang="en-GB" sz="2400">
                <a:effectLst/>
                <a:latin typeface="Arial"/>
                <a:ea typeface="Times" panose="02020603050405020304" pitchFamily="18" charset="0"/>
                <a:cs typeface="Arial"/>
              </a:rPr>
              <a:t> alphabetical ordering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 </a:t>
            </a:r>
            <a:r>
              <a:rPr lang="en-GB" sz="2400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may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also be</a:t>
            </a:r>
            <a:r>
              <a:rPr lang="en-GB" sz="240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able to:</a:t>
            </a:r>
            <a:endParaRPr lang="en-US" sz="2400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Font typeface="Arial,Sans-Serif" panose="020B0604020202020204" pitchFamily="34" charset="0"/>
              <a:buChar char="•"/>
            </a:pPr>
            <a:r>
              <a:rPr lang="en-GB" sz="2400" b="1">
                <a:latin typeface="Arial"/>
                <a:cs typeface="Arial"/>
              </a:rPr>
              <a:t>Find</a:t>
            </a:r>
            <a:r>
              <a:rPr lang="en-GB" sz="2400">
                <a:latin typeface="Arial"/>
                <a:cs typeface="Arial"/>
              </a:rPr>
              <a:t> words with the same meaning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984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4706E4-5D5F-BF16-35F4-A164DC95FE82}"/>
              </a:ext>
            </a:extLst>
          </p:cNvPr>
          <p:cNvSpPr txBox="1"/>
          <p:nvPr/>
        </p:nvSpPr>
        <p:spPr>
          <a:xfrm>
            <a:off x="657721" y="1797056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+mj-lt"/>
                <a:ea typeface="Verdana" panose="020B0604030504040204" pitchFamily="34" charset="0"/>
              </a:rPr>
              <a:t>Starter activity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B77818-9976-DFBF-07C8-E114A18930E3}"/>
              </a:ext>
            </a:extLst>
          </p:cNvPr>
          <p:cNvSpPr txBox="1"/>
          <p:nvPr/>
        </p:nvSpPr>
        <p:spPr>
          <a:xfrm>
            <a:off x="10008324" y="2775857"/>
            <a:ext cx="13389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pPr algn="ctr"/>
            <a:r>
              <a:rPr lang="en-GB" sz="2000" b="1">
                <a:latin typeface="Arial" panose="020B0604020202020204" pitchFamily="34" charset="0"/>
                <a:cs typeface="Arial" panose="020B0604020202020204" pitchFamily="34" charset="0"/>
              </a:rPr>
              <a:t>minutes</a:t>
            </a:r>
            <a:endParaRPr lang="en-GB" sz="4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0E2B4D-9EEC-4C57-F83D-7C8C78459BE9}"/>
              </a:ext>
            </a:extLst>
          </p:cNvPr>
          <p:cNvSpPr txBox="1"/>
          <p:nvPr/>
        </p:nvSpPr>
        <p:spPr>
          <a:xfrm>
            <a:off x="657721" y="2459504"/>
            <a:ext cx="83773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/>
              <a:t>Alphabetical order</a:t>
            </a:r>
            <a:r>
              <a:rPr lang="en-GB" sz="2400"/>
              <a:t> can help you find things. </a:t>
            </a:r>
          </a:p>
          <a:p>
            <a:endParaRPr lang="en-GB" sz="2400"/>
          </a:p>
          <a:p>
            <a:r>
              <a:rPr lang="en-GB" sz="2400"/>
              <a:t>To use alphabetical order, you need to know the order the 26 letters of the alphabet come in.</a:t>
            </a:r>
          </a:p>
          <a:p>
            <a:endParaRPr lang="en-GB" sz="2400"/>
          </a:p>
          <a:p>
            <a:r>
              <a:rPr lang="en-GB" sz="2400"/>
              <a:t>Name where you might see things in alphabetical order.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241E994-5529-BF61-9A54-31780B55D88E}"/>
              </a:ext>
            </a:extLst>
          </p:cNvPr>
          <p:cNvSpPr>
            <a:spLocks noGrp="1"/>
          </p:cNvSpPr>
          <p:nvPr/>
        </p:nvSpPr>
        <p:spPr>
          <a:xfrm>
            <a:off x="657721" y="3791520"/>
            <a:ext cx="9207496" cy="2646947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a b c d e f g h </a:t>
            </a:r>
            <a:r>
              <a:rPr lang="en-GB" sz="320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 j k l m n o p q r s t u v w x y z</a:t>
            </a:r>
          </a:p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718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50919-8865-448F-44A8-2267FFBA16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71385" y="1316050"/>
            <a:ext cx="7640638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>
                <a:latin typeface="+mn-lt"/>
              </a:rPr>
              <a:t>Alphabetical order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B265F2-AA1D-4F18-CF7B-8F28E967119D}"/>
              </a:ext>
            </a:extLst>
          </p:cNvPr>
          <p:cNvSpPr txBox="1"/>
          <p:nvPr/>
        </p:nvSpPr>
        <p:spPr>
          <a:xfrm>
            <a:off x="698020" y="2281527"/>
            <a:ext cx="729209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GB" sz="2400"/>
              <a:t>Examples of alphabetical order can be found:</a:t>
            </a:r>
          </a:p>
          <a:p>
            <a:pPr>
              <a:lnSpc>
                <a:spcPct val="100000"/>
              </a:lnSpc>
            </a:pPr>
            <a:endParaRPr lang="en-GB" sz="240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in dictionaries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on your phone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at work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in directories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400"/>
              <a:t>on some websites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sz="2400"/>
          </a:p>
          <a:p>
            <a:pPr>
              <a:lnSpc>
                <a:spcPct val="100000"/>
              </a:lnSpc>
            </a:pPr>
            <a:r>
              <a:rPr lang="en-GB" sz="2400"/>
              <a:t>Did you think of any others?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0508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389FF-673F-45B1-845D-F21E73005FD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02405" y="1327656"/>
            <a:ext cx="7642225" cy="708025"/>
          </a:xfrm>
          <a:prstGeom prst="rect">
            <a:avLst/>
          </a:prstGeom>
        </p:spPr>
        <p:txBody>
          <a:bodyPr/>
          <a:lstStyle/>
          <a:p>
            <a:r>
              <a:rPr lang="en-US" altLang="en-US" sz="3200" b="1"/>
              <a:t>Using alphabetical order</a:t>
            </a:r>
            <a:endParaRPr lang="en-GB" sz="3200" b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A404A1-787C-43F3-AB0F-CE70D92E29EA}"/>
              </a:ext>
            </a:extLst>
          </p:cNvPr>
          <p:cNvSpPr>
            <a:spLocks noGrp="1"/>
          </p:cNvSpPr>
          <p:nvPr/>
        </p:nvSpPr>
        <p:spPr>
          <a:xfrm>
            <a:off x="729038" y="2381628"/>
            <a:ext cx="8010618" cy="2768069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r>
              <a:rPr lang="en-GB"/>
              <a:t>When words start with different letters it is fairly easy to order them. 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endParaRPr lang="en-GB"/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r>
              <a:rPr lang="en-GB"/>
              <a:t>For example, blue, red, green and orange in alphabetical order are as follows: 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endParaRPr lang="en-GB" b="1"/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r>
              <a:rPr lang="en-GB" b="1"/>
              <a:t>b</a:t>
            </a:r>
            <a:r>
              <a:rPr lang="en-GB"/>
              <a:t>lue, </a:t>
            </a:r>
            <a:r>
              <a:rPr lang="en-GB" b="1"/>
              <a:t>g</a:t>
            </a:r>
            <a:r>
              <a:rPr lang="en-GB"/>
              <a:t>reen, </a:t>
            </a:r>
            <a:r>
              <a:rPr lang="en-GB" b="1"/>
              <a:t>o</a:t>
            </a:r>
            <a:r>
              <a:rPr lang="en-GB"/>
              <a:t>range, </a:t>
            </a:r>
            <a:r>
              <a:rPr lang="en-GB" b="1"/>
              <a:t>r</a:t>
            </a:r>
            <a:r>
              <a:rPr lang="en-GB"/>
              <a:t>ed.</a:t>
            </a:r>
          </a:p>
          <a:p>
            <a:endParaRPr lang="en-GB" sz="2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3189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07DB2-1817-48F3-9287-9B0B1CE283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16733" y="1354288"/>
            <a:ext cx="7642225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/>
              <a:t>Using alphabetical order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E7ED4-06F7-402B-884A-DA5B920773D8}"/>
              </a:ext>
            </a:extLst>
          </p:cNvPr>
          <p:cNvSpPr>
            <a:spLocks noGrp="1"/>
          </p:cNvSpPr>
          <p:nvPr/>
        </p:nvSpPr>
        <p:spPr>
          <a:xfrm>
            <a:off x="716733" y="2328645"/>
            <a:ext cx="8359534" cy="366912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r>
              <a:rPr lang="en-GB"/>
              <a:t>If words start with the same letter you need to look to the second letter to sort them. 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endParaRPr lang="en-GB"/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825AA4"/>
              </a:buClr>
            </a:pPr>
            <a:r>
              <a:rPr lang="en-GB"/>
              <a:t>For example, cheese, cereal, cake and curry in alphabetical order are as follows:</a:t>
            </a:r>
            <a:br>
              <a:rPr lang="en-GB"/>
            </a:br>
            <a:br>
              <a:rPr lang="en-GB"/>
            </a:br>
            <a:r>
              <a:rPr lang="en-GB">
                <a:latin typeface="Arial"/>
                <a:cs typeface="Arial"/>
              </a:rPr>
              <a:t>c</a:t>
            </a:r>
            <a:r>
              <a:rPr lang="en-GB" b="1">
                <a:latin typeface="Arial"/>
                <a:cs typeface="Arial"/>
              </a:rPr>
              <a:t>a</a:t>
            </a:r>
            <a:r>
              <a:rPr lang="en-GB">
                <a:latin typeface="Arial"/>
                <a:cs typeface="Arial"/>
              </a:rPr>
              <a:t>ke, c</a:t>
            </a:r>
            <a:r>
              <a:rPr lang="en-GB" b="1">
                <a:latin typeface="Arial"/>
                <a:cs typeface="Arial"/>
              </a:rPr>
              <a:t>e</a:t>
            </a:r>
            <a:r>
              <a:rPr lang="en-GB">
                <a:latin typeface="Arial"/>
                <a:cs typeface="Arial"/>
              </a:rPr>
              <a:t>real, c</a:t>
            </a:r>
            <a:r>
              <a:rPr lang="en-GB" b="1">
                <a:latin typeface="Arial"/>
                <a:cs typeface="Arial"/>
              </a:rPr>
              <a:t>h</a:t>
            </a:r>
            <a:r>
              <a:rPr lang="en-GB">
                <a:latin typeface="Arial"/>
                <a:cs typeface="Arial"/>
              </a:rPr>
              <a:t>eese, c</a:t>
            </a:r>
            <a:r>
              <a:rPr lang="en-GB" b="1">
                <a:latin typeface="Arial"/>
                <a:cs typeface="Arial"/>
              </a:rPr>
              <a:t>u</a:t>
            </a:r>
            <a:r>
              <a:rPr lang="en-GB">
                <a:latin typeface="Arial"/>
                <a:cs typeface="Arial"/>
              </a:rPr>
              <a:t>rry.</a:t>
            </a:r>
          </a:p>
          <a:p>
            <a:endParaRPr lang="en-GB" sz="28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4066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7B777-AD7A-DFFF-60C1-7B443F209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1417645" cy="707886"/>
          </a:xfrm>
        </p:spPr>
        <p:txBody>
          <a:bodyPr/>
          <a:lstStyle/>
          <a:p>
            <a:r>
              <a:rPr lang="en-GB" sz="3200">
                <a:latin typeface="+mj-lt"/>
              </a:rPr>
              <a:t>Video</a:t>
            </a:r>
          </a:p>
        </p:txBody>
      </p:sp>
      <p:pic>
        <p:nvPicPr>
          <p:cNvPr id="3" name="EL2.10 Alphabetical ordering NEW">
            <a:hlinkClick r:id="" action="ppaction://media"/>
            <a:extLst>
              <a:ext uri="{FF2B5EF4-FFF2-40B4-BE49-F238E27FC236}">
                <a16:creationId xmlns:a16="http://schemas.microsoft.com/office/drawing/2014/main" id="{D04AAD28-8155-FFD7-6236-000CC00ACB9C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B2C89AF9-4A06-4555-A0F0-EFE7ACC36476}" label="Alphabetical ordering E2 NEW" lang="" r:embed="rId5"/>
                          <p173:track id="{D7AC0000-8041-4666-9C67-F7FFA34661F8}" label="Alphabetical ordering E2 NEW" lang="" r:embed="rId6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78116" y="747453"/>
            <a:ext cx="9145277" cy="51442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675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4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F2946-A691-462A-A6C2-5D80003C7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733" y="1356273"/>
            <a:ext cx="7641085" cy="707886"/>
          </a:xfrm>
        </p:spPr>
        <p:txBody>
          <a:bodyPr/>
          <a:lstStyle/>
          <a:p>
            <a:r>
              <a:rPr lang="en-GB" sz="3200">
                <a:latin typeface="+mj-lt"/>
              </a:rPr>
              <a:t>Try the skill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B97C1-7D33-41F4-9108-4F2A292B06A9}"/>
              </a:ext>
            </a:extLst>
          </p:cNvPr>
          <p:cNvSpPr txBox="1">
            <a:spLocks/>
          </p:cNvSpPr>
          <p:nvPr/>
        </p:nvSpPr>
        <p:spPr>
          <a:xfrm>
            <a:off x="716733" y="2255693"/>
            <a:ext cx="10737330" cy="37293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You need to file some customer records. Which draw will they go in?</a:t>
            </a:r>
          </a:p>
          <a:p>
            <a:endParaRPr lang="en-GB" sz="3200"/>
          </a:p>
        </p:txBody>
      </p:sp>
      <p:pic>
        <p:nvPicPr>
          <p:cNvPr id="15" name="Picture 14" descr="A list of Records that are filed correctly in alphabetical order into the Filing cabinet drawers.">
            <a:extLst>
              <a:ext uri="{FF2B5EF4-FFF2-40B4-BE49-F238E27FC236}">
                <a16:creationId xmlns:a16="http://schemas.microsoft.com/office/drawing/2014/main" id="{FE4D28C1-77B9-40B1-A76F-0F7CC9AE62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7408" y="2808703"/>
            <a:ext cx="7083089" cy="3321964"/>
          </a:xfrm>
          <a:prstGeom prst="rect">
            <a:avLst/>
          </a:prstGeom>
        </p:spPr>
      </p:pic>
      <p:cxnSp>
        <p:nvCxnSpPr>
          <p:cNvPr id="16" name="Curved Connector 4">
            <a:extLst>
              <a:ext uri="{FF2B5EF4-FFF2-40B4-BE49-F238E27FC236}">
                <a16:creationId xmlns:a16="http://schemas.microsoft.com/office/drawing/2014/main" id="{51A3F7AE-1424-4773-9225-E18979C81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33323" y="3405746"/>
            <a:ext cx="2513775" cy="2382499"/>
          </a:xfrm>
          <a:prstGeom prst="curvedConnector3">
            <a:avLst/>
          </a:prstGeom>
          <a:ln w="28575">
            <a:solidFill>
              <a:srgbClr val="F4630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6">
            <a:extLst>
              <a:ext uri="{FF2B5EF4-FFF2-40B4-BE49-F238E27FC236}">
                <a16:creationId xmlns:a16="http://schemas.microsoft.com/office/drawing/2014/main" id="{274CC468-D65D-4A53-BC71-87C1C2F76A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641937" y="4120366"/>
            <a:ext cx="2917812" cy="572725"/>
          </a:xfrm>
          <a:prstGeom prst="curvedConnector3">
            <a:avLst/>
          </a:prstGeom>
          <a:ln w="28575">
            <a:solidFill>
              <a:srgbClr val="F46308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urved Connector 9">
            <a:extLst>
              <a:ext uri="{FF2B5EF4-FFF2-40B4-BE49-F238E27FC236}">
                <a16:creationId xmlns:a16="http://schemas.microsoft.com/office/drawing/2014/main" id="{41FD0B3C-5DC7-4702-83C3-4C6C64942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641937" y="3576672"/>
            <a:ext cx="2800854" cy="1139311"/>
          </a:xfrm>
          <a:prstGeom prst="curvedConnector3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urved Connector 11">
            <a:extLst>
              <a:ext uri="{FF2B5EF4-FFF2-40B4-BE49-F238E27FC236}">
                <a16:creationId xmlns:a16="http://schemas.microsoft.com/office/drawing/2014/main" id="{3FF2D542-5676-4DF8-AD1F-CDC2A4EB22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641937" y="4773637"/>
            <a:ext cx="2917812" cy="495356"/>
          </a:xfrm>
          <a:prstGeom prst="curvedConnector3">
            <a:avLst/>
          </a:prstGeom>
          <a:ln w="28575">
            <a:solidFill>
              <a:srgbClr val="16AC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urved Connector 13">
            <a:extLst>
              <a:ext uri="{FF2B5EF4-FFF2-40B4-BE49-F238E27FC236}">
                <a16:creationId xmlns:a16="http://schemas.microsoft.com/office/drawing/2014/main" id="{438D7E2C-EF08-4BA6-B016-06F56F18E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4560415" y="4120366"/>
            <a:ext cx="2999334" cy="1817281"/>
          </a:xfrm>
          <a:prstGeom prst="curvedConnector3">
            <a:avLst/>
          </a:prstGeom>
          <a:ln w="28575">
            <a:solidFill>
              <a:srgbClr val="16ACA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4473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3"/>
  <p:tag name="ARTICULATE_DESIGN_ID_OFFICE THEME" val="9I3bDY6F"/>
  <p:tag name="ARTICULATE_DESIGN_ID_1_CUSTOM DESIGN" val="YUnv8epd"/>
  <p:tag name="ARTICULATE_DESIGN_ID_3_CUSTOM DESIGN" val="5UPiKt6A"/>
  <p:tag name="ARTICULATE_DESIGN_ID_2_CUSTOM DESIGN" val="tKg1VY3x"/>
  <p:tag name="ARTICULATE_DESIGN_ID_4_CUSTOM DESIGN" val="fhvmEmdx"/>
  <p:tag name="ARTICULATE_DESIGN_ID_5_CUSTOM DESIGN" val="dXjsx0Ex"/>
  <p:tag name="ARTICULATE_DESIGN_ID_6_CUSTOM DESIGN" val="sAFZdIwZ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2" ma:contentTypeDescription="Create a new document." ma:contentTypeScope="" ma:versionID="5fcde78ba093bd0d9e594e382ecee2ae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99ed57bcdfdbba387821b2c755309ddc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7B5A72-D85B-43D4-AEBC-F846AF4F4C43}">
  <ds:schemaRefs>
    <ds:schemaRef ds:uri="http://purl.org/dc/terms/"/>
    <ds:schemaRef ds:uri="http://schemas.microsoft.com/office/2006/metadata/properties"/>
    <ds:schemaRef ds:uri="23a673d0-6c97-4602-af76-52d498a4d789"/>
    <ds:schemaRef ds:uri="http://schemas.microsoft.com/office/2006/documentManagement/types"/>
    <ds:schemaRef ds:uri="http://purl.org/dc/elements/1.1/"/>
    <ds:schemaRef ds:uri="http://purl.org/dc/dcmitype/"/>
    <ds:schemaRef ds:uri="8a220d04-cd4c-4a42-a0ef-10d364ba1cb5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72362A5-B887-498D-9B98-D0BA6796DA7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692</Words>
  <Application>Microsoft Office PowerPoint</Application>
  <PresentationFormat>Widescreen</PresentationFormat>
  <Paragraphs>117</Paragraphs>
  <Slides>23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23</vt:i4>
      </vt:variant>
    </vt:vector>
  </HeadingPairs>
  <TitlesOfParts>
    <vt:vector size="36" baseType="lpstr">
      <vt:lpstr>Arial</vt:lpstr>
      <vt:lpstr>Arial,Sans-Serif</vt:lpstr>
      <vt:lpstr>Calibri</vt:lpstr>
      <vt:lpstr>Calibri Light</vt:lpstr>
      <vt:lpstr>Verdana</vt:lpstr>
      <vt:lpstr>office theme</vt:lpstr>
      <vt:lpstr>Custom Design</vt:lpstr>
      <vt:lpstr>1_Custom Design</vt:lpstr>
      <vt:lpstr>3_Custom Design</vt:lpstr>
      <vt:lpstr>2_Custom Design</vt:lpstr>
      <vt:lpstr>4_Custom Design</vt:lpstr>
      <vt:lpstr>5_Custom Design</vt:lpstr>
      <vt:lpstr>6_Custom Design</vt:lpstr>
      <vt:lpstr>PowerPoint Presentation</vt:lpstr>
      <vt:lpstr>PowerPoint Presentation</vt:lpstr>
      <vt:lpstr>PowerPoint Presentation</vt:lpstr>
      <vt:lpstr>PowerPoint Presentation</vt:lpstr>
      <vt:lpstr>Alphabetical order </vt:lpstr>
      <vt:lpstr>Using alphabetical order</vt:lpstr>
      <vt:lpstr>Using alphabetical order</vt:lpstr>
      <vt:lpstr>Video</vt:lpstr>
      <vt:lpstr>Try the skill 1</vt:lpstr>
      <vt:lpstr>Try the skill 2</vt:lpstr>
      <vt:lpstr>Activity 1 and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Workbook activities</vt:lpstr>
      <vt:lpstr>PowerPoint Presentation</vt:lpstr>
      <vt:lpstr>Independent learning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lastModifiedBy>Neil Johnson</cp:lastModifiedBy>
  <cp:revision>1</cp:revision>
  <dcterms:created xsi:type="dcterms:W3CDTF">2021-03-05T10:31:48Z</dcterms:created>
  <dcterms:modified xsi:type="dcterms:W3CDTF">2025-02-07T16:53:54Z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MediaServiceImageTags">
    <vt:lpwstr/>
  </property>
  <property fmtid="{D5CDD505-2E9C-101B-9397-08002B2CF9AE}" pid="4" name="ArticulateGUID">
    <vt:lpwstr>BD9848C9-4293-40C3-B24A-3EAD0D5F04E3</vt:lpwstr>
  </property>
  <property fmtid="{D5CDD505-2E9C-101B-9397-08002B2CF9AE}" pid="5" name="ArticulatePath">
    <vt:lpwstr>https://ncfeorguk.sharepoint.com/sites/Axis_LTR/PROJECTS/037. FUNCTIONAL ENGLISH REFRESH/08. Deliverables/EL2/EL2.10 R/EL2.10 R v1.2</vt:lpwstr>
  </property>
</Properties>
</file>