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87" r:id="rId6"/>
    <p:sldMasterId id="2147483689" r:id="rId7"/>
    <p:sldMasterId id="2147483691" r:id="rId8"/>
    <p:sldMasterId id="2147483693" r:id="rId9"/>
  </p:sldMasterIdLst>
  <p:notesMasterIdLst>
    <p:notesMasterId r:id="rId22"/>
  </p:notesMasterIdLst>
  <p:sldIdLst>
    <p:sldId id="276" r:id="rId10"/>
    <p:sldId id="277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78" r:id="rId20"/>
    <p:sldId id="287" r:id="rId21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98FA"/>
    <a:srgbClr val="FFFFFF"/>
    <a:srgbClr val="6F61DB"/>
    <a:srgbClr val="72F9D7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 varScale="1">
        <p:scale>
          <a:sx n="62" d="100"/>
          <a:sy n="62" d="100"/>
        </p:scale>
        <p:origin x="7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15/07/2021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280472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</p:spTree>
    <p:extLst>
      <p:ext uri="{BB962C8B-B14F-4D97-AF65-F5344CB8AC3E}">
        <p14:creationId xmlns:p14="http://schemas.microsoft.com/office/powerpoint/2010/main" val="1178514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47244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8734103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874023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Question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latin typeface="Verdana" panose="020B0604030504040204" pitchFamily="34" charset="0"/>
                <a:ea typeface="Verdana" panose="020B060403050404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7999" y="4724400"/>
            <a:ext cx="35814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227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 Objectives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0" r:id="rId5"/>
    <p:sldLayoutId id="2147483671" r:id="rId6"/>
    <p:sldLayoutId id="2147483682" r:id="rId7"/>
    <p:sldLayoutId id="2147483679" r:id="rId8"/>
    <p:sldLayoutId id="2147483669" r:id="rId9"/>
    <p:sldLayoutId id="2147483678" r:id="rId10"/>
    <p:sldLayoutId id="2147483677" r:id="rId11"/>
    <p:sldLayoutId id="2147483670" r:id="rId12"/>
    <p:sldLayoutId id="2147483684" r:id="rId13"/>
    <p:sldLayoutId id="214748368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6135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8948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2672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784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47426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6600" b="1" dirty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3.0   |   June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514273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EL2.07 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Read correctly words designated for Entry Level 2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AF522-B319-4FAB-95A9-784CD9BE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9718566" cy="1097758"/>
          </a:xfrm>
        </p:spPr>
        <p:txBody>
          <a:bodyPr/>
          <a:lstStyle/>
          <a:p>
            <a:r>
              <a:rPr lang="en-GB" sz="3600" dirty="0">
                <a:cs typeface="Arial" panose="020B0604020202020204" pitchFamily="34" charset="0"/>
              </a:rPr>
              <a:t>Entry Level 2 Words</a:t>
            </a:r>
            <a:br>
              <a:rPr lang="en-GB" sz="4800" dirty="0">
                <a:cs typeface="Arial" panose="020B0604020202020204" pitchFamily="34" charset="0"/>
              </a:rPr>
            </a:br>
            <a:r>
              <a:rPr lang="en-GB" sz="3600" dirty="0">
                <a:cs typeface="Arial" panose="020B0604020202020204" pitchFamily="34" charset="0"/>
              </a:rPr>
              <a:t>Reading Regular Words: Activity 1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2DDD-C7FD-4448-AAC7-4BECB5E0F03D}"/>
              </a:ext>
            </a:extLst>
          </p:cNvPr>
          <p:cNvSpPr>
            <a:spLocks noGrp="1"/>
          </p:cNvSpPr>
          <p:nvPr/>
        </p:nvSpPr>
        <p:spPr>
          <a:xfrm>
            <a:off x="668607" y="2658140"/>
            <a:ext cx="9718566" cy="301876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Your teacher will give you new words to practise, until you have learned them all.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must practise each set of words 3 times.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you have successfully practised all of the words on your list 3 times, you will be given the next list.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the technique – look, say, cover, repeat. Always ask for help if you need to.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563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EF6165-D7D9-471F-AF58-16F1CD665BEE}"/>
              </a:ext>
            </a:extLst>
          </p:cNvPr>
          <p:cNvSpPr>
            <a:spLocks noGrp="1"/>
          </p:cNvSpPr>
          <p:nvPr/>
        </p:nvSpPr>
        <p:spPr>
          <a:xfrm>
            <a:off x="754913" y="2700669"/>
            <a:ext cx="8314659" cy="374266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Recognise the words designated for reading at Entry Level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some letter blends and their individual sounds.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Practise reading words designated for reading at Entry Level 2.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Apply knowledge gained in practice, to reading short sentences or texts.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1016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92CB-8083-42B8-AAF5-2A176611D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07" y="1862055"/>
            <a:ext cx="7641085" cy="707886"/>
          </a:xfrm>
        </p:spPr>
        <p:txBody>
          <a:bodyPr/>
          <a:lstStyle/>
          <a:p>
            <a:r>
              <a:rPr lang="en-GB" altLang="x-none" dirty="0"/>
              <a:t>Congratulations!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38F4F-9EAA-4863-AA40-5CDE3BFE8C9F}"/>
              </a:ext>
            </a:extLst>
          </p:cNvPr>
          <p:cNvSpPr>
            <a:spLocks noGrp="1"/>
          </p:cNvSpPr>
          <p:nvPr/>
        </p:nvSpPr>
        <p:spPr>
          <a:xfrm>
            <a:off x="681307" y="2569940"/>
            <a:ext cx="10354993" cy="4099059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You’ve completed this module on reading words designated for Entry Level 2 Functional Skills English </a:t>
            </a:r>
            <a:r>
              <a:rPr lang="mr-IN" sz="2000" dirty="0"/>
              <a:t>–</a:t>
            </a:r>
            <a:r>
              <a:rPr lang="en-GB" sz="2000" dirty="0"/>
              <a:t> Reading. </a:t>
            </a:r>
          </a:p>
          <a:p>
            <a:r>
              <a:rPr lang="en-GB" sz="2000" dirty="0"/>
              <a:t>Now practise your skills.</a:t>
            </a:r>
          </a:p>
        </p:txBody>
      </p:sp>
    </p:spTree>
    <p:extLst>
      <p:ext uri="{BB962C8B-B14F-4D97-AF65-F5344CB8AC3E}">
        <p14:creationId xmlns:p14="http://schemas.microsoft.com/office/powerpoint/2010/main" val="898196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EF6165-D7D9-471F-AF58-16F1CD665BEE}"/>
              </a:ext>
            </a:extLst>
          </p:cNvPr>
          <p:cNvSpPr>
            <a:spLocks noGrp="1"/>
          </p:cNvSpPr>
          <p:nvPr/>
        </p:nvSpPr>
        <p:spPr>
          <a:xfrm>
            <a:off x="754913" y="2700669"/>
            <a:ext cx="8314659" cy="374266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By the end of this session learners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Recognise the words designated for reading at Entry Level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some letter blends and their individual sounds.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Practise reading words designated for reading at Entry Level 2.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Apply knowledge gained in practice, to reading short sentences or texts.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6543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EA78B-0E61-4F97-BFCA-2A4484207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240" y="1842562"/>
            <a:ext cx="7641085" cy="707886"/>
          </a:xfrm>
        </p:spPr>
        <p:txBody>
          <a:bodyPr/>
          <a:lstStyle/>
          <a:p>
            <a:r>
              <a:rPr lang="en-US" altLang="en-US" sz="3600" dirty="0">
                <a:latin typeface="Arial" charset="0"/>
                <a:cs typeface="Arial" charset="0"/>
              </a:rPr>
              <a:t>Reading Sounds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983EB-896D-4624-B3B0-4F150825792C}"/>
              </a:ext>
            </a:extLst>
          </p:cNvPr>
          <p:cNvSpPr>
            <a:spLocks noGrp="1"/>
          </p:cNvSpPr>
          <p:nvPr/>
        </p:nvSpPr>
        <p:spPr>
          <a:xfrm>
            <a:off x="679240" y="2550448"/>
            <a:ext cx="7641085" cy="3882249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RECAP ENTRY LEVEL 1: There are 26 letters in the alphabet.  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These are split into vowels and consonants.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Can you remember the vowels?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A E I O U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These have 2 sounds.  A short sound and a long sound.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EG:A = A and Ay </a:t>
            </a:r>
            <a:br>
              <a:rPr lang="en-GB" sz="1800" dirty="0"/>
            </a:br>
            <a:r>
              <a:rPr lang="en-GB" sz="1800" dirty="0"/>
              <a:t>E = E and </a:t>
            </a:r>
            <a:r>
              <a:rPr lang="en-GB" sz="1800" dirty="0" err="1"/>
              <a:t>Ee</a:t>
            </a:r>
            <a:endParaRPr lang="en-GB" sz="1800" dirty="0"/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Say them together.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endParaRPr lang="en-GB" sz="2000" dirty="0"/>
          </a:p>
          <a:p>
            <a:pPr>
              <a:spcAft>
                <a:spcPts val="600"/>
              </a:spcAft>
              <a:buClr>
                <a:srgbClr val="825AA4"/>
              </a:buClr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75792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50BA0-C3BD-46A7-B71B-BB626EB99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850925"/>
            <a:ext cx="7641085" cy="707886"/>
          </a:xfrm>
        </p:spPr>
        <p:txBody>
          <a:bodyPr/>
          <a:lstStyle/>
          <a:p>
            <a:r>
              <a:rPr lang="en-GB" dirty="0"/>
              <a:t>Reading Sounds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1D1D3-965D-47DA-BF99-5E0733C43E9F}"/>
              </a:ext>
            </a:extLst>
          </p:cNvPr>
          <p:cNvSpPr>
            <a:spLocks noGrp="1"/>
          </p:cNvSpPr>
          <p:nvPr/>
        </p:nvSpPr>
        <p:spPr>
          <a:xfrm>
            <a:off x="668607" y="2558811"/>
            <a:ext cx="10219134" cy="4383000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There are 26 letters in the alphabet.  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These are split into vowels and consonants.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Anything that is not a vowel is called a consonant. 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These also 2 sounds.  A short sound and a long sound.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EG: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B = B and Be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C = C and Ce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/>
              <a:t>Say them together.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632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1B291-7AEB-481E-A0F7-4E3C24A8A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50925"/>
            <a:ext cx="7641085" cy="707886"/>
          </a:xfrm>
        </p:spPr>
        <p:txBody>
          <a:bodyPr/>
          <a:lstStyle/>
          <a:p>
            <a:r>
              <a:rPr lang="en-GB" dirty="0"/>
              <a:t>Reading Sounds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3C0A27-BD6E-4D4D-A771-C3444F524F3C}"/>
              </a:ext>
            </a:extLst>
          </p:cNvPr>
          <p:cNvSpPr txBox="1"/>
          <p:nvPr/>
        </p:nvSpPr>
        <p:spPr>
          <a:xfrm>
            <a:off x="678881" y="2558811"/>
            <a:ext cx="9783557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When some letters are placed beside each other they make their very own sound.  These are: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            OR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SH            NG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             OI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OO            UE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QU            ER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OU           AR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           OA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CK           AI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IE            EE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These are known as </a:t>
            </a:r>
            <a:r>
              <a:rPr lang="en-GB" sz="1800" u="sng" dirty="0">
                <a:latin typeface="Arial" panose="020B0604020202020204" pitchFamily="34" charset="0"/>
                <a:cs typeface="Arial" panose="020B0604020202020204" pitchFamily="34" charset="0"/>
              </a:rPr>
              <a:t>letter blends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  They mix alphabet sounds. </a:t>
            </a:r>
          </a:p>
        </p:txBody>
      </p:sp>
    </p:spTree>
    <p:extLst>
      <p:ext uri="{BB962C8B-B14F-4D97-AF65-F5344CB8AC3E}">
        <p14:creationId xmlns:p14="http://schemas.microsoft.com/office/powerpoint/2010/main" val="2195515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C5522-972F-45A0-B886-6A5F9ED9D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40650"/>
            <a:ext cx="7641085" cy="707886"/>
          </a:xfrm>
        </p:spPr>
        <p:txBody>
          <a:bodyPr/>
          <a:lstStyle/>
          <a:p>
            <a:r>
              <a:rPr lang="en-GB" dirty="0"/>
              <a:t>Reading Sounds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EC080A-A95F-4411-8D13-C8655C001473}"/>
              </a:ext>
            </a:extLst>
          </p:cNvPr>
          <p:cNvSpPr txBox="1"/>
          <p:nvPr/>
        </p:nvSpPr>
        <p:spPr>
          <a:xfrm>
            <a:off x="678881" y="2548536"/>
            <a:ext cx="1012379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During your course, you will learn to read these letter blends.  You will be shown new words each week. 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CH            OR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SH            NG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             OI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OO            UE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QU            ER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OU           AR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EA           OA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CK           AI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IE            EE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Practise saying some of these together.  </a:t>
            </a:r>
          </a:p>
        </p:txBody>
      </p:sp>
    </p:spTree>
    <p:extLst>
      <p:ext uri="{BB962C8B-B14F-4D97-AF65-F5344CB8AC3E}">
        <p14:creationId xmlns:p14="http://schemas.microsoft.com/office/powerpoint/2010/main" val="3764931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92C2A-2257-44D5-A100-C8E5913B6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332" y="1850925"/>
            <a:ext cx="7641085" cy="707886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Single Sound Words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C73F21-344D-4422-9B81-5E03D5FCB2B2}"/>
              </a:ext>
            </a:extLst>
          </p:cNvPr>
          <p:cNvSpPr txBox="1"/>
          <p:nvPr/>
        </p:nvSpPr>
        <p:spPr>
          <a:xfrm>
            <a:off x="658332" y="2558811"/>
            <a:ext cx="76410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You read these words by adding up each individual short letter sound. 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C+ A + T = CAT</a:t>
            </a:r>
          </a:p>
        </p:txBody>
      </p:sp>
    </p:spTree>
    <p:extLst>
      <p:ext uri="{BB962C8B-B14F-4D97-AF65-F5344CB8AC3E}">
        <p14:creationId xmlns:p14="http://schemas.microsoft.com/office/powerpoint/2010/main" val="65231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37A1-9F02-467D-ADA6-84CE9AB86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81" y="1830377"/>
            <a:ext cx="7641085" cy="707886"/>
          </a:xfrm>
        </p:spPr>
        <p:txBody>
          <a:bodyPr/>
          <a:lstStyle/>
          <a:p>
            <a:r>
              <a:rPr lang="en-GB" dirty="0"/>
              <a:t>Entry Level 2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18562-FDD6-4DF6-813C-6D71EF53404E}"/>
              </a:ext>
            </a:extLst>
          </p:cNvPr>
          <p:cNvSpPr>
            <a:spLocks noGrp="1"/>
          </p:cNvSpPr>
          <p:nvPr/>
        </p:nvSpPr>
        <p:spPr>
          <a:xfrm>
            <a:off x="678880" y="2538264"/>
            <a:ext cx="10697957" cy="3437234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are expected to both read AND spell correctly all of the high frequency words from Entry Level 1.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high frequency words are the words we see most often in the English language.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addition, you need to learn to read and spell other words – an example is on the next slide. Your teacher will give you the words to practise.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the technique – look, say, cover, repeat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86410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99BD4-42BC-44C5-8331-BD54E26CD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239" y="1853195"/>
            <a:ext cx="7641085" cy="707886"/>
          </a:xfrm>
        </p:spPr>
        <p:txBody>
          <a:bodyPr/>
          <a:lstStyle/>
          <a:p>
            <a:r>
              <a:rPr lang="en-GB" dirty="0"/>
              <a:t>Entry Level 2 Words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5C46FF-28FB-4F84-A533-ADF83540E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065" y="2561081"/>
            <a:ext cx="5725431" cy="429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38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77dee5ca-6d02-4813-b52c-c12add00926d"/>
    <ds:schemaRef ds:uri="http://schemas.microsoft.com/office/2006/documentManagement/types"/>
    <ds:schemaRef ds:uri="http://schemas.microsoft.com/office/infopath/2007/PartnerControls"/>
    <ds:schemaRef ds:uri="2910ae0d-d99b-43ae-b7eb-97dae584179d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</TotalTime>
  <Words>590</Words>
  <Application>Microsoft Office PowerPoint</Application>
  <PresentationFormat>Widescreen</PresentationFormat>
  <Paragraphs>80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Verdana</vt:lpstr>
      <vt:lpstr>office theme</vt:lpstr>
      <vt:lpstr>Custom Design</vt:lpstr>
      <vt:lpstr>1_Custom Design</vt:lpstr>
      <vt:lpstr>2_Custom Design</vt:lpstr>
      <vt:lpstr>3_Custom Design</vt:lpstr>
      <vt:lpstr>4_Custom Design</vt:lpstr>
      <vt:lpstr>PowerPoint Presentation</vt:lpstr>
      <vt:lpstr>PowerPoint Presentation</vt:lpstr>
      <vt:lpstr>Reading Sounds</vt:lpstr>
      <vt:lpstr>Reading Sounds</vt:lpstr>
      <vt:lpstr>Reading Sounds</vt:lpstr>
      <vt:lpstr>Reading Sounds</vt:lpstr>
      <vt:lpstr>Single Sound Words</vt:lpstr>
      <vt:lpstr>Entry Level 2 Words</vt:lpstr>
      <vt:lpstr>Entry Level 2 Words</vt:lpstr>
      <vt:lpstr>Entry Level 2 Words Reading Regular Words: Activity 1</vt:lpstr>
      <vt:lpstr>PowerPoint Presentation</vt:lpstr>
      <vt:lpstr>Congratulations!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Liam Wilde</cp:lastModifiedBy>
  <cp:revision>160</cp:revision>
  <dcterms:created xsi:type="dcterms:W3CDTF">2021-03-05T10:31:48Z</dcterms:created>
  <dcterms:modified xsi:type="dcterms:W3CDTF">2021-07-15T14:57:32Z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