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omments/comment1.xml" ContentType="application/vnd.openxmlformats-officedocument.presentationml.comment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sldIdLst>
    <p:sldId id="256" r:id="rId7"/>
    <p:sldId id="257" r:id="rId8"/>
    <p:sldId id="258" r:id="rId9"/>
    <p:sldId id="259" r:id="rId10"/>
    <p:sldId id="275" r:id="rId11"/>
    <p:sldId id="276" r:id="rId12"/>
    <p:sldId id="277" r:id="rId13"/>
    <p:sldId id="261" r:id="rId14"/>
    <p:sldId id="262" r:id="rId15"/>
    <p:sldId id="278" r:id="rId16"/>
    <p:sldId id="280" r:id="rId17"/>
    <p:sldId id="279" r:id="rId18"/>
    <p:sldId id="281" r:id="rId19"/>
    <p:sldId id="263" r:id="rId20"/>
    <p:sldId id="283" r:id="rId21"/>
    <p:sldId id="264" r:id="rId22"/>
    <p:sldId id="265" r:id="rId23"/>
    <p:sldId id="267" r:id="rId24"/>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nessa Mongey" initials="VM" lastIdx="1" clrIdx="0">
    <p:extLst>
      <p:ext uri="{19B8F6BF-5375-455C-9EA6-DF929625EA0E}">
        <p15:presenceInfo xmlns:p15="http://schemas.microsoft.com/office/powerpoint/2012/main" userId="S::VanessaMongey@ncfe.org.uk::10ff5935-b405-410e-8639-ec0d20fef139" providerId="AD"/>
      </p:ext>
    </p:extLst>
  </p:cmAuthor>
  <p:cmAuthor id="2" name="Erica Schnacke" initials="ES" lastIdx="1" clrIdx="1">
    <p:extLst>
      <p:ext uri="{19B8F6BF-5375-455C-9EA6-DF929625EA0E}">
        <p15:presenceInfo xmlns:p15="http://schemas.microsoft.com/office/powerpoint/2012/main" userId="S::eschnacke@ribblesdale.org::873e7dfc-5532-437b-96eb-50c754e0707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F9D4"/>
    <a:srgbClr val="A098FA"/>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2B5565-F5CC-0092-9CF8-3678E3F514EB}" v="50" dt="2024-12-18T14:28:14.8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14" autoAdjust="0"/>
    <p:restoredTop sz="94660"/>
  </p:normalViewPr>
  <p:slideViewPr>
    <p:cSldViewPr snapToGrid="0">
      <p:cViewPr varScale="1">
        <p:scale>
          <a:sx n="74" d="100"/>
          <a:sy n="74" d="100"/>
        </p:scale>
        <p:origin x="86" y="298"/>
      </p:cViewPr>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ng Pham" userId="74f8ac01-2515-4145-98b5-f12dce5e2aef" providerId="ADAL" clId="{1422C907-079D-4019-8CAC-051F241DF1D3}"/>
    <pc:docChg chg="modMainMaster">
      <pc:chgData name="Trang Pham" userId="74f8ac01-2515-4145-98b5-f12dce5e2aef" providerId="ADAL" clId="{1422C907-079D-4019-8CAC-051F241DF1D3}" dt="2024-12-16T13:48:56.636" v="6"/>
      <pc:docMkLst>
        <pc:docMk/>
      </pc:docMkLst>
      <pc:sldMasterChg chg="addSp modSp modSldLayout">
        <pc:chgData name="Trang Pham" userId="74f8ac01-2515-4145-98b5-f12dce5e2aef" providerId="ADAL" clId="{1422C907-079D-4019-8CAC-051F241DF1D3}" dt="2024-12-16T13:48:48.431" v="2"/>
        <pc:sldMasterMkLst>
          <pc:docMk/>
          <pc:sldMasterMk cId="1188785011" sldId="2147483648"/>
        </pc:sldMasterMkLst>
        <pc:spChg chg="add mod">
          <ac:chgData name="Trang Pham" userId="74f8ac01-2515-4145-98b5-f12dce5e2aef" providerId="ADAL" clId="{1422C907-079D-4019-8CAC-051F241DF1D3}" dt="2024-12-16T13:48:45.791" v="1"/>
          <ac:spMkLst>
            <pc:docMk/>
            <pc:sldMasterMk cId="1188785011" sldId="2147483648"/>
            <ac:spMk id="2" creationId="{EDC3EA03-F678-E9AC-DC7F-034C9B8FAD57}"/>
          </ac:spMkLst>
        </pc:spChg>
        <pc:sldLayoutChg chg="addSp modSp">
          <pc:chgData name="Trang Pham" userId="74f8ac01-2515-4145-98b5-f12dce5e2aef" providerId="ADAL" clId="{1422C907-079D-4019-8CAC-051F241DF1D3}" dt="2024-12-16T13:48:48.431" v="2"/>
          <pc:sldLayoutMkLst>
            <pc:docMk/>
            <pc:sldMasterMk cId="1188785011" sldId="2147483648"/>
            <pc:sldLayoutMk cId="2818874633" sldId="2147483686"/>
          </pc:sldLayoutMkLst>
          <pc:spChg chg="add mod">
            <ac:chgData name="Trang Pham" userId="74f8ac01-2515-4145-98b5-f12dce5e2aef" providerId="ADAL" clId="{1422C907-079D-4019-8CAC-051F241DF1D3}" dt="2024-12-16T13:48:48.431" v="2"/>
            <ac:spMkLst>
              <pc:docMk/>
              <pc:sldMasterMk cId="1188785011" sldId="2147483648"/>
              <pc:sldLayoutMk cId="2818874633" sldId="2147483686"/>
              <ac:spMk id="2" creationId="{3D71AD33-7461-58E1-3AA6-8BE6D33D1F96}"/>
            </ac:spMkLst>
          </pc:spChg>
        </pc:sldLayoutChg>
      </pc:sldMasterChg>
      <pc:sldMasterChg chg="addSp modSp">
        <pc:chgData name="Trang Pham" userId="74f8ac01-2515-4145-98b5-f12dce5e2aef" providerId="ADAL" clId="{1422C907-079D-4019-8CAC-051F241DF1D3}" dt="2024-12-16T13:48:43.219" v="0"/>
        <pc:sldMasterMkLst>
          <pc:docMk/>
          <pc:sldMasterMk cId="461596073" sldId="2147483673"/>
        </pc:sldMasterMkLst>
        <pc:spChg chg="add mod">
          <ac:chgData name="Trang Pham" userId="74f8ac01-2515-4145-98b5-f12dce5e2aef" providerId="ADAL" clId="{1422C907-079D-4019-8CAC-051F241DF1D3}" dt="2024-12-16T13:48:43.219" v="0"/>
          <ac:spMkLst>
            <pc:docMk/>
            <pc:sldMasterMk cId="461596073" sldId="2147483673"/>
            <ac:spMk id="2" creationId="{956D94C4-C844-BADA-DA41-969CED996412}"/>
          </ac:spMkLst>
        </pc:spChg>
      </pc:sldMasterChg>
      <pc:sldMasterChg chg="addSp modSp modSldLayout">
        <pc:chgData name="Trang Pham" userId="74f8ac01-2515-4145-98b5-f12dce5e2aef" providerId="ADAL" clId="{1422C907-079D-4019-8CAC-051F241DF1D3}" dt="2024-12-16T13:48:56.636" v="6"/>
        <pc:sldMasterMkLst>
          <pc:docMk/>
          <pc:sldMasterMk cId="1035412646" sldId="2147483687"/>
        </pc:sldMasterMkLst>
        <pc:spChg chg="add mod">
          <ac:chgData name="Trang Pham" userId="74f8ac01-2515-4145-98b5-f12dce5e2aef" providerId="ADAL" clId="{1422C907-079D-4019-8CAC-051F241DF1D3}" dt="2024-12-16T13:48:51.693" v="3"/>
          <ac:spMkLst>
            <pc:docMk/>
            <pc:sldMasterMk cId="1035412646" sldId="2147483687"/>
            <ac:spMk id="2" creationId="{42C0B633-FCF7-6D21-5DE9-02920C00980A}"/>
          </ac:spMkLst>
        </pc:spChg>
        <pc:sldLayoutChg chg="addSp modSp">
          <pc:chgData name="Trang Pham" userId="74f8ac01-2515-4145-98b5-f12dce5e2aef" providerId="ADAL" clId="{1422C907-079D-4019-8CAC-051F241DF1D3}" dt="2024-12-16T13:48:53.389" v="4"/>
          <pc:sldLayoutMkLst>
            <pc:docMk/>
            <pc:sldMasterMk cId="1035412646" sldId="2147483687"/>
            <pc:sldLayoutMk cId="1457850769" sldId="2147483699"/>
          </pc:sldLayoutMkLst>
          <pc:spChg chg="add mod">
            <ac:chgData name="Trang Pham" userId="74f8ac01-2515-4145-98b5-f12dce5e2aef" providerId="ADAL" clId="{1422C907-079D-4019-8CAC-051F241DF1D3}" dt="2024-12-16T13:48:53.389" v="4"/>
            <ac:spMkLst>
              <pc:docMk/>
              <pc:sldMasterMk cId="1035412646" sldId="2147483687"/>
              <pc:sldLayoutMk cId="1457850769" sldId="2147483699"/>
              <ac:spMk id="2" creationId="{47909ACD-D4A4-9A58-A64A-462ED587B84C}"/>
            </ac:spMkLst>
          </pc:spChg>
        </pc:sldLayoutChg>
        <pc:sldLayoutChg chg="addSp modSp">
          <pc:chgData name="Trang Pham" userId="74f8ac01-2515-4145-98b5-f12dce5e2aef" providerId="ADAL" clId="{1422C907-079D-4019-8CAC-051F241DF1D3}" dt="2024-12-16T13:48:56.636" v="6"/>
          <pc:sldLayoutMkLst>
            <pc:docMk/>
            <pc:sldMasterMk cId="1035412646" sldId="2147483687"/>
            <pc:sldLayoutMk cId="2546892013" sldId="2147483700"/>
          </pc:sldLayoutMkLst>
          <pc:spChg chg="add mod">
            <ac:chgData name="Trang Pham" userId="74f8ac01-2515-4145-98b5-f12dce5e2aef" providerId="ADAL" clId="{1422C907-079D-4019-8CAC-051F241DF1D3}" dt="2024-12-16T13:48:56.636" v="6"/>
            <ac:spMkLst>
              <pc:docMk/>
              <pc:sldMasterMk cId="1035412646" sldId="2147483687"/>
              <pc:sldLayoutMk cId="2546892013" sldId="2147483700"/>
              <ac:spMk id="2" creationId="{86B0ABB9-916F-AD91-83D6-871C970EB357}"/>
            </ac:spMkLst>
          </pc:spChg>
        </pc:sldLayoutChg>
        <pc:sldLayoutChg chg="addSp modSp">
          <pc:chgData name="Trang Pham" userId="74f8ac01-2515-4145-98b5-f12dce5e2aef" providerId="ADAL" clId="{1422C907-079D-4019-8CAC-051F241DF1D3}" dt="2024-12-16T13:48:54.877" v="5"/>
          <pc:sldLayoutMkLst>
            <pc:docMk/>
            <pc:sldMasterMk cId="1035412646" sldId="2147483687"/>
            <pc:sldLayoutMk cId="880073683" sldId="2147483701"/>
          </pc:sldLayoutMkLst>
          <pc:spChg chg="add mod">
            <ac:chgData name="Trang Pham" userId="74f8ac01-2515-4145-98b5-f12dce5e2aef" providerId="ADAL" clId="{1422C907-079D-4019-8CAC-051F241DF1D3}" dt="2024-12-16T13:48:54.877" v="5"/>
            <ac:spMkLst>
              <pc:docMk/>
              <pc:sldMasterMk cId="1035412646" sldId="2147483687"/>
              <pc:sldLayoutMk cId="880073683" sldId="2147483701"/>
              <ac:spMk id="2" creationId="{BE73D4EB-BA37-7270-9AE6-73A37CF51E8B}"/>
            </ac:spMkLst>
          </pc:spChg>
        </pc:sldLayoutChg>
      </pc:sldMasterChg>
    </pc:docChg>
  </pc:docChgLst>
  <pc:docChgLst>
    <pc:chgData name="Sarah Fearnley" userId="S::sarahfearnley@ncfe.org.uk::a7cd2806-8b3e-4ce0-a803-96763604b100" providerId="AD" clId="Web-{2B212AEA-D1A5-1E6F-02DA-6EC92A4BC7FF}"/>
    <pc:docChg chg="modSld">
      <pc:chgData name="Sarah Fearnley" userId="S::sarahfearnley@ncfe.org.uk::a7cd2806-8b3e-4ce0-a803-96763604b100" providerId="AD" clId="Web-{2B212AEA-D1A5-1E6F-02DA-6EC92A4BC7FF}" dt="2022-09-01T14:06:57.235" v="38" actId="14100"/>
      <pc:docMkLst>
        <pc:docMk/>
      </pc:docMkLst>
      <pc:sldChg chg="modSp">
        <pc:chgData name="Sarah Fearnley" userId="S::sarahfearnley@ncfe.org.uk::a7cd2806-8b3e-4ce0-a803-96763604b100" providerId="AD" clId="Web-{2B212AEA-D1A5-1E6F-02DA-6EC92A4BC7FF}" dt="2022-09-01T14:02:03.744" v="1" actId="20577"/>
        <pc:sldMkLst>
          <pc:docMk/>
          <pc:sldMk cId="1959493693" sldId="259"/>
        </pc:sldMkLst>
        <pc:spChg chg="mod">
          <ac:chgData name="Sarah Fearnley" userId="S::sarahfearnley@ncfe.org.uk::a7cd2806-8b3e-4ce0-a803-96763604b100" providerId="AD" clId="Web-{2B212AEA-D1A5-1E6F-02DA-6EC92A4BC7FF}" dt="2022-09-01T14:02:03.744" v="1" actId="20577"/>
          <ac:spMkLst>
            <pc:docMk/>
            <pc:sldMk cId="1959493693" sldId="259"/>
            <ac:spMk id="23" creationId="{83763FEE-B89F-47C4-88EB-B02BF8FAE9C5}"/>
          </ac:spMkLst>
        </pc:spChg>
      </pc:sldChg>
      <pc:sldChg chg="modSp">
        <pc:chgData name="Sarah Fearnley" userId="S::sarahfearnley@ncfe.org.uk::a7cd2806-8b3e-4ce0-a803-96763604b100" providerId="AD" clId="Web-{2B212AEA-D1A5-1E6F-02DA-6EC92A4BC7FF}" dt="2022-09-01T14:02:51.623" v="5" actId="20577"/>
        <pc:sldMkLst>
          <pc:docMk/>
          <pc:sldMk cId="3378825058" sldId="261"/>
        </pc:sldMkLst>
        <pc:spChg chg="mod">
          <ac:chgData name="Sarah Fearnley" userId="S::sarahfearnley@ncfe.org.uk::a7cd2806-8b3e-4ce0-a803-96763604b100" providerId="AD" clId="Web-{2B212AEA-D1A5-1E6F-02DA-6EC92A4BC7FF}" dt="2022-09-01T14:02:51.623" v="5" actId="20577"/>
          <ac:spMkLst>
            <pc:docMk/>
            <pc:sldMk cId="3378825058" sldId="261"/>
            <ac:spMk id="12" creationId="{297CA11F-B52E-4750-85AC-F75CE7933D36}"/>
          </ac:spMkLst>
        </pc:spChg>
      </pc:sldChg>
      <pc:sldChg chg="modSp">
        <pc:chgData name="Sarah Fearnley" userId="S::sarahfearnley@ncfe.org.uk::a7cd2806-8b3e-4ce0-a803-96763604b100" providerId="AD" clId="Web-{2B212AEA-D1A5-1E6F-02DA-6EC92A4BC7FF}" dt="2022-09-01T14:02:32.215" v="4" actId="14100"/>
        <pc:sldMkLst>
          <pc:docMk/>
          <pc:sldMk cId="86121292" sldId="275"/>
        </pc:sldMkLst>
        <pc:spChg chg="mod">
          <ac:chgData name="Sarah Fearnley" userId="S::sarahfearnley@ncfe.org.uk::a7cd2806-8b3e-4ce0-a803-96763604b100" providerId="AD" clId="Web-{2B212AEA-D1A5-1E6F-02DA-6EC92A4BC7FF}" dt="2022-09-01T14:02:32.215" v="4" actId="14100"/>
          <ac:spMkLst>
            <pc:docMk/>
            <pc:sldMk cId="86121292" sldId="275"/>
            <ac:spMk id="6" creationId="{A7D29584-DE89-40BD-8AF5-2F1B86C24235}"/>
          </ac:spMkLst>
        </pc:spChg>
      </pc:sldChg>
      <pc:sldChg chg="modSp">
        <pc:chgData name="Sarah Fearnley" userId="S::sarahfearnley@ncfe.org.uk::a7cd2806-8b3e-4ce0-a803-96763604b100" providerId="AD" clId="Web-{2B212AEA-D1A5-1E6F-02DA-6EC92A4BC7FF}" dt="2022-09-01T14:05:06.649" v="22" actId="14100"/>
        <pc:sldMkLst>
          <pc:docMk/>
          <pc:sldMk cId="803238404" sldId="278"/>
        </pc:sldMkLst>
        <pc:spChg chg="mod">
          <ac:chgData name="Sarah Fearnley" userId="S::sarahfearnley@ncfe.org.uk::a7cd2806-8b3e-4ce0-a803-96763604b100" providerId="AD" clId="Web-{2B212AEA-D1A5-1E6F-02DA-6EC92A4BC7FF}" dt="2022-09-01T14:05:06.649" v="22" actId="14100"/>
          <ac:spMkLst>
            <pc:docMk/>
            <pc:sldMk cId="803238404" sldId="278"/>
            <ac:spMk id="19" creationId="{2B544EA4-D5CA-42D5-A141-8514258C2353}"/>
          </ac:spMkLst>
        </pc:spChg>
        <pc:cxnChg chg="mod">
          <ac:chgData name="Sarah Fearnley" userId="S::sarahfearnley@ncfe.org.uk::a7cd2806-8b3e-4ce0-a803-96763604b100" providerId="AD" clId="Web-{2B212AEA-D1A5-1E6F-02DA-6EC92A4BC7FF}" dt="2022-09-01T14:04:38.397" v="11" actId="1076"/>
          <ac:cxnSpMkLst>
            <pc:docMk/>
            <pc:sldMk cId="803238404" sldId="278"/>
            <ac:cxnSpMk id="22" creationId="{59B63A32-BD56-497A-AD66-383FE309A57B}"/>
          </ac:cxnSpMkLst>
        </pc:cxnChg>
      </pc:sldChg>
      <pc:sldChg chg="modSp">
        <pc:chgData name="Sarah Fearnley" userId="S::sarahfearnley@ncfe.org.uk::a7cd2806-8b3e-4ce0-a803-96763604b100" providerId="AD" clId="Web-{2B212AEA-D1A5-1E6F-02DA-6EC92A4BC7FF}" dt="2022-09-01T14:06:20.967" v="26" actId="1076"/>
        <pc:sldMkLst>
          <pc:docMk/>
          <pc:sldMk cId="1389529718" sldId="279"/>
        </pc:sldMkLst>
        <pc:spChg chg="mod">
          <ac:chgData name="Sarah Fearnley" userId="S::sarahfearnley@ncfe.org.uk::a7cd2806-8b3e-4ce0-a803-96763604b100" providerId="AD" clId="Web-{2B212AEA-D1A5-1E6F-02DA-6EC92A4BC7FF}" dt="2022-09-01T14:06:20.967" v="26" actId="1076"/>
          <ac:spMkLst>
            <pc:docMk/>
            <pc:sldMk cId="1389529718" sldId="279"/>
            <ac:spMk id="2" creationId="{B380ECD1-6ECA-4005-92EA-6402C82F0431}"/>
          </ac:spMkLst>
        </pc:spChg>
        <pc:spChg chg="mod">
          <ac:chgData name="Sarah Fearnley" userId="S::sarahfearnley@ncfe.org.uk::a7cd2806-8b3e-4ce0-a803-96763604b100" providerId="AD" clId="Web-{2B212AEA-D1A5-1E6F-02DA-6EC92A4BC7FF}" dt="2022-09-01T14:06:16.154" v="24" actId="1076"/>
          <ac:spMkLst>
            <pc:docMk/>
            <pc:sldMk cId="1389529718" sldId="279"/>
            <ac:spMk id="8" creationId="{C6B8ED4E-F438-4827-8322-3DA4C595535E}"/>
          </ac:spMkLst>
        </pc:spChg>
      </pc:sldChg>
      <pc:sldChg chg="modSp">
        <pc:chgData name="Sarah Fearnley" userId="S::sarahfearnley@ncfe.org.uk::a7cd2806-8b3e-4ce0-a803-96763604b100" providerId="AD" clId="Web-{2B212AEA-D1A5-1E6F-02DA-6EC92A4BC7FF}" dt="2022-09-01T14:06:57.235" v="38" actId="14100"/>
        <pc:sldMkLst>
          <pc:docMk/>
          <pc:sldMk cId="2698364879" sldId="282"/>
        </pc:sldMkLst>
        <pc:spChg chg="mod">
          <ac:chgData name="Sarah Fearnley" userId="S::sarahfearnley@ncfe.org.uk::a7cd2806-8b3e-4ce0-a803-96763604b100" providerId="AD" clId="Web-{2B212AEA-D1A5-1E6F-02DA-6EC92A4BC7FF}" dt="2022-09-01T14:06:35.609" v="31" actId="20577"/>
          <ac:spMkLst>
            <pc:docMk/>
            <pc:sldMk cId="2698364879" sldId="282"/>
            <ac:spMk id="5" creationId="{A0251900-0BF0-43AC-9D1E-B4E25D2D7D42}"/>
          </ac:spMkLst>
        </pc:spChg>
        <pc:spChg chg="mod">
          <ac:chgData name="Sarah Fearnley" userId="S::sarahfearnley@ncfe.org.uk::a7cd2806-8b3e-4ce0-a803-96763604b100" providerId="AD" clId="Web-{2B212AEA-D1A5-1E6F-02DA-6EC92A4BC7FF}" dt="2022-09-01T14:06:57.235" v="38" actId="14100"/>
          <ac:spMkLst>
            <pc:docMk/>
            <pc:sldMk cId="2698364879" sldId="282"/>
            <ac:spMk id="6" creationId="{17ACAF2E-1D76-4E22-BF9F-61919AB17C17}"/>
          </ac:spMkLst>
        </pc:spChg>
      </pc:sldChg>
    </pc:docChg>
  </pc:docChgLst>
  <pc:docChgLst>
    <pc:chgData clId="Web-{387986CC-FC1C-5047-5CE1-F428383411CF}"/>
    <pc:docChg chg="modSld">
      <pc:chgData name="" userId="" providerId="" clId="Web-{387986CC-FC1C-5047-5CE1-F428383411CF}" dt="2022-08-30T16:19:49.499" v="1" actId="20577"/>
      <pc:docMkLst>
        <pc:docMk/>
      </pc:docMkLst>
      <pc:sldChg chg="modSp">
        <pc:chgData name="" userId="" providerId="" clId="Web-{387986CC-FC1C-5047-5CE1-F428383411CF}" dt="2022-08-30T16:19:49.499" v="1" actId="20577"/>
        <pc:sldMkLst>
          <pc:docMk/>
          <pc:sldMk cId="3015144728" sldId="256"/>
        </pc:sldMkLst>
        <pc:spChg chg="mod">
          <ac:chgData name="" userId="" providerId="" clId="Web-{387986CC-FC1C-5047-5CE1-F428383411CF}" dt="2022-08-30T16:19:49.499" v="1" actId="20577"/>
          <ac:spMkLst>
            <pc:docMk/>
            <pc:sldMk cId="3015144728" sldId="256"/>
            <ac:spMk id="4" creationId="{5165BC95-29B2-439F-8B7C-5863CEED1CCD}"/>
          </ac:spMkLst>
        </pc:spChg>
      </pc:sldChg>
    </pc:docChg>
  </pc:docChgLst>
  <pc:docChgLst>
    <pc:chgData name="eschnacke@gmail.com" userId="S::urn:spo:guest#eschnacke@gmail.com::" providerId="AD" clId="Web-{387986CC-FC1C-5047-5CE1-F428383411CF}"/>
    <pc:docChg chg="modSld">
      <pc:chgData name="eschnacke@gmail.com" userId="S::urn:spo:guest#eschnacke@gmail.com::" providerId="AD" clId="Web-{387986CC-FC1C-5047-5CE1-F428383411CF}" dt="2022-08-30T16:20:02.609" v="8" actId="20577"/>
      <pc:docMkLst>
        <pc:docMk/>
      </pc:docMkLst>
      <pc:sldChg chg="modSp">
        <pc:chgData name="eschnacke@gmail.com" userId="S::urn:spo:guest#eschnacke@gmail.com::" providerId="AD" clId="Web-{387986CC-FC1C-5047-5CE1-F428383411CF}" dt="2022-08-30T16:20:02.609" v="8" actId="20577"/>
        <pc:sldMkLst>
          <pc:docMk/>
          <pc:sldMk cId="3015144728" sldId="256"/>
        </pc:sldMkLst>
        <pc:spChg chg="mod">
          <ac:chgData name="eschnacke@gmail.com" userId="S::urn:spo:guest#eschnacke@gmail.com::" providerId="AD" clId="Web-{387986CC-FC1C-5047-5CE1-F428383411CF}" dt="2022-08-30T16:20:02.609" v="8" actId="20577"/>
          <ac:spMkLst>
            <pc:docMk/>
            <pc:sldMk cId="3015144728" sldId="256"/>
            <ac:spMk id="4" creationId="{5165BC95-29B2-439F-8B7C-5863CEED1CCD}"/>
          </ac:spMkLst>
        </pc:spChg>
      </pc:sldChg>
    </pc:docChg>
  </pc:docChgLst>
  <pc:docChgLst>
    <pc:chgData name="Erica Schnacke" userId="873e7dfc-5532-437b-96eb-50c754e0707f" providerId="ADAL" clId="{E9D6891C-97A4-4DFB-A536-FA8AC094A474}"/>
    <pc:docChg chg="undo custSel addSld delSld modSld sldOrd">
      <pc:chgData name="Erica Schnacke" userId="873e7dfc-5532-437b-96eb-50c754e0707f" providerId="ADAL" clId="{E9D6891C-97A4-4DFB-A536-FA8AC094A474}" dt="2022-08-20T09:39:41.479" v="4929" actId="1076"/>
      <pc:docMkLst>
        <pc:docMk/>
      </pc:docMkLst>
      <pc:sldChg chg="modSp">
        <pc:chgData name="Erica Schnacke" userId="873e7dfc-5532-437b-96eb-50c754e0707f" providerId="ADAL" clId="{E9D6891C-97A4-4DFB-A536-FA8AC094A474}" dt="2022-08-17T08:21:56.927" v="129" actId="20577"/>
        <pc:sldMkLst>
          <pc:docMk/>
          <pc:sldMk cId="3015144728" sldId="256"/>
        </pc:sldMkLst>
        <pc:spChg chg="mod">
          <ac:chgData name="Erica Schnacke" userId="873e7dfc-5532-437b-96eb-50c754e0707f" providerId="ADAL" clId="{E9D6891C-97A4-4DFB-A536-FA8AC094A474}" dt="2022-08-16T13:28:02.733" v="39" actId="20577"/>
          <ac:spMkLst>
            <pc:docMk/>
            <pc:sldMk cId="3015144728" sldId="256"/>
            <ac:spMk id="2" creationId="{C8FDA571-6C94-441F-9983-D2E6861FD27A}"/>
          </ac:spMkLst>
        </pc:spChg>
        <pc:spChg chg="mod">
          <ac:chgData name="Erica Schnacke" userId="873e7dfc-5532-437b-96eb-50c754e0707f" providerId="ADAL" clId="{E9D6891C-97A4-4DFB-A536-FA8AC094A474}" dt="2022-08-17T08:21:56.927" v="129" actId="20577"/>
          <ac:spMkLst>
            <pc:docMk/>
            <pc:sldMk cId="3015144728" sldId="256"/>
            <ac:spMk id="4" creationId="{5165BC95-29B2-439F-8B7C-5863CEED1CCD}"/>
          </ac:spMkLst>
        </pc:spChg>
      </pc:sldChg>
      <pc:sldChg chg="addSp delSp modSp">
        <pc:chgData name="Erica Schnacke" userId="873e7dfc-5532-437b-96eb-50c754e0707f" providerId="ADAL" clId="{E9D6891C-97A4-4DFB-A536-FA8AC094A474}" dt="2022-08-17T08:40:58.445" v="425" actId="1076"/>
        <pc:sldMkLst>
          <pc:docMk/>
          <pc:sldMk cId="4057773510" sldId="257"/>
        </pc:sldMkLst>
        <pc:spChg chg="mod">
          <ac:chgData name="Erica Schnacke" userId="873e7dfc-5532-437b-96eb-50c754e0707f" providerId="ADAL" clId="{E9D6891C-97A4-4DFB-A536-FA8AC094A474}" dt="2022-08-17T08:35:15.206" v="332" actId="20577"/>
          <ac:spMkLst>
            <pc:docMk/>
            <pc:sldMk cId="4057773510" sldId="257"/>
            <ac:spMk id="2" creationId="{EF0FBE54-2BFF-458A-A10F-FFED6D650FA9}"/>
          </ac:spMkLst>
        </pc:spChg>
        <pc:spChg chg="del mod">
          <ac:chgData name="Erica Schnacke" userId="873e7dfc-5532-437b-96eb-50c754e0707f" providerId="ADAL" clId="{E9D6891C-97A4-4DFB-A536-FA8AC094A474}" dt="2022-08-17T08:30:31.330" v="245"/>
          <ac:spMkLst>
            <pc:docMk/>
            <pc:sldMk cId="4057773510" sldId="257"/>
            <ac:spMk id="3" creationId="{30E4D5F6-185A-43D8-A5E1-37F6707BAC2D}"/>
          </ac:spMkLst>
        </pc:spChg>
        <pc:spChg chg="add del mod">
          <ac:chgData name="Erica Schnacke" userId="873e7dfc-5532-437b-96eb-50c754e0707f" providerId="ADAL" clId="{E9D6891C-97A4-4DFB-A536-FA8AC094A474}" dt="2022-08-17T08:38:35.563" v="382" actId="478"/>
          <ac:spMkLst>
            <pc:docMk/>
            <pc:sldMk cId="4057773510" sldId="257"/>
            <ac:spMk id="4" creationId="{46EACC6D-C21C-4BF7-9589-D814844BB4EE}"/>
          </ac:spMkLst>
        </pc:spChg>
        <pc:spChg chg="add mod">
          <ac:chgData name="Erica Schnacke" userId="873e7dfc-5532-437b-96eb-50c754e0707f" providerId="ADAL" clId="{E9D6891C-97A4-4DFB-A536-FA8AC094A474}" dt="2022-08-17T08:36:27.270" v="380" actId="1076"/>
          <ac:spMkLst>
            <pc:docMk/>
            <pc:sldMk cId="4057773510" sldId="257"/>
            <ac:spMk id="9" creationId="{FE286FDA-2DD4-4650-AB16-B2B180264DF1}"/>
          </ac:spMkLst>
        </pc:spChg>
        <pc:spChg chg="mod">
          <ac:chgData name="Erica Schnacke" userId="873e7dfc-5532-437b-96eb-50c754e0707f" providerId="ADAL" clId="{E9D6891C-97A4-4DFB-A536-FA8AC094A474}" dt="2022-08-17T08:30:29.958" v="243" actId="20577"/>
          <ac:spMkLst>
            <pc:docMk/>
            <pc:sldMk cId="4057773510" sldId="257"/>
            <ac:spMk id="20" creationId="{AE86D235-8557-462C-B5A1-CC87B9FC5F8D}"/>
          </ac:spMkLst>
        </pc:spChg>
        <pc:picChg chg="add mod">
          <ac:chgData name="Erica Schnacke" userId="873e7dfc-5532-437b-96eb-50c754e0707f" providerId="ADAL" clId="{E9D6891C-97A4-4DFB-A536-FA8AC094A474}" dt="2022-08-17T08:40:58.445" v="425" actId="1076"/>
          <ac:picMkLst>
            <pc:docMk/>
            <pc:sldMk cId="4057773510" sldId="257"/>
            <ac:picMk id="5" creationId="{E80D0CDE-5D2C-4503-A6F2-E2CCA8F6CE6B}"/>
          </ac:picMkLst>
        </pc:picChg>
      </pc:sldChg>
      <pc:sldChg chg="modSp">
        <pc:chgData name="Erica Schnacke" userId="873e7dfc-5532-437b-96eb-50c754e0707f" providerId="ADAL" clId="{E9D6891C-97A4-4DFB-A536-FA8AC094A474}" dt="2022-08-19T10:37:03.210" v="4500" actId="20577"/>
        <pc:sldMkLst>
          <pc:docMk/>
          <pc:sldMk cId="3420127913" sldId="258"/>
        </pc:sldMkLst>
        <pc:spChg chg="mod">
          <ac:chgData name="Erica Schnacke" userId="873e7dfc-5532-437b-96eb-50c754e0707f" providerId="ADAL" clId="{E9D6891C-97A4-4DFB-A536-FA8AC094A474}" dt="2022-08-19T10:37:03.210" v="4500" actId="20577"/>
          <ac:spMkLst>
            <pc:docMk/>
            <pc:sldMk cId="3420127913" sldId="258"/>
            <ac:spMk id="3" creationId="{A80B7833-9BE4-4EDE-9736-AB0640C620E9}"/>
          </ac:spMkLst>
        </pc:spChg>
      </pc:sldChg>
      <pc:sldChg chg="addSp delSp modSp">
        <pc:chgData name="Erica Schnacke" userId="873e7dfc-5532-437b-96eb-50c754e0707f" providerId="ADAL" clId="{E9D6891C-97A4-4DFB-A536-FA8AC094A474}" dt="2022-08-20T09:33:29.096" v="4757" actId="1076"/>
        <pc:sldMkLst>
          <pc:docMk/>
          <pc:sldMk cId="1959493693" sldId="259"/>
        </pc:sldMkLst>
        <pc:spChg chg="add del">
          <ac:chgData name="Erica Schnacke" userId="873e7dfc-5532-437b-96eb-50c754e0707f" providerId="ADAL" clId="{E9D6891C-97A4-4DFB-A536-FA8AC094A474}" dt="2022-08-17T08:50:01.055" v="527"/>
          <ac:spMkLst>
            <pc:docMk/>
            <pc:sldMk cId="1959493693" sldId="259"/>
            <ac:spMk id="2" creationId="{9708891E-4843-4F7E-A8FA-66B6B846F058}"/>
          </ac:spMkLst>
        </pc:spChg>
        <pc:spChg chg="add mod">
          <ac:chgData name="Erica Schnacke" userId="873e7dfc-5532-437b-96eb-50c754e0707f" providerId="ADAL" clId="{E9D6891C-97A4-4DFB-A536-FA8AC094A474}" dt="2022-08-17T10:57:54.670" v="2169" actId="1076"/>
          <ac:spMkLst>
            <pc:docMk/>
            <pc:sldMk cId="1959493693" sldId="259"/>
            <ac:spMk id="3" creationId="{039DAABA-D77D-4E73-AED9-8D7E00C906D3}"/>
          </ac:spMkLst>
        </pc:spChg>
        <pc:spChg chg="del mod">
          <ac:chgData name="Erica Schnacke" userId="873e7dfc-5532-437b-96eb-50c754e0707f" providerId="ADAL" clId="{E9D6891C-97A4-4DFB-A536-FA8AC094A474}" dt="2022-08-17T08:50:41.813" v="560" actId="478"/>
          <ac:spMkLst>
            <pc:docMk/>
            <pc:sldMk cId="1959493693" sldId="259"/>
            <ac:spMk id="9" creationId="{2CDF8918-7B95-4100-8AE0-C5E93EB0D751}"/>
          </ac:spMkLst>
        </pc:spChg>
        <pc:spChg chg="add del mod">
          <ac:chgData name="Erica Schnacke" userId="873e7dfc-5532-437b-96eb-50c754e0707f" providerId="ADAL" clId="{E9D6891C-97A4-4DFB-A536-FA8AC094A474}" dt="2022-08-17T08:42:22.216" v="518" actId="20577"/>
          <ac:spMkLst>
            <pc:docMk/>
            <pc:sldMk cId="1959493693" sldId="259"/>
            <ac:spMk id="10" creationId="{436F387C-57B8-45F5-B773-C38CD909376F}"/>
          </ac:spMkLst>
        </pc:spChg>
        <pc:spChg chg="mod">
          <ac:chgData name="Erica Schnacke" userId="873e7dfc-5532-437b-96eb-50c754e0707f" providerId="ADAL" clId="{E9D6891C-97A4-4DFB-A536-FA8AC094A474}" dt="2022-08-17T10:58:51.651" v="2243" actId="20577"/>
          <ac:spMkLst>
            <pc:docMk/>
            <pc:sldMk cId="1959493693" sldId="259"/>
            <ac:spMk id="11" creationId="{077387FA-A62C-499E-B82E-26CC631F013A}"/>
          </ac:spMkLst>
        </pc:spChg>
        <pc:spChg chg="mod">
          <ac:chgData name="Erica Schnacke" userId="873e7dfc-5532-437b-96eb-50c754e0707f" providerId="ADAL" clId="{E9D6891C-97A4-4DFB-A536-FA8AC094A474}" dt="2022-08-17T08:56:28.186" v="715" actId="20577"/>
          <ac:spMkLst>
            <pc:docMk/>
            <pc:sldMk cId="1959493693" sldId="259"/>
            <ac:spMk id="23" creationId="{83763FEE-B89F-47C4-88EB-B02BF8FAE9C5}"/>
          </ac:spMkLst>
        </pc:spChg>
        <pc:grpChg chg="mod">
          <ac:chgData name="Erica Schnacke" userId="873e7dfc-5532-437b-96eb-50c754e0707f" providerId="ADAL" clId="{E9D6891C-97A4-4DFB-A536-FA8AC094A474}" dt="2022-08-20T09:33:29.096" v="4757" actId="1076"/>
          <ac:grpSpMkLst>
            <pc:docMk/>
            <pc:sldMk cId="1959493693" sldId="259"/>
            <ac:grpSpMk id="18" creationId="{33EE7DDF-E8AA-4173-81F2-9222BB0E0DEC}"/>
          </ac:grpSpMkLst>
        </pc:grpChg>
      </pc:sldChg>
      <pc:sldChg chg="addSp delSp modSp ord">
        <pc:chgData name="Erica Schnacke" userId="873e7dfc-5532-437b-96eb-50c754e0707f" providerId="ADAL" clId="{E9D6891C-97A4-4DFB-A536-FA8AC094A474}" dt="2022-08-19T10:48:07.860" v="4644" actId="1076"/>
        <pc:sldMkLst>
          <pc:docMk/>
          <pc:sldMk cId="3378825058" sldId="261"/>
        </pc:sldMkLst>
        <pc:spChg chg="mod">
          <ac:chgData name="Erica Schnacke" userId="873e7dfc-5532-437b-96eb-50c754e0707f" providerId="ADAL" clId="{E9D6891C-97A4-4DFB-A536-FA8AC094A474}" dt="2022-08-17T09:48:45.334" v="1353" actId="20577"/>
          <ac:spMkLst>
            <pc:docMk/>
            <pc:sldMk cId="3378825058" sldId="261"/>
            <ac:spMk id="2" creationId="{8BA4BD46-1E74-49B3-8020-99427BE95990}"/>
          </ac:spMkLst>
        </pc:spChg>
        <pc:spChg chg="mod">
          <ac:chgData name="Erica Schnacke" userId="873e7dfc-5532-437b-96eb-50c754e0707f" providerId="ADAL" clId="{E9D6891C-97A4-4DFB-A536-FA8AC094A474}" dt="2022-08-17T10:01:58.095" v="1497" actId="20577"/>
          <ac:spMkLst>
            <pc:docMk/>
            <pc:sldMk cId="3378825058" sldId="261"/>
            <ac:spMk id="3" creationId="{93CA8860-E1F3-45B5-90ED-551356FBB360}"/>
          </ac:spMkLst>
        </pc:spChg>
        <pc:spChg chg="del mod">
          <ac:chgData name="Erica Schnacke" userId="873e7dfc-5532-437b-96eb-50c754e0707f" providerId="ADAL" clId="{E9D6891C-97A4-4DFB-A536-FA8AC094A474}" dt="2022-08-17T09:47:40.912" v="1302"/>
          <ac:spMkLst>
            <pc:docMk/>
            <pc:sldMk cId="3378825058" sldId="261"/>
            <ac:spMk id="4" creationId="{F532B1B3-BC68-4B85-AAE6-756A04FC6AAF}"/>
          </ac:spMkLst>
        </pc:spChg>
        <pc:spChg chg="mod">
          <ac:chgData name="Erica Schnacke" userId="873e7dfc-5532-437b-96eb-50c754e0707f" providerId="ADAL" clId="{E9D6891C-97A4-4DFB-A536-FA8AC094A474}" dt="2022-08-17T09:49:48.687" v="1487" actId="1076"/>
          <ac:spMkLst>
            <pc:docMk/>
            <pc:sldMk cId="3378825058" sldId="261"/>
            <ac:spMk id="12" creationId="{297CA11F-B52E-4750-85AC-F75CE7933D36}"/>
          </ac:spMkLst>
        </pc:spChg>
        <pc:spChg chg="add mod">
          <ac:chgData name="Erica Schnacke" userId="873e7dfc-5532-437b-96eb-50c754e0707f" providerId="ADAL" clId="{E9D6891C-97A4-4DFB-A536-FA8AC094A474}" dt="2022-08-17T09:48:48.073" v="1354" actId="20577"/>
          <ac:spMkLst>
            <pc:docMk/>
            <pc:sldMk cId="3378825058" sldId="261"/>
            <ac:spMk id="13" creationId="{9FA2DB28-79E2-4E2F-9552-701BEF97E88B}"/>
          </ac:spMkLst>
        </pc:spChg>
        <pc:spChg chg="add del mod">
          <ac:chgData name="Erica Schnacke" userId="873e7dfc-5532-437b-96eb-50c754e0707f" providerId="ADAL" clId="{E9D6891C-97A4-4DFB-A536-FA8AC094A474}" dt="2022-08-17T09:48:16.703" v="1315" actId="478"/>
          <ac:spMkLst>
            <pc:docMk/>
            <pc:sldMk cId="3378825058" sldId="261"/>
            <ac:spMk id="14" creationId="{9033E27F-1773-43F4-A1E4-2C2509A23C54}"/>
          </ac:spMkLst>
        </pc:spChg>
        <pc:picChg chg="add del mod">
          <ac:chgData name="Erica Schnacke" userId="873e7dfc-5532-437b-96eb-50c754e0707f" providerId="ADAL" clId="{E9D6891C-97A4-4DFB-A536-FA8AC094A474}" dt="2022-08-19T10:47:59.998" v="4641" actId="478"/>
          <ac:picMkLst>
            <pc:docMk/>
            <pc:sldMk cId="3378825058" sldId="261"/>
            <ac:picMk id="5" creationId="{511FEEAA-A3BE-4AF3-9BD2-AAB318087F9D}"/>
          </ac:picMkLst>
        </pc:picChg>
        <pc:picChg chg="add mod">
          <ac:chgData name="Erica Schnacke" userId="873e7dfc-5532-437b-96eb-50c754e0707f" providerId="ADAL" clId="{E9D6891C-97A4-4DFB-A536-FA8AC094A474}" dt="2022-08-19T10:48:07.860" v="4644" actId="1076"/>
          <ac:picMkLst>
            <pc:docMk/>
            <pc:sldMk cId="3378825058" sldId="261"/>
            <ac:picMk id="6" creationId="{11CB9013-FD8B-41DD-88C1-F2D370E7D8EE}"/>
          </ac:picMkLst>
        </pc:picChg>
        <pc:picChg chg="add del mod">
          <ac:chgData name="Erica Schnacke" userId="873e7dfc-5532-437b-96eb-50c754e0707f" providerId="ADAL" clId="{E9D6891C-97A4-4DFB-A536-FA8AC094A474}" dt="2022-08-17T09:49:50.234" v="1488" actId="478"/>
          <ac:picMkLst>
            <pc:docMk/>
            <pc:sldMk cId="3378825058" sldId="261"/>
            <ac:picMk id="15" creationId="{124D10E2-D309-4F3B-8B8B-0B2B7A4B5185}"/>
          </ac:picMkLst>
        </pc:picChg>
      </pc:sldChg>
      <pc:sldChg chg="ord">
        <pc:chgData name="Erica Schnacke" userId="873e7dfc-5532-437b-96eb-50c754e0707f" providerId="ADAL" clId="{E9D6891C-97A4-4DFB-A536-FA8AC094A474}" dt="2022-08-17T09:47:28.216" v="1298"/>
        <pc:sldMkLst>
          <pc:docMk/>
          <pc:sldMk cId="970363571" sldId="262"/>
        </pc:sldMkLst>
      </pc:sldChg>
      <pc:sldChg chg="addSp delSp modSp addCm">
        <pc:chgData name="Erica Schnacke" userId="873e7dfc-5532-437b-96eb-50c754e0707f" providerId="ADAL" clId="{E9D6891C-97A4-4DFB-A536-FA8AC094A474}" dt="2022-08-20T09:17:26.924" v="4755" actId="164"/>
        <pc:sldMkLst>
          <pc:docMk/>
          <pc:sldMk cId="1674363154" sldId="263"/>
        </pc:sldMkLst>
        <pc:spChg chg="add mod">
          <ac:chgData name="Erica Schnacke" userId="873e7dfc-5532-437b-96eb-50c754e0707f" providerId="ADAL" clId="{E9D6891C-97A4-4DFB-A536-FA8AC094A474}" dt="2022-08-19T09:47:43.590" v="4405" actId="20577"/>
          <ac:spMkLst>
            <pc:docMk/>
            <pc:sldMk cId="1674363154" sldId="263"/>
            <ac:spMk id="2" creationId="{38F4A683-8713-40A8-BB3D-FF3039D770E6}"/>
          </ac:spMkLst>
        </pc:spChg>
        <pc:spChg chg="add del mod">
          <ac:chgData name="Erica Schnacke" userId="873e7dfc-5532-437b-96eb-50c754e0707f" providerId="ADAL" clId="{E9D6891C-97A4-4DFB-A536-FA8AC094A474}" dt="2022-08-20T09:17:26.924" v="4755" actId="164"/>
          <ac:spMkLst>
            <pc:docMk/>
            <pc:sldMk cId="1674363154" sldId="263"/>
            <ac:spMk id="3" creationId="{6A1C003F-16B7-490B-B176-AA777396D961}"/>
          </ac:spMkLst>
        </pc:spChg>
        <pc:spChg chg="mod">
          <ac:chgData name="Erica Schnacke" userId="873e7dfc-5532-437b-96eb-50c754e0707f" providerId="ADAL" clId="{E9D6891C-97A4-4DFB-A536-FA8AC094A474}" dt="2022-08-19T12:58:26.978" v="4737" actId="113"/>
          <ac:spMkLst>
            <pc:docMk/>
            <pc:sldMk cId="1674363154" sldId="263"/>
            <ac:spMk id="5" creationId="{99E6705A-EEA9-4642-AE9A-1E150D5FE3E8}"/>
          </ac:spMkLst>
        </pc:spChg>
        <pc:spChg chg="add mod">
          <ac:chgData name="Erica Schnacke" userId="873e7dfc-5532-437b-96eb-50c754e0707f" providerId="ADAL" clId="{E9D6891C-97A4-4DFB-A536-FA8AC094A474}" dt="2022-08-20T09:17:26.924" v="4755" actId="164"/>
          <ac:spMkLst>
            <pc:docMk/>
            <pc:sldMk cId="1674363154" sldId="263"/>
            <ac:spMk id="15" creationId="{E9AE6C8F-3DF3-43FC-8866-7048D4B63FBF}"/>
          </ac:spMkLst>
        </pc:spChg>
        <pc:spChg chg="add mod">
          <ac:chgData name="Erica Schnacke" userId="873e7dfc-5532-437b-96eb-50c754e0707f" providerId="ADAL" clId="{E9D6891C-97A4-4DFB-A536-FA8AC094A474}" dt="2022-08-20T09:17:26.924" v="4755" actId="164"/>
          <ac:spMkLst>
            <pc:docMk/>
            <pc:sldMk cId="1674363154" sldId="263"/>
            <ac:spMk id="20" creationId="{5BB21970-D618-43A9-A996-FC7433400B48}"/>
          </ac:spMkLst>
        </pc:spChg>
        <pc:grpChg chg="add mod">
          <ac:chgData name="Erica Schnacke" userId="873e7dfc-5532-437b-96eb-50c754e0707f" providerId="ADAL" clId="{E9D6891C-97A4-4DFB-A536-FA8AC094A474}" dt="2022-08-20T09:17:26.924" v="4755" actId="164"/>
          <ac:grpSpMkLst>
            <pc:docMk/>
            <pc:sldMk cId="1674363154" sldId="263"/>
            <ac:grpSpMk id="4" creationId="{D4C197B6-FAA6-436A-94C2-8FB9B3160B59}"/>
          </ac:grpSpMkLst>
        </pc:grpChg>
        <pc:grpChg chg="add mod">
          <ac:chgData name="Erica Schnacke" userId="873e7dfc-5532-437b-96eb-50c754e0707f" providerId="ADAL" clId="{E9D6891C-97A4-4DFB-A536-FA8AC094A474}" dt="2022-08-20T09:17:26.924" v="4755" actId="164"/>
          <ac:grpSpMkLst>
            <pc:docMk/>
            <pc:sldMk cId="1674363154" sldId="263"/>
            <ac:grpSpMk id="16" creationId="{6C143246-B928-4C87-A0AB-EAFF0AF8D6A7}"/>
          </ac:grpSpMkLst>
        </pc:grpChg>
        <pc:grpChg chg="add mod">
          <ac:chgData name="Erica Schnacke" userId="873e7dfc-5532-437b-96eb-50c754e0707f" providerId="ADAL" clId="{E9D6891C-97A4-4DFB-A536-FA8AC094A474}" dt="2022-08-20T09:17:26.924" v="4755" actId="164"/>
          <ac:grpSpMkLst>
            <pc:docMk/>
            <pc:sldMk cId="1674363154" sldId="263"/>
            <ac:grpSpMk id="22" creationId="{1B43FC50-F5CB-4CF1-96D7-A85580756BDE}"/>
          </ac:grpSpMkLst>
        </pc:grpChg>
        <pc:picChg chg="add mod">
          <ac:chgData name="Erica Schnacke" userId="873e7dfc-5532-437b-96eb-50c754e0707f" providerId="ADAL" clId="{E9D6891C-97A4-4DFB-A536-FA8AC094A474}" dt="2022-08-20T09:17:26.924" v="4755" actId="164"/>
          <ac:picMkLst>
            <pc:docMk/>
            <pc:sldMk cId="1674363154" sldId="263"/>
            <ac:picMk id="21" creationId="{5BAFE1AD-2FFF-489C-A928-4422E862EB30}"/>
          </ac:picMkLst>
        </pc:picChg>
      </pc:sldChg>
      <pc:sldChg chg="delSp modSp">
        <pc:chgData name="Erica Schnacke" userId="873e7dfc-5532-437b-96eb-50c754e0707f" providerId="ADAL" clId="{E9D6891C-97A4-4DFB-A536-FA8AC094A474}" dt="2022-08-19T10:40:13.581" v="4639"/>
        <pc:sldMkLst>
          <pc:docMk/>
          <pc:sldMk cId="989488239" sldId="264"/>
        </pc:sldMkLst>
        <pc:spChg chg="mod">
          <ac:chgData name="Erica Schnacke" userId="873e7dfc-5532-437b-96eb-50c754e0707f" providerId="ADAL" clId="{E9D6891C-97A4-4DFB-A536-FA8AC094A474}" dt="2022-08-19T10:40:13.581" v="4639"/>
          <ac:spMkLst>
            <pc:docMk/>
            <pc:sldMk cId="989488239" sldId="264"/>
            <ac:spMk id="7" creationId="{16E25BC8-4797-413D-A7E3-BDF226A40F4F}"/>
          </ac:spMkLst>
        </pc:spChg>
        <pc:picChg chg="del">
          <ac:chgData name="Erica Schnacke" userId="873e7dfc-5532-437b-96eb-50c754e0707f" providerId="ADAL" clId="{E9D6891C-97A4-4DFB-A536-FA8AC094A474}" dt="2022-08-19T10:39:13.411" v="4577" actId="478"/>
          <ac:picMkLst>
            <pc:docMk/>
            <pc:sldMk cId="989488239" sldId="264"/>
            <ac:picMk id="11" creationId="{CD843033-445C-44AE-B591-32F816588AF5}"/>
          </ac:picMkLst>
        </pc:picChg>
      </pc:sldChg>
      <pc:sldChg chg="modSp">
        <pc:chgData name="Erica Schnacke" userId="873e7dfc-5532-437b-96eb-50c754e0707f" providerId="ADAL" clId="{E9D6891C-97A4-4DFB-A536-FA8AC094A474}" dt="2022-08-17T14:45:33.649" v="3939" actId="20577"/>
        <pc:sldMkLst>
          <pc:docMk/>
          <pc:sldMk cId="2664076803" sldId="265"/>
        </pc:sldMkLst>
        <pc:spChg chg="mod">
          <ac:chgData name="Erica Schnacke" userId="873e7dfc-5532-437b-96eb-50c754e0707f" providerId="ADAL" clId="{E9D6891C-97A4-4DFB-A536-FA8AC094A474}" dt="2022-08-17T14:45:33.649" v="3939" actId="20577"/>
          <ac:spMkLst>
            <pc:docMk/>
            <pc:sldMk cId="2664076803" sldId="265"/>
            <ac:spMk id="2" creationId="{FA6340C2-F404-446E-906C-F0A4D395ABB9}"/>
          </ac:spMkLst>
        </pc:spChg>
      </pc:sldChg>
      <pc:sldChg chg="del">
        <pc:chgData name="Erica Schnacke" userId="873e7dfc-5532-437b-96eb-50c754e0707f" providerId="ADAL" clId="{E9D6891C-97A4-4DFB-A536-FA8AC094A474}" dt="2022-08-17T08:21:25.785" v="98" actId="2696"/>
        <pc:sldMkLst>
          <pc:docMk/>
          <pc:sldMk cId="2107851997" sldId="271"/>
        </pc:sldMkLst>
      </pc:sldChg>
      <pc:sldChg chg="del">
        <pc:chgData name="Erica Schnacke" userId="873e7dfc-5532-437b-96eb-50c754e0707f" providerId="ADAL" clId="{E9D6891C-97A4-4DFB-A536-FA8AC094A474}" dt="2022-08-17T08:21:27.048" v="99" actId="2696"/>
        <pc:sldMkLst>
          <pc:docMk/>
          <pc:sldMk cId="337628947" sldId="272"/>
        </pc:sldMkLst>
      </pc:sldChg>
      <pc:sldChg chg="del">
        <pc:chgData name="Erica Schnacke" userId="873e7dfc-5532-437b-96eb-50c754e0707f" providerId="ADAL" clId="{E9D6891C-97A4-4DFB-A536-FA8AC094A474}" dt="2022-08-17T08:30:00.350" v="130" actId="2696"/>
        <pc:sldMkLst>
          <pc:docMk/>
          <pc:sldMk cId="1693714309" sldId="273"/>
        </pc:sldMkLst>
      </pc:sldChg>
      <pc:sldChg chg="del">
        <pc:chgData name="Erica Schnacke" userId="873e7dfc-5532-437b-96eb-50c754e0707f" providerId="ADAL" clId="{E9D6891C-97A4-4DFB-A536-FA8AC094A474}" dt="2022-08-17T09:47:05.456" v="1297" actId="2696"/>
        <pc:sldMkLst>
          <pc:docMk/>
          <pc:sldMk cId="3224781299" sldId="274"/>
        </pc:sldMkLst>
      </pc:sldChg>
      <pc:sldChg chg="addSp modSp add">
        <pc:chgData name="Erica Schnacke" userId="873e7dfc-5532-437b-96eb-50c754e0707f" providerId="ADAL" clId="{E9D6891C-97A4-4DFB-A536-FA8AC094A474}" dt="2022-08-20T09:36:26.017" v="4882" actId="20577"/>
        <pc:sldMkLst>
          <pc:docMk/>
          <pc:sldMk cId="86121292" sldId="275"/>
        </pc:sldMkLst>
        <pc:spChg chg="add mod">
          <ac:chgData name="Erica Schnacke" userId="873e7dfc-5532-437b-96eb-50c754e0707f" providerId="ADAL" clId="{E9D6891C-97A4-4DFB-A536-FA8AC094A474}" dt="2022-08-17T09:03:28.189" v="832" actId="20577"/>
          <ac:spMkLst>
            <pc:docMk/>
            <pc:sldMk cId="86121292" sldId="275"/>
            <ac:spMk id="2" creationId="{1D9AD081-18AB-4EA0-8012-DFE4B482D2B4}"/>
          </ac:spMkLst>
        </pc:spChg>
        <pc:spChg chg="add">
          <ac:chgData name="Erica Schnacke" userId="873e7dfc-5532-437b-96eb-50c754e0707f" providerId="ADAL" clId="{E9D6891C-97A4-4DFB-A536-FA8AC094A474}" dt="2022-08-17T09:00:08.274" v="721"/>
          <ac:spMkLst>
            <pc:docMk/>
            <pc:sldMk cId="86121292" sldId="275"/>
            <ac:spMk id="3" creationId="{F0701951-B7E4-408E-AC3F-8A585A6A061F}"/>
          </ac:spMkLst>
        </pc:spChg>
        <pc:spChg chg="add mod">
          <ac:chgData name="Erica Schnacke" userId="873e7dfc-5532-437b-96eb-50c754e0707f" providerId="ADAL" clId="{E9D6891C-97A4-4DFB-A536-FA8AC094A474}" dt="2022-08-20T09:33:49.835" v="4761" actId="1076"/>
          <ac:spMkLst>
            <pc:docMk/>
            <pc:sldMk cId="86121292" sldId="275"/>
            <ac:spMk id="4" creationId="{1DF27B37-EDE0-4C11-8759-380A05CE33CE}"/>
          </ac:spMkLst>
        </pc:spChg>
        <pc:spChg chg="add mod">
          <ac:chgData name="Erica Schnacke" userId="873e7dfc-5532-437b-96eb-50c754e0707f" providerId="ADAL" clId="{E9D6891C-97A4-4DFB-A536-FA8AC094A474}" dt="2022-08-20T09:36:26.017" v="4882" actId="20577"/>
          <ac:spMkLst>
            <pc:docMk/>
            <pc:sldMk cId="86121292" sldId="275"/>
            <ac:spMk id="6" creationId="{A7D29584-DE89-40BD-8AF5-2F1B86C24235}"/>
          </ac:spMkLst>
        </pc:spChg>
        <pc:picChg chg="add mod">
          <ac:chgData name="Erica Schnacke" userId="873e7dfc-5532-437b-96eb-50c754e0707f" providerId="ADAL" clId="{E9D6891C-97A4-4DFB-A536-FA8AC094A474}" dt="2022-08-20T09:34:04.290" v="4763" actId="1076"/>
          <ac:picMkLst>
            <pc:docMk/>
            <pc:sldMk cId="86121292" sldId="275"/>
            <ac:picMk id="5" creationId="{6D7E189C-319C-4072-A921-A4F38CD2EB85}"/>
          </ac:picMkLst>
        </pc:picChg>
      </pc:sldChg>
      <pc:sldChg chg="addSp delSp modSp add">
        <pc:chgData name="Erica Schnacke" userId="873e7dfc-5532-437b-96eb-50c754e0707f" providerId="ADAL" clId="{E9D6891C-97A4-4DFB-A536-FA8AC094A474}" dt="2022-08-19T09:49:31.045" v="4422" actId="164"/>
        <pc:sldMkLst>
          <pc:docMk/>
          <pc:sldMk cId="3091459127" sldId="276"/>
        </pc:sldMkLst>
        <pc:spChg chg="add mod">
          <ac:chgData name="Erica Schnacke" userId="873e7dfc-5532-437b-96eb-50c754e0707f" providerId="ADAL" clId="{E9D6891C-97A4-4DFB-A536-FA8AC094A474}" dt="2022-08-17T09:07:36.671" v="852" actId="20577"/>
          <ac:spMkLst>
            <pc:docMk/>
            <pc:sldMk cId="3091459127" sldId="276"/>
            <ac:spMk id="3" creationId="{0B84AE69-3E55-493A-8D00-02F37058E9F7}"/>
          </ac:spMkLst>
        </pc:spChg>
        <pc:spChg chg="add">
          <ac:chgData name="Erica Schnacke" userId="873e7dfc-5532-437b-96eb-50c754e0707f" providerId="ADAL" clId="{E9D6891C-97A4-4DFB-A536-FA8AC094A474}" dt="2022-08-17T09:06:16.786" v="840"/>
          <ac:spMkLst>
            <pc:docMk/>
            <pc:sldMk cId="3091459127" sldId="276"/>
            <ac:spMk id="4" creationId="{69C91610-7C23-46D5-A6CE-F291E2437E47}"/>
          </ac:spMkLst>
        </pc:spChg>
        <pc:grpChg chg="add mod">
          <ac:chgData name="Erica Schnacke" userId="873e7dfc-5532-437b-96eb-50c754e0707f" providerId="ADAL" clId="{E9D6891C-97A4-4DFB-A536-FA8AC094A474}" dt="2022-08-19T09:49:31.045" v="4422" actId="164"/>
          <ac:grpSpMkLst>
            <pc:docMk/>
            <pc:sldMk cId="3091459127" sldId="276"/>
            <ac:grpSpMk id="22" creationId="{A4DB4148-2954-4832-856F-B7D53FCFC6EE}"/>
          </ac:grpSpMkLst>
        </pc:grpChg>
        <pc:picChg chg="add del mod">
          <ac:chgData name="Erica Schnacke" userId="873e7dfc-5532-437b-96eb-50c754e0707f" providerId="ADAL" clId="{E9D6891C-97A4-4DFB-A536-FA8AC094A474}" dt="2022-08-17T09:06:02.801" v="839" actId="478"/>
          <ac:picMkLst>
            <pc:docMk/>
            <pc:sldMk cId="3091459127" sldId="276"/>
            <ac:picMk id="2" creationId="{B77023DC-D9F6-4D12-ABE7-1A746D373070}"/>
          </ac:picMkLst>
        </pc:picChg>
        <pc:picChg chg="add del">
          <ac:chgData name="Erica Schnacke" userId="873e7dfc-5532-437b-96eb-50c754e0707f" providerId="ADAL" clId="{E9D6891C-97A4-4DFB-A536-FA8AC094A474}" dt="2022-08-17T09:03:37.962" v="835" actId="478"/>
          <ac:picMkLst>
            <pc:docMk/>
            <pc:sldMk cId="3091459127" sldId="276"/>
            <ac:picMk id="2050" creationId="{1752DA1B-08E9-456E-A7D0-F260155C96CE}"/>
          </ac:picMkLst>
        </pc:picChg>
        <pc:cxnChg chg="add del mod">
          <ac:chgData name="Erica Schnacke" userId="873e7dfc-5532-437b-96eb-50c754e0707f" providerId="ADAL" clId="{E9D6891C-97A4-4DFB-A536-FA8AC094A474}" dt="2022-08-17T09:09:44.908" v="859" actId="478"/>
          <ac:cxnSpMkLst>
            <pc:docMk/>
            <pc:sldMk cId="3091459127" sldId="276"/>
            <ac:cxnSpMk id="6" creationId="{073F67AD-77F3-412A-A820-892BE823873C}"/>
          </ac:cxnSpMkLst>
        </pc:cxnChg>
        <pc:cxnChg chg="add del mod">
          <ac:chgData name="Erica Schnacke" userId="873e7dfc-5532-437b-96eb-50c754e0707f" providerId="ADAL" clId="{E9D6891C-97A4-4DFB-A536-FA8AC094A474}" dt="2022-08-17T09:09:43.279" v="858" actId="478"/>
          <ac:cxnSpMkLst>
            <pc:docMk/>
            <pc:sldMk cId="3091459127" sldId="276"/>
            <ac:cxnSpMk id="8" creationId="{0F703965-4785-489B-AE9A-1B05CE58330C}"/>
          </ac:cxnSpMkLst>
        </pc:cxnChg>
        <pc:cxnChg chg="add mod">
          <ac:chgData name="Erica Schnacke" userId="873e7dfc-5532-437b-96eb-50c754e0707f" providerId="ADAL" clId="{E9D6891C-97A4-4DFB-A536-FA8AC094A474}" dt="2022-08-17T09:12:29.435" v="863" actId="14861"/>
          <ac:cxnSpMkLst>
            <pc:docMk/>
            <pc:sldMk cId="3091459127" sldId="276"/>
            <ac:cxnSpMk id="9" creationId="{0077EFB1-4A12-4427-8241-68FBC369C432}"/>
          </ac:cxnSpMkLst>
        </pc:cxnChg>
        <pc:cxnChg chg="add mod">
          <ac:chgData name="Erica Schnacke" userId="873e7dfc-5532-437b-96eb-50c754e0707f" providerId="ADAL" clId="{E9D6891C-97A4-4DFB-A536-FA8AC094A474}" dt="2022-08-17T09:12:37.108" v="865" actId="1076"/>
          <ac:cxnSpMkLst>
            <pc:docMk/>
            <pc:sldMk cId="3091459127" sldId="276"/>
            <ac:cxnSpMk id="11" creationId="{A66B7007-8BD1-4E0C-988D-F6015C2F83FC}"/>
          </ac:cxnSpMkLst>
        </pc:cxnChg>
        <pc:cxnChg chg="add mod">
          <ac:chgData name="Erica Schnacke" userId="873e7dfc-5532-437b-96eb-50c754e0707f" providerId="ADAL" clId="{E9D6891C-97A4-4DFB-A536-FA8AC094A474}" dt="2022-08-17T09:12:47.108" v="867" actId="1076"/>
          <ac:cxnSpMkLst>
            <pc:docMk/>
            <pc:sldMk cId="3091459127" sldId="276"/>
            <ac:cxnSpMk id="12" creationId="{D3F0ED5A-E7AF-454D-9BCD-EA6BB3E12621}"/>
          </ac:cxnSpMkLst>
        </pc:cxnChg>
        <pc:cxnChg chg="add del mod">
          <ac:chgData name="Erica Schnacke" userId="873e7dfc-5532-437b-96eb-50c754e0707f" providerId="ADAL" clId="{E9D6891C-97A4-4DFB-A536-FA8AC094A474}" dt="2022-08-19T09:49:31.045" v="4422" actId="164"/>
          <ac:cxnSpMkLst>
            <pc:docMk/>
            <pc:sldMk cId="3091459127" sldId="276"/>
            <ac:cxnSpMk id="13" creationId="{BB56F9E1-CF47-49DE-A6CE-A35CA02C2991}"/>
          </ac:cxnSpMkLst>
        </pc:cxnChg>
        <pc:cxnChg chg="add mod">
          <ac:chgData name="Erica Schnacke" userId="873e7dfc-5532-437b-96eb-50c754e0707f" providerId="ADAL" clId="{E9D6891C-97A4-4DFB-A536-FA8AC094A474}" dt="2022-08-19T09:49:31.045" v="4422" actId="164"/>
          <ac:cxnSpMkLst>
            <pc:docMk/>
            <pc:sldMk cId="3091459127" sldId="276"/>
            <ac:cxnSpMk id="15" creationId="{3B673D3F-349E-460C-B86E-DBC246F2E8BF}"/>
          </ac:cxnSpMkLst>
        </pc:cxnChg>
        <pc:cxnChg chg="add mod">
          <ac:chgData name="Erica Schnacke" userId="873e7dfc-5532-437b-96eb-50c754e0707f" providerId="ADAL" clId="{E9D6891C-97A4-4DFB-A536-FA8AC094A474}" dt="2022-08-19T09:49:31.045" v="4422" actId="164"/>
          <ac:cxnSpMkLst>
            <pc:docMk/>
            <pc:sldMk cId="3091459127" sldId="276"/>
            <ac:cxnSpMk id="16" creationId="{5A48B2DE-10F1-42BF-B562-9219BBC115B6}"/>
          </ac:cxnSpMkLst>
        </pc:cxnChg>
        <pc:cxnChg chg="add mod">
          <ac:chgData name="Erica Schnacke" userId="873e7dfc-5532-437b-96eb-50c754e0707f" providerId="ADAL" clId="{E9D6891C-97A4-4DFB-A536-FA8AC094A474}" dt="2022-08-17T09:14:48.772" v="880" actId="14861"/>
          <ac:cxnSpMkLst>
            <pc:docMk/>
            <pc:sldMk cId="3091459127" sldId="276"/>
            <ac:cxnSpMk id="17" creationId="{16819AA5-6075-436E-94C1-7C53E23DEFAA}"/>
          </ac:cxnSpMkLst>
        </pc:cxnChg>
        <pc:cxnChg chg="add mod">
          <ac:chgData name="Erica Schnacke" userId="873e7dfc-5532-437b-96eb-50c754e0707f" providerId="ADAL" clId="{E9D6891C-97A4-4DFB-A536-FA8AC094A474}" dt="2022-08-17T09:15:02.133" v="882" actId="1076"/>
          <ac:cxnSpMkLst>
            <pc:docMk/>
            <pc:sldMk cId="3091459127" sldId="276"/>
            <ac:cxnSpMk id="19" creationId="{6BE0EEAB-3C64-4CDA-BE1C-B93B6426BCE8}"/>
          </ac:cxnSpMkLst>
        </pc:cxnChg>
        <pc:cxnChg chg="add mod">
          <ac:chgData name="Erica Schnacke" userId="873e7dfc-5532-437b-96eb-50c754e0707f" providerId="ADAL" clId="{E9D6891C-97A4-4DFB-A536-FA8AC094A474}" dt="2022-08-17T09:15:07.777" v="884" actId="1076"/>
          <ac:cxnSpMkLst>
            <pc:docMk/>
            <pc:sldMk cId="3091459127" sldId="276"/>
            <ac:cxnSpMk id="20" creationId="{A3D4AACB-673F-43CB-8D20-F1847DAE6D52}"/>
          </ac:cxnSpMkLst>
        </pc:cxnChg>
        <pc:cxnChg chg="add mod">
          <ac:chgData name="Erica Schnacke" userId="873e7dfc-5532-437b-96eb-50c754e0707f" providerId="ADAL" clId="{E9D6891C-97A4-4DFB-A536-FA8AC094A474}" dt="2022-08-17T09:15:18.610" v="888" actId="1076"/>
          <ac:cxnSpMkLst>
            <pc:docMk/>
            <pc:sldMk cId="3091459127" sldId="276"/>
            <ac:cxnSpMk id="21" creationId="{C5DF7057-2B41-4584-A53D-50C4347455D1}"/>
          </ac:cxnSpMkLst>
        </pc:cxnChg>
        <pc:cxnChg chg="add del">
          <ac:chgData name="Erica Schnacke" userId="873e7dfc-5532-437b-96eb-50c754e0707f" providerId="ADAL" clId="{E9D6891C-97A4-4DFB-A536-FA8AC094A474}" dt="2022-08-17T09:15:24.149" v="890" actId="478"/>
          <ac:cxnSpMkLst>
            <pc:docMk/>
            <pc:sldMk cId="3091459127" sldId="276"/>
            <ac:cxnSpMk id="23" creationId="{76B9CB52-A8A5-4EF8-8362-82630038AD6C}"/>
          </ac:cxnSpMkLst>
        </pc:cxnChg>
        <pc:cxnChg chg="add mod">
          <ac:chgData name="Erica Schnacke" userId="873e7dfc-5532-437b-96eb-50c754e0707f" providerId="ADAL" clId="{E9D6891C-97A4-4DFB-A536-FA8AC094A474}" dt="2022-08-17T09:15:35.205" v="893" actId="1076"/>
          <ac:cxnSpMkLst>
            <pc:docMk/>
            <pc:sldMk cId="3091459127" sldId="276"/>
            <ac:cxnSpMk id="24" creationId="{BABC6A86-CA9A-4533-9257-D0CABE074568}"/>
          </ac:cxnSpMkLst>
        </pc:cxnChg>
        <pc:cxnChg chg="add mod">
          <ac:chgData name="Erica Schnacke" userId="873e7dfc-5532-437b-96eb-50c754e0707f" providerId="ADAL" clId="{E9D6891C-97A4-4DFB-A536-FA8AC094A474}" dt="2022-08-17T09:15:40.886" v="895" actId="1076"/>
          <ac:cxnSpMkLst>
            <pc:docMk/>
            <pc:sldMk cId="3091459127" sldId="276"/>
            <ac:cxnSpMk id="25" creationId="{C04F105B-F59B-4D9F-B93E-D42DDB00367F}"/>
          </ac:cxnSpMkLst>
        </pc:cxnChg>
      </pc:sldChg>
      <pc:sldChg chg="addSp delSp modSp add ord">
        <pc:chgData name="Erica Schnacke" userId="873e7dfc-5532-437b-96eb-50c754e0707f" providerId="ADAL" clId="{E9D6891C-97A4-4DFB-A536-FA8AC094A474}" dt="2022-08-17T09:46:59.041" v="1296"/>
        <pc:sldMkLst>
          <pc:docMk/>
          <pc:sldMk cId="1496539287" sldId="277"/>
        </pc:sldMkLst>
        <pc:spChg chg="add mod">
          <ac:chgData name="Erica Schnacke" userId="873e7dfc-5532-437b-96eb-50c754e0707f" providerId="ADAL" clId="{E9D6891C-97A4-4DFB-A536-FA8AC094A474}" dt="2022-08-17T09:16:01.580" v="899" actId="20577"/>
          <ac:spMkLst>
            <pc:docMk/>
            <pc:sldMk cId="1496539287" sldId="277"/>
            <ac:spMk id="2" creationId="{93DAF4F7-9519-40DE-BBE7-5B34C81CD524}"/>
          </ac:spMkLst>
        </pc:spChg>
        <pc:spChg chg="add mod">
          <ac:chgData name="Erica Schnacke" userId="873e7dfc-5532-437b-96eb-50c754e0707f" providerId="ADAL" clId="{E9D6891C-97A4-4DFB-A536-FA8AC094A474}" dt="2022-08-17T09:21:38.927" v="934" actId="1076"/>
          <ac:spMkLst>
            <pc:docMk/>
            <pc:sldMk cId="1496539287" sldId="277"/>
            <ac:spMk id="26" creationId="{C4BBF3D0-633D-4581-9A61-5AFE69C11C8A}"/>
          </ac:spMkLst>
        </pc:spChg>
        <pc:grpChg chg="add del mod">
          <ac:chgData name="Erica Schnacke" userId="873e7dfc-5532-437b-96eb-50c754e0707f" providerId="ADAL" clId="{E9D6891C-97A4-4DFB-A536-FA8AC094A474}" dt="2022-08-17T09:20:24.425" v="926" actId="164"/>
          <ac:grpSpMkLst>
            <pc:docMk/>
            <pc:sldMk cId="1496539287" sldId="277"/>
            <ac:grpSpMk id="17" creationId="{BA4E4404-3022-4E95-8B39-4EFC9583864F}"/>
          </ac:grpSpMkLst>
        </pc:grpChg>
        <pc:grpChg chg="add mod">
          <ac:chgData name="Erica Schnacke" userId="873e7dfc-5532-437b-96eb-50c754e0707f" providerId="ADAL" clId="{E9D6891C-97A4-4DFB-A536-FA8AC094A474}" dt="2022-08-17T09:20:24.425" v="926" actId="164"/>
          <ac:grpSpMkLst>
            <pc:docMk/>
            <pc:sldMk cId="1496539287" sldId="277"/>
            <ac:grpSpMk id="19" creationId="{EED176EC-9569-4B99-AC14-B1EF72DB3769}"/>
          </ac:grpSpMkLst>
        </pc:grpChg>
        <pc:grpChg chg="add mod">
          <ac:chgData name="Erica Schnacke" userId="873e7dfc-5532-437b-96eb-50c754e0707f" providerId="ADAL" clId="{E9D6891C-97A4-4DFB-A536-FA8AC094A474}" dt="2022-08-17T09:20:24.425" v="926" actId="164"/>
          <ac:grpSpMkLst>
            <pc:docMk/>
            <pc:sldMk cId="1496539287" sldId="277"/>
            <ac:grpSpMk id="22" creationId="{08B9BFAF-A3B2-4A61-8CC6-C3756F62BE44}"/>
          </ac:grpSpMkLst>
        </pc:grpChg>
        <pc:grpChg chg="add mod">
          <ac:chgData name="Erica Schnacke" userId="873e7dfc-5532-437b-96eb-50c754e0707f" providerId="ADAL" clId="{E9D6891C-97A4-4DFB-A536-FA8AC094A474}" dt="2022-08-17T09:20:49.200" v="930" actId="14861"/>
          <ac:grpSpMkLst>
            <pc:docMk/>
            <pc:sldMk cId="1496539287" sldId="277"/>
            <ac:grpSpMk id="25" creationId="{AF780AE5-4213-4586-ADF7-1EBF02E98F26}"/>
          </ac:grpSpMkLst>
        </pc:grpChg>
        <pc:cxnChg chg="add del mod">
          <ac:chgData name="Erica Schnacke" userId="873e7dfc-5532-437b-96eb-50c754e0707f" providerId="ADAL" clId="{E9D6891C-97A4-4DFB-A536-FA8AC094A474}" dt="2022-08-17T09:16:30.970" v="902" actId="478"/>
          <ac:cxnSpMkLst>
            <pc:docMk/>
            <pc:sldMk cId="1496539287" sldId="277"/>
            <ac:cxnSpMk id="4" creationId="{891EEA62-681F-42C5-9EEB-1C7F91EF8588}"/>
          </ac:cxnSpMkLst>
        </pc:cxnChg>
        <pc:cxnChg chg="add del mod">
          <ac:chgData name="Erica Schnacke" userId="873e7dfc-5532-437b-96eb-50c754e0707f" providerId="ADAL" clId="{E9D6891C-97A4-4DFB-A536-FA8AC094A474}" dt="2022-08-17T09:16:53.640" v="907" actId="478"/>
          <ac:cxnSpMkLst>
            <pc:docMk/>
            <pc:sldMk cId="1496539287" sldId="277"/>
            <ac:cxnSpMk id="7" creationId="{2E199271-078C-4348-9538-08A990C0DE6F}"/>
          </ac:cxnSpMkLst>
        </pc:cxnChg>
        <pc:cxnChg chg="add mod">
          <ac:chgData name="Erica Schnacke" userId="873e7dfc-5532-437b-96eb-50c754e0707f" providerId="ADAL" clId="{E9D6891C-97A4-4DFB-A536-FA8AC094A474}" dt="2022-08-17T09:16:59.574" v="908" actId="11529"/>
          <ac:cxnSpMkLst>
            <pc:docMk/>
            <pc:sldMk cId="1496539287" sldId="277"/>
            <ac:cxnSpMk id="10" creationId="{53A6ADF3-106A-4265-8C0C-56135702A333}"/>
          </ac:cxnSpMkLst>
        </pc:cxnChg>
        <pc:cxnChg chg="add mod">
          <ac:chgData name="Erica Schnacke" userId="873e7dfc-5532-437b-96eb-50c754e0707f" providerId="ADAL" clId="{E9D6891C-97A4-4DFB-A536-FA8AC094A474}" dt="2022-08-17T09:20:41.281" v="929" actId="13822"/>
          <ac:cxnSpMkLst>
            <pc:docMk/>
            <pc:sldMk cId="1496539287" sldId="277"/>
            <ac:cxnSpMk id="12" creationId="{36C31CBD-50A9-4799-B5A3-1978D29D2717}"/>
          </ac:cxnSpMkLst>
        </pc:cxnChg>
        <pc:cxnChg chg="add mod">
          <ac:chgData name="Erica Schnacke" userId="873e7dfc-5532-437b-96eb-50c754e0707f" providerId="ADAL" clId="{E9D6891C-97A4-4DFB-A536-FA8AC094A474}" dt="2022-08-17T09:20:41.281" v="929" actId="13822"/>
          <ac:cxnSpMkLst>
            <pc:docMk/>
            <pc:sldMk cId="1496539287" sldId="277"/>
            <ac:cxnSpMk id="14" creationId="{3C0B1883-35DE-4E85-AE64-E1AFC1AA364F}"/>
          </ac:cxnSpMkLst>
        </pc:cxnChg>
        <pc:cxnChg chg="add del">
          <ac:chgData name="Erica Schnacke" userId="873e7dfc-5532-437b-96eb-50c754e0707f" providerId="ADAL" clId="{E9D6891C-97A4-4DFB-A536-FA8AC094A474}" dt="2022-08-17T09:19:39.702" v="918" actId="478"/>
          <ac:cxnSpMkLst>
            <pc:docMk/>
            <pc:sldMk cId="1496539287" sldId="277"/>
            <ac:cxnSpMk id="18" creationId="{1E3CFCAD-5A6C-432D-911B-CC99CD85EA31}"/>
          </ac:cxnSpMkLst>
        </pc:cxnChg>
        <pc:cxnChg chg="mod">
          <ac:chgData name="Erica Schnacke" userId="873e7dfc-5532-437b-96eb-50c754e0707f" providerId="ADAL" clId="{E9D6891C-97A4-4DFB-A536-FA8AC094A474}" dt="2022-08-17T09:20:41.281" v="929" actId="13822"/>
          <ac:cxnSpMkLst>
            <pc:docMk/>
            <pc:sldMk cId="1496539287" sldId="277"/>
            <ac:cxnSpMk id="20" creationId="{2437188F-84A7-41A6-9E4E-678C61E832F1}"/>
          </ac:cxnSpMkLst>
        </pc:cxnChg>
        <pc:cxnChg chg="mod">
          <ac:chgData name="Erica Schnacke" userId="873e7dfc-5532-437b-96eb-50c754e0707f" providerId="ADAL" clId="{E9D6891C-97A4-4DFB-A536-FA8AC094A474}" dt="2022-08-17T09:20:41.281" v="929" actId="13822"/>
          <ac:cxnSpMkLst>
            <pc:docMk/>
            <pc:sldMk cId="1496539287" sldId="277"/>
            <ac:cxnSpMk id="21" creationId="{484672B7-4F76-45E3-87DD-701E27AF344C}"/>
          </ac:cxnSpMkLst>
        </pc:cxnChg>
        <pc:cxnChg chg="mod">
          <ac:chgData name="Erica Schnacke" userId="873e7dfc-5532-437b-96eb-50c754e0707f" providerId="ADAL" clId="{E9D6891C-97A4-4DFB-A536-FA8AC094A474}" dt="2022-08-17T09:20:41.281" v="929" actId="13822"/>
          <ac:cxnSpMkLst>
            <pc:docMk/>
            <pc:sldMk cId="1496539287" sldId="277"/>
            <ac:cxnSpMk id="23" creationId="{A38A1954-FD08-416C-81D0-017DE352BB0D}"/>
          </ac:cxnSpMkLst>
        </pc:cxnChg>
        <pc:cxnChg chg="mod">
          <ac:chgData name="Erica Schnacke" userId="873e7dfc-5532-437b-96eb-50c754e0707f" providerId="ADAL" clId="{E9D6891C-97A4-4DFB-A536-FA8AC094A474}" dt="2022-08-17T09:20:41.281" v="929" actId="13822"/>
          <ac:cxnSpMkLst>
            <pc:docMk/>
            <pc:sldMk cId="1496539287" sldId="277"/>
            <ac:cxnSpMk id="24" creationId="{9AE7C6D1-E086-438C-B2F5-C776948DA78D}"/>
          </ac:cxnSpMkLst>
        </pc:cxnChg>
      </pc:sldChg>
      <pc:sldChg chg="addSp delSp modSp add ord">
        <pc:chgData name="Erica Schnacke" userId="873e7dfc-5532-437b-96eb-50c754e0707f" providerId="ADAL" clId="{E9D6891C-97A4-4DFB-A536-FA8AC094A474}" dt="2022-08-19T12:53:00.337" v="4647" actId="164"/>
        <pc:sldMkLst>
          <pc:docMk/>
          <pc:sldMk cId="803238404" sldId="278"/>
        </pc:sldMkLst>
        <pc:spChg chg="add mod">
          <ac:chgData name="Erica Schnacke" userId="873e7dfc-5532-437b-96eb-50c754e0707f" providerId="ADAL" clId="{E9D6891C-97A4-4DFB-A536-FA8AC094A474}" dt="2022-08-17T10:07:41.566" v="1514" actId="20577"/>
          <ac:spMkLst>
            <pc:docMk/>
            <pc:sldMk cId="803238404" sldId="278"/>
            <ac:spMk id="2" creationId="{778ABC9C-D296-451B-B58E-683D404A3D3B}"/>
          </ac:spMkLst>
        </pc:spChg>
        <pc:spChg chg="add mod">
          <ac:chgData name="Erica Schnacke" userId="873e7dfc-5532-437b-96eb-50c754e0707f" providerId="ADAL" clId="{E9D6891C-97A4-4DFB-A536-FA8AC094A474}" dt="2022-08-19T12:50:31.418" v="4646" actId="1076"/>
          <ac:spMkLst>
            <pc:docMk/>
            <pc:sldMk cId="803238404" sldId="278"/>
            <ac:spMk id="3" creationId="{D11B22A8-E404-4060-8BF6-7273F0DE9668}"/>
          </ac:spMkLst>
        </pc:spChg>
        <pc:spChg chg="add mod">
          <ac:chgData name="Erica Schnacke" userId="873e7dfc-5532-437b-96eb-50c754e0707f" providerId="ADAL" clId="{E9D6891C-97A4-4DFB-A536-FA8AC094A474}" dt="2022-08-19T12:53:00.337" v="4647" actId="164"/>
          <ac:spMkLst>
            <pc:docMk/>
            <pc:sldMk cId="803238404" sldId="278"/>
            <ac:spMk id="4" creationId="{346C5CC8-4DDA-4726-9E0E-FC55CC1C0C0E}"/>
          </ac:spMkLst>
        </pc:spChg>
        <pc:spChg chg="add mod">
          <ac:chgData name="Erica Schnacke" userId="873e7dfc-5532-437b-96eb-50c754e0707f" providerId="ADAL" clId="{E9D6891C-97A4-4DFB-A536-FA8AC094A474}" dt="2022-08-19T12:53:00.337" v="4647" actId="164"/>
          <ac:spMkLst>
            <pc:docMk/>
            <pc:sldMk cId="803238404" sldId="278"/>
            <ac:spMk id="5" creationId="{B4B84D45-97A1-405D-8335-763286669320}"/>
          </ac:spMkLst>
        </pc:spChg>
        <pc:spChg chg="add mod">
          <ac:chgData name="Erica Schnacke" userId="873e7dfc-5532-437b-96eb-50c754e0707f" providerId="ADAL" clId="{E9D6891C-97A4-4DFB-A536-FA8AC094A474}" dt="2022-08-19T12:53:00.337" v="4647" actId="164"/>
          <ac:spMkLst>
            <pc:docMk/>
            <pc:sldMk cId="803238404" sldId="278"/>
            <ac:spMk id="6" creationId="{0FF26131-5232-409B-BEA1-56A100817645}"/>
          </ac:spMkLst>
        </pc:spChg>
        <pc:spChg chg="add mod ord">
          <ac:chgData name="Erica Schnacke" userId="873e7dfc-5532-437b-96eb-50c754e0707f" providerId="ADAL" clId="{E9D6891C-97A4-4DFB-A536-FA8AC094A474}" dt="2022-08-19T12:53:00.337" v="4647" actId="164"/>
          <ac:spMkLst>
            <pc:docMk/>
            <pc:sldMk cId="803238404" sldId="278"/>
            <ac:spMk id="7" creationId="{6EFDA8A3-4B2F-43E9-BEA9-E6173CD90F0E}"/>
          </ac:spMkLst>
        </pc:spChg>
        <pc:spChg chg="add mod">
          <ac:chgData name="Erica Schnacke" userId="873e7dfc-5532-437b-96eb-50c754e0707f" providerId="ADAL" clId="{E9D6891C-97A4-4DFB-A536-FA8AC094A474}" dt="2022-08-19T12:53:00.337" v="4647" actId="164"/>
          <ac:spMkLst>
            <pc:docMk/>
            <pc:sldMk cId="803238404" sldId="278"/>
            <ac:spMk id="11" creationId="{92414577-4076-4566-A6CA-C1EF17776BC7}"/>
          </ac:spMkLst>
        </pc:spChg>
        <pc:spChg chg="add mod">
          <ac:chgData name="Erica Schnacke" userId="873e7dfc-5532-437b-96eb-50c754e0707f" providerId="ADAL" clId="{E9D6891C-97A4-4DFB-A536-FA8AC094A474}" dt="2022-08-19T12:53:00.337" v="4647" actId="164"/>
          <ac:spMkLst>
            <pc:docMk/>
            <pc:sldMk cId="803238404" sldId="278"/>
            <ac:spMk id="12" creationId="{4B4D5022-CDF7-4B0A-BE9C-98B83FDF675D}"/>
          </ac:spMkLst>
        </pc:spChg>
        <pc:spChg chg="add mod">
          <ac:chgData name="Erica Schnacke" userId="873e7dfc-5532-437b-96eb-50c754e0707f" providerId="ADAL" clId="{E9D6891C-97A4-4DFB-A536-FA8AC094A474}" dt="2022-08-19T12:53:00.337" v="4647" actId="164"/>
          <ac:spMkLst>
            <pc:docMk/>
            <pc:sldMk cId="803238404" sldId="278"/>
            <ac:spMk id="15" creationId="{C7B431AE-065C-4A69-9222-A45A16C5EE24}"/>
          </ac:spMkLst>
        </pc:spChg>
        <pc:spChg chg="add del mod">
          <ac:chgData name="Erica Schnacke" userId="873e7dfc-5532-437b-96eb-50c754e0707f" providerId="ADAL" clId="{E9D6891C-97A4-4DFB-A536-FA8AC094A474}" dt="2022-08-17T10:16:48.473" v="1659" actId="478"/>
          <ac:spMkLst>
            <pc:docMk/>
            <pc:sldMk cId="803238404" sldId="278"/>
            <ac:spMk id="16" creationId="{40489BD9-A1EB-468A-83D9-027A3CFF3A9C}"/>
          </ac:spMkLst>
        </pc:spChg>
        <pc:spChg chg="add del mod">
          <ac:chgData name="Erica Schnacke" userId="873e7dfc-5532-437b-96eb-50c754e0707f" providerId="ADAL" clId="{E9D6891C-97A4-4DFB-A536-FA8AC094A474}" dt="2022-08-17T10:21:58.773" v="1896" actId="478"/>
          <ac:spMkLst>
            <pc:docMk/>
            <pc:sldMk cId="803238404" sldId="278"/>
            <ac:spMk id="17" creationId="{1F522731-B8DB-4279-8472-856CE7EA8195}"/>
          </ac:spMkLst>
        </pc:spChg>
        <pc:spChg chg="add del mod ord">
          <ac:chgData name="Erica Schnacke" userId="873e7dfc-5532-437b-96eb-50c754e0707f" providerId="ADAL" clId="{E9D6891C-97A4-4DFB-A536-FA8AC094A474}" dt="2022-08-17T10:18:29.623" v="1758" actId="478"/>
          <ac:spMkLst>
            <pc:docMk/>
            <pc:sldMk cId="803238404" sldId="278"/>
            <ac:spMk id="18" creationId="{49E27815-1F32-487A-9B09-A765EA4AD842}"/>
          </ac:spMkLst>
        </pc:spChg>
        <pc:spChg chg="add mod">
          <ac:chgData name="Erica Schnacke" userId="873e7dfc-5532-437b-96eb-50c754e0707f" providerId="ADAL" clId="{E9D6891C-97A4-4DFB-A536-FA8AC094A474}" dt="2022-08-17T10:21:06.956" v="1851" actId="1076"/>
          <ac:spMkLst>
            <pc:docMk/>
            <pc:sldMk cId="803238404" sldId="278"/>
            <ac:spMk id="19" creationId="{2B544EA4-D5CA-42D5-A141-8514258C2353}"/>
          </ac:spMkLst>
        </pc:spChg>
        <pc:spChg chg="add mod">
          <ac:chgData name="Erica Schnacke" userId="873e7dfc-5532-437b-96eb-50c754e0707f" providerId="ADAL" clId="{E9D6891C-97A4-4DFB-A536-FA8AC094A474}" dt="2022-08-19T12:53:00.337" v="4647" actId="164"/>
          <ac:spMkLst>
            <pc:docMk/>
            <pc:sldMk cId="803238404" sldId="278"/>
            <ac:spMk id="20" creationId="{7E5D2CC1-AB41-4800-94D7-BD23AA5D73EF}"/>
          </ac:spMkLst>
        </pc:spChg>
        <pc:grpChg chg="add mod">
          <ac:chgData name="Erica Schnacke" userId="873e7dfc-5532-437b-96eb-50c754e0707f" providerId="ADAL" clId="{E9D6891C-97A4-4DFB-A536-FA8AC094A474}" dt="2022-08-19T12:53:00.337" v="4647" actId="164"/>
          <ac:grpSpMkLst>
            <pc:docMk/>
            <pc:sldMk cId="803238404" sldId="278"/>
            <ac:grpSpMk id="23" creationId="{1A96F8FD-1EF2-442C-8B85-B015A8486A37}"/>
          </ac:grpSpMkLst>
        </pc:grpChg>
        <pc:picChg chg="add mod">
          <ac:chgData name="Erica Schnacke" userId="873e7dfc-5532-437b-96eb-50c754e0707f" providerId="ADAL" clId="{E9D6891C-97A4-4DFB-A536-FA8AC094A474}" dt="2022-08-19T12:53:00.337" v="4647" actId="164"/>
          <ac:picMkLst>
            <pc:docMk/>
            <pc:sldMk cId="803238404" sldId="278"/>
            <ac:picMk id="13" creationId="{5C14F9A4-A9C9-4D03-83E8-2B213014B824}"/>
          </ac:picMkLst>
        </pc:picChg>
        <pc:picChg chg="add mod">
          <ac:chgData name="Erica Schnacke" userId="873e7dfc-5532-437b-96eb-50c754e0707f" providerId="ADAL" clId="{E9D6891C-97A4-4DFB-A536-FA8AC094A474}" dt="2022-08-19T12:53:00.337" v="4647" actId="164"/>
          <ac:picMkLst>
            <pc:docMk/>
            <pc:sldMk cId="803238404" sldId="278"/>
            <ac:picMk id="14" creationId="{3122FED8-76FA-4C5A-AC0B-AB2E7D39B482}"/>
          </ac:picMkLst>
        </pc:picChg>
        <pc:picChg chg="add mod">
          <ac:chgData name="Erica Schnacke" userId="873e7dfc-5532-437b-96eb-50c754e0707f" providerId="ADAL" clId="{E9D6891C-97A4-4DFB-A536-FA8AC094A474}" dt="2022-08-19T12:53:00.337" v="4647" actId="164"/>
          <ac:picMkLst>
            <pc:docMk/>
            <pc:sldMk cId="803238404" sldId="278"/>
            <ac:picMk id="4098" creationId="{4A095EDB-78AD-4132-B1F3-D99BB045BCD4}"/>
          </ac:picMkLst>
        </pc:picChg>
        <pc:cxnChg chg="add mod">
          <ac:chgData name="Erica Schnacke" userId="873e7dfc-5532-437b-96eb-50c754e0707f" providerId="ADAL" clId="{E9D6891C-97A4-4DFB-A536-FA8AC094A474}" dt="2022-08-19T12:53:00.337" v="4647" actId="164"/>
          <ac:cxnSpMkLst>
            <pc:docMk/>
            <pc:sldMk cId="803238404" sldId="278"/>
            <ac:cxnSpMk id="9" creationId="{1E00CD96-F420-4241-96E8-66105FB841AF}"/>
          </ac:cxnSpMkLst>
        </pc:cxnChg>
        <pc:cxnChg chg="add mod">
          <ac:chgData name="Erica Schnacke" userId="873e7dfc-5532-437b-96eb-50c754e0707f" providerId="ADAL" clId="{E9D6891C-97A4-4DFB-A536-FA8AC094A474}" dt="2022-08-17T10:21:21.686" v="1855" actId="208"/>
          <ac:cxnSpMkLst>
            <pc:docMk/>
            <pc:sldMk cId="803238404" sldId="278"/>
            <ac:cxnSpMk id="22" creationId="{59B63A32-BD56-497A-AD66-383FE309A57B}"/>
          </ac:cxnSpMkLst>
        </pc:cxnChg>
      </pc:sldChg>
      <pc:sldChg chg="add del">
        <pc:chgData name="Erica Schnacke" userId="873e7dfc-5532-437b-96eb-50c754e0707f" providerId="ADAL" clId="{E9D6891C-97A4-4DFB-A536-FA8AC094A474}" dt="2022-08-17T09:21:52.454" v="937" actId="2696"/>
        <pc:sldMkLst>
          <pc:docMk/>
          <pc:sldMk cId="1036166079" sldId="278"/>
        </pc:sldMkLst>
      </pc:sldChg>
      <pc:sldChg chg="addSp modSp add ord">
        <pc:chgData name="Erica Schnacke" userId="873e7dfc-5532-437b-96eb-50c754e0707f" providerId="ADAL" clId="{E9D6891C-97A4-4DFB-A536-FA8AC094A474}" dt="2022-08-20T09:38:18.621" v="4883" actId="1076"/>
        <pc:sldMkLst>
          <pc:docMk/>
          <pc:sldMk cId="1389529718" sldId="279"/>
        </pc:sldMkLst>
        <pc:spChg chg="add mod ord">
          <ac:chgData name="Erica Schnacke" userId="873e7dfc-5532-437b-96eb-50c754e0707f" providerId="ADAL" clId="{E9D6891C-97A4-4DFB-A536-FA8AC094A474}" dt="2022-08-20T09:38:18.621" v="4883" actId="1076"/>
          <ac:spMkLst>
            <pc:docMk/>
            <pc:sldMk cId="1389529718" sldId="279"/>
            <ac:spMk id="2" creationId="{B380ECD1-6ECA-4005-92EA-6402C82F0431}"/>
          </ac:spMkLst>
        </pc:spChg>
        <pc:spChg chg="add mod">
          <ac:chgData name="Erica Schnacke" userId="873e7dfc-5532-437b-96eb-50c754e0707f" providerId="ADAL" clId="{E9D6891C-97A4-4DFB-A536-FA8AC094A474}" dt="2022-08-17T12:13:53.475" v="2762" actId="255"/>
          <ac:spMkLst>
            <pc:docMk/>
            <pc:sldMk cId="1389529718" sldId="279"/>
            <ac:spMk id="4" creationId="{24D81920-6D5B-41D1-8C85-A3B1158AA861}"/>
          </ac:spMkLst>
        </pc:spChg>
        <pc:spChg chg="add mod">
          <ac:chgData name="Erica Schnacke" userId="873e7dfc-5532-437b-96eb-50c754e0707f" providerId="ADAL" clId="{E9D6891C-97A4-4DFB-A536-FA8AC094A474}" dt="2022-08-17T12:16:48.571" v="2917" actId="20577"/>
          <ac:spMkLst>
            <pc:docMk/>
            <pc:sldMk cId="1389529718" sldId="279"/>
            <ac:spMk id="8" creationId="{C6B8ED4E-F438-4827-8322-3DA4C595535E}"/>
          </ac:spMkLst>
        </pc:spChg>
        <pc:spChg chg="add mod">
          <ac:chgData name="Erica Schnacke" userId="873e7dfc-5532-437b-96eb-50c754e0707f" providerId="ADAL" clId="{E9D6891C-97A4-4DFB-A536-FA8AC094A474}" dt="2022-08-17T12:16:22.932" v="2852" actId="20577"/>
          <ac:spMkLst>
            <pc:docMk/>
            <pc:sldMk cId="1389529718" sldId="279"/>
            <ac:spMk id="12" creationId="{43061F46-774C-4EBC-8994-8527EFA77CC2}"/>
          </ac:spMkLst>
        </pc:spChg>
        <pc:spChg chg="add">
          <ac:chgData name="Erica Schnacke" userId="873e7dfc-5532-437b-96eb-50c754e0707f" providerId="ADAL" clId="{E9D6891C-97A4-4DFB-A536-FA8AC094A474}" dt="2022-08-17T12:16:27.578" v="2853"/>
          <ac:spMkLst>
            <pc:docMk/>
            <pc:sldMk cId="1389529718" sldId="279"/>
            <ac:spMk id="13" creationId="{221C158D-16E5-4DDA-AC46-20BBA37B989D}"/>
          </ac:spMkLst>
        </pc:spChg>
        <pc:spChg chg="add mod">
          <ac:chgData name="Erica Schnacke" userId="873e7dfc-5532-437b-96eb-50c754e0707f" providerId="ADAL" clId="{E9D6891C-97A4-4DFB-A536-FA8AC094A474}" dt="2022-08-17T12:18:48.071" v="2955" actId="20577"/>
          <ac:spMkLst>
            <pc:docMk/>
            <pc:sldMk cId="1389529718" sldId="279"/>
            <ac:spMk id="20" creationId="{A2164972-2D1A-454A-9849-E132EEE4B754}"/>
          </ac:spMkLst>
        </pc:spChg>
        <pc:picChg chg="add mod">
          <ac:chgData name="Erica Schnacke" userId="873e7dfc-5532-437b-96eb-50c754e0707f" providerId="ADAL" clId="{E9D6891C-97A4-4DFB-A536-FA8AC094A474}" dt="2022-08-17T12:14:23.192" v="2767" actId="1076"/>
          <ac:picMkLst>
            <pc:docMk/>
            <pc:sldMk cId="1389529718" sldId="279"/>
            <ac:picMk id="3" creationId="{2AF8CB49-D8FB-4C04-AFE0-1D9FF1F56482}"/>
          </ac:picMkLst>
        </pc:picChg>
        <pc:cxnChg chg="add mod">
          <ac:chgData name="Erica Schnacke" userId="873e7dfc-5532-437b-96eb-50c754e0707f" providerId="ADAL" clId="{E9D6891C-97A4-4DFB-A536-FA8AC094A474}" dt="2022-08-17T12:14:46.172" v="2771" actId="14100"/>
          <ac:cxnSpMkLst>
            <pc:docMk/>
            <pc:sldMk cId="1389529718" sldId="279"/>
            <ac:cxnSpMk id="6" creationId="{59D5B30F-2F32-424F-860F-D03F7ADA7F63}"/>
          </ac:cxnSpMkLst>
        </pc:cxnChg>
        <pc:cxnChg chg="add mod">
          <ac:chgData name="Erica Schnacke" userId="873e7dfc-5532-437b-96eb-50c754e0707f" providerId="ADAL" clId="{E9D6891C-97A4-4DFB-A536-FA8AC094A474}" dt="2022-08-17T12:15:44.053" v="2822" actId="13822"/>
          <ac:cxnSpMkLst>
            <pc:docMk/>
            <pc:sldMk cId="1389529718" sldId="279"/>
            <ac:cxnSpMk id="10" creationId="{B27BE2D0-3293-45C5-9836-90D45832E9E8}"/>
          </ac:cxnSpMkLst>
        </pc:cxnChg>
        <pc:cxnChg chg="add mod">
          <ac:chgData name="Erica Schnacke" userId="873e7dfc-5532-437b-96eb-50c754e0707f" providerId="ADAL" clId="{E9D6891C-97A4-4DFB-A536-FA8AC094A474}" dt="2022-08-17T12:17:05.157" v="2920" actId="14100"/>
          <ac:cxnSpMkLst>
            <pc:docMk/>
            <pc:sldMk cId="1389529718" sldId="279"/>
            <ac:cxnSpMk id="14" creationId="{0B2FB90B-73E5-42DF-9500-C1C01BD7D42E}"/>
          </ac:cxnSpMkLst>
        </pc:cxnChg>
        <pc:cxnChg chg="add mod">
          <ac:chgData name="Erica Schnacke" userId="873e7dfc-5532-437b-96eb-50c754e0707f" providerId="ADAL" clId="{E9D6891C-97A4-4DFB-A536-FA8AC094A474}" dt="2022-08-17T12:18:17.966" v="2940" actId="14100"/>
          <ac:cxnSpMkLst>
            <pc:docMk/>
            <pc:sldMk cId="1389529718" sldId="279"/>
            <ac:cxnSpMk id="17" creationId="{13E54BA6-A8EA-4A3F-B035-C055D9A8D81F}"/>
          </ac:cxnSpMkLst>
        </pc:cxnChg>
      </pc:sldChg>
      <pc:sldChg chg="addSp delSp modSp add del">
        <pc:chgData name="Erica Schnacke" userId="873e7dfc-5532-437b-96eb-50c754e0707f" providerId="ADAL" clId="{E9D6891C-97A4-4DFB-A536-FA8AC094A474}" dt="2022-08-17T10:02:04.175" v="1498" actId="2696"/>
        <pc:sldMkLst>
          <pc:docMk/>
          <pc:sldMk cId="3224269844" sldId="279"/>
        </pc:sldMkLst>
        <pc:spChg chg="add del mod">
          <ac:chgData name="Erica Schnacke" userId="873e7dfc-5532-437b-96eb-50c754e0707f" providerId="ADAL" clId="{E9D6891C-97A4-4DFB-A536-FA8AC094A474}" dt="2022-08-17T09:47:58.407" v="1309"/>
          <ac:spMkLst>
            <pc:docMk/>
            <pc:sldMk cId="3224269844" sldId="279"/>
            <ac:spMk id="2" creationId="{B9DE1751-9770-4D20-A470-42FE79FD7327}"/>
          </ac:spMkLst>
        </pc:spChg>
        <pc:spChg chg="add del mod">
          <ac:chgData name="Erica Schnacke" userId="873e7dfc-5532-437b-96eb-50c754e0707f" providerId="ADAL" clId="{E9D6891C-97A4-4DFB-A536-FA8AC094A474}" dt="2022-08-17T09:36:10.601" v="965"/>
          <ac:spMkLst>
            <pc:docMk/>
            <pc:sldMk cId="3224269844" sldId="279"/>
            <ac:spMk id="4" creationId="{05E8BE11-6604-4C03-8A44-BF56613F7DFB}"/>
          </ac:spMkLst>
        </pc:spChg>
        <pc:spChg chg="add mod">
          <ac:chgData name="Erica Schnacke" userId="873e7dfc-5532-437b-96eb-50c754e0707f" providerId="ADAL" clId="{E9D6891C-97A4-4DFB-A536-FA8AC094A474}" dt="2022-08-17T09:37:46.903" v="1182" actId="20577"/>
          <ac:spMkLst>
            <pc:docMk/>
            <pc:sldMk cId="3224269844" sldId="279"/>
            <ac:spMk id="5" creationId="{5FE18CDC-A28B-46CA-AC11-7D250BE45E08}"/>
          </ac:spMkLst>
        </pc:spChg>
        <pc:picChg chg="add mod">
          <ac:chgData name="Erica Schnacke" userId="873e7dfc-5532-437b-96eb-50c754e0707f" providerId="ADAL" clId="{E9D6891C-97A4-4DFB-A536-FA8AC094A474}" dt="2022-08-17T09:35:41.025" v="945" actId="1076"/>
          <ac:picMkLst>
            <pc:docMk/>
            <pc:sldMk cId="3224269844" sldId="279"/>
            <ac:picMk id="3" creationId="{2E8E3711-E019-4991-B071-64AC69537A9D}"/>
          </ac:picMkLst>
        </pc:picChg>
      </pc:sldChg>
      <pc:sldChg chg="addSp delSp modSp add ord">
        <pc:chgData name="Erica Schnacke" userId="873e7dfc-5532-437b-96eb-50c754e0707f" providerId="ADAL" clId="{E9D6891C-97A4-4DFB-A536-FA8AC094A474}" dt="2022-08-17T11:04:50.045" v="2584" actId="20577"/>
        <pc:sldMkLst>
          <pc:docMk/>
          <pc:sldMk cId="3888565951" sldId="280"/>
        </pc:sldMkLst>
        <pc:spChg chg="mod">
          <ac:chgData name="Erica Schnacke" userId="873e7dfc-5532-437b-96eb-50c754e0707f" providerId="ADAL" clId="{E9D6891C-97A4-4DFB-A536-FA8AC094A474}" dt="2022-08-17T10:27:59.152" v="1926" actId="20577"/>
          <ac:spMkLst>
            <pc:docMk/>
            <pc:sldMk cId="3888565951" sldId="280"/>
            <ac:spMk id="2" creationId="{8BA4BD46-1E74-49B3-8020-99427BE95990}"/>
          </ac:spMkLst>
        </pc:spChg>
        <pc:spChg chg="mod">
          <ac:chgData name="Erica Schnacke" userId="873e7dfc-5532-437b-96eb-50c754e0707f" providerId="ADAL" clId="{E9D6891C-97A4-4DFB-A536-FA8AC094A474}" dt="2022-08-17T10:31:13.742" v="1953" actId="20577"/>
          <ac:spMkLst>
            <pc:docMk/>
            <pc:sldMk cId="3888565951" sldId="280"/>
            <ac:spMk id="3" creationId="{93CA8860-E1F3-45B5-90ED-551356FBB360}"/>
          </ac:spMkLst>
        </pc:spChg>
        <pc:spChg chg="mod">
          <ac:chgData name="Erica Schnacke" userId="873e7dfc-5532-437b-96eb-50c754e0707f" providerId="ADAL" clId="{E9D6891C-97A4-4DFB-A536-FA8AC094A474}" dt="2022-08-17T10:28:09.216" v="1929" actId="1076"/>
          <ac:spMkLst>
            <pc:docMk/>
            <pc:sldMk cId="3888565951" sldId="280"/>
            <ac:spMk id="11" creationId="{2492C60D-D498-4F0E-B78E-580BE9333EB8}"/>
          </ac:spMkLst>
        </pc:spChg>
        <pc:spChg chg="mod">
          <ac:chgData name="Erica Schnacke" userId="873e7dfc-5532-437b-96eb-50c754e0707f" providerId="ADAL" clId="{E9D6891C-97A4-4DFB-A536-FA8AC094A474}" dt="2022-08-17T10:28:12.065" v="1930" actId="1076"/>
          <ac:spMkLst>
            <pc:docMk/>
            <pc:sldMk cId="3888565951" sldId="280"/>
            <ac:spMk id="12" creationId="{297CA11F-B52E-4750-85AC-F75CE7933D36}"/>
          </ac:spMkLst>
        </pc:spChg>
        <pc:spChg chg="del">
          <ac:chgData name="Erica Schnacke" userId="873e7dfc-5532-437b-96eb-50c754e0707f" providerId="ADAL" clId="{E9D6891C-97A4-4DFB-A536-FA8AC094A474}" dt="2022-08-17T10:28:02.982" v="1928" actId="478"/>
          <ac:spMkLst>
            <pc:docMk/>
            <pc:sldMk cId="3888565951" sldId="280"/>
            <ac:spMk id="13" creationId="{9FA2DB28-79E2-4E2F-9552-701BEF97E88B}"/>
          </ac:spMkLst>
        </pc:spChg>
        <pc:spChg chg="add mod">
          <ac:chgData name="Erica Schnacke" userId="873e7dfc-5532-437b-96eb-50c754e0707f" providerId="ADAL" clId="{E9D6891C-97A4-4DFB-A536-FA8AC094A474}" dt="2022-08-17T11:04:50.045" v="2584" actId="20577"/>
          <ac:spMkLst>
            <pc:docMk/>
            <pc:sldMk cId="3888565951" sldId="280"/>
            <ac:spMk id="14" creationId="{9135BCE0-7E57-4D92-81D9-1E96E5671E3E}"/>
          </ac:spMkLst>
        </pc:spChg>
        <pc:grpChg chg="del">
          <ac:chgData name="Erica Schnacke" userId="873e7dfc-5532-437b-96eb-50c754e0707f" providerId="ADAL" clId="{E9D6891C-97A4-4DFB-A536-FA8AC094A474}" dt="2022-08-17T10:31:21.012" v="1954" actId="478"/>
          <ac:grpSpMkLst>
            <pc:docMk/>
            <pc:sldMk cId="3888565951" sldId="280"/>
            <ac:grpSpMk id="8" creationId="{4D416E7D-86BA-4C1C-A216-F8196EC45FD3}"/>
          </ac:grpSpMkLst>
        </pc:grpChg>
        <pc:picChg chg="del">
          <ac:chgData name="Erica Schnacke" userId="873e7dfc-5532-437b-96eb-50c754e0707f" providerId="ADAL" clId="{E9D6891C-97A4-4DFB-A536-FA8AC094A474}" dt="2022-08-17T10:28:00.459" v="1927" actId="478"/>
          <ac:picMkLst>
            <pc:docMk/>
            <pc:sldMk cId="3888565951" sldId="280"/>
            <ac:picMk id="5" creationId="{511FEEAA-A3BE-4AF3-9BD2-AAB318087F9D}"/>
          </ac:picMkLst>
        </pc:picChg>
        <pc:picChg chg="mod">
          <ac:chgData name="Erica Schnacke" userId="873e7dfc-5532-437b-96eb-50c754e0707f" providerId="ADAL" clId="{E9D6891C-97A4-4DFB-A536-FA8AC094A474}" dt="2022-08-17T10:28:14.259" v="1931" actId="1076"/>
          <ac:picMkLst>
            <pc:docMk/>
            <pc:sldMk cId="3888565951" sldId="280"/>
            <ac:picMk id="10" creationId="{3B0A2ED4-98AD-4D23-9525-D09B1CE589FC}"/>
          </ac:picMkLst>
        </pc:picChg>
        <pc:picChg chg="add mod">
          <ac:chgData name="Erica Schnacke" userId="873e7dfc-5532-437b-96eb-50c754e0707f" providerId="ADAL" clId="{E9D6891C-97A4-4DFB-A536-FA8AC094A474}" dt="2022-08-17T10:28:43.855" v="1936" actId="1076"/>
          <ac:picMkLst>
            <pc:docMk/>
            <pc:sldMk cId="3888565951" sldId="280"/>
            <ac:picMk id="6146" creationId="{4DA58437-F489-4D22-B853-C3297AF347D9}"/>
          </ac:picMkLst>
        </pc:picChg>
        <pc:picChg chg="add mod">
          <ac:chgData name="Erica Schnacke" userId="873e7dfc-5532-437b-96eb-50c754e0707f" providerId="ADAL" clId="{E9D6891C-97A4-4DFB-A536-FA8AC094A474}" dt="2022-08-17T10:29:51.365" v="1942" actId="14100"/>
          <ac:picMkLst>
            <pc:docMk/>
            <pc:sldMk cId="3888565951" sldId="280"/>
            <ac:picMk id="6148" creationId="{F85615A4-9BAC-43FA-94BC-75E8371EBC4B}"/>
          </ac:picMkLst>
        </pc:picChg>
        <pc:picChg chg="add mod">
          <ac:chgData name="Erica Schnacke" userId="873e7dfc-5532-437b-96eb-50c754e0707f" providerId="ADAL" clId="{E9D6891C-97A4-4DFB-A536-FA8AC094A474}" dt="2022-08-17T10:40:39.438" v="2142" actId="1076"/>
          <ac:picMkLst>
            <pc:docMk/>
            <pc:sldMk cId="3888565951" sldId="280"/>
            <ac:picMk id="6150" creationId="{4BB4F52F-170A-4610-BBF0-DEA14B398AEC}"/>
          </ac:picMkLst>
        </pc:picChg>
      </pc:sldChg>
      <pc:sldChg chg="addSp delSp modSp add ord">
        <pc:chgData name="Erica Schnacke" userId="873e7dfc-5532-437b-96eb-50c754e0707f" providerId="ADAL" clId="{E9D6891C-97A4-4DFB-A536-FA8AC094A474}" dt="2022-08-20T09:39:41.479" v="4929" actId="1076"/>
        <pc:sldMkLst>
          <pc:docMk/>
          <pc:sldMk cId="2374434201" sldId="281"/>
        </pc:sldMkLst>
        <pc:spChg chg="del">
          <ac:chgData name="Erica Schnacke" userId="873e7dfc-5532-437b-96eb-50c754e0707f" providerId="ADAL" clId="{E9D6891C-97A4-4DFB-A536-FA8AC094A474}" dt="2022-08-17T11:09:55.436" v="2617" actId="478"/>
          <ac:spMkLst>
            <pc:docMk/>
            <pc:sldMk cId="2374434201" sldId="281"/>
            <ac:spMk id="2" creationId="{B380ECD1-6ECA-4005-92EA-6402C82F0431}"/>
          </ac:spMkLst>
        </pc:spChg>
        <pc:spChg chg="add mod">
          <ac:chgData name="Erica Schnacke" userId="873e7dfc-5532-437b-96eb-50c754e0707f" providerId="ADAL" clId="{E9D6891C-97A4-4DFB-A536-FA8AC094A474}" dt="2022-08-17T14:42:58.741" v="3575" actId="6549"/>
          <ac:spMkLst>
            <pc:docMk/>
            <pc:sldMk cId="2374434201" sldId="281"/>
            <ac:spMk id="5" creationId="{BDA84D88-FD6C-4CF0-AF94-F4BB135F8332}"/>
          </ac:spMkLst>
        </pc:spChg>
        <pc:spChg chg="add mod">
          <ac:chgData name="Erica Schnacke" userId="873e7dfc-5532-437b-96eb-50c754e0707f" providerId="ADAL" clId="{E9D6891C-97A4-4DFB-A536-FA8AC094A474}" dt="2022-08-20T09:39:21.375" v="4925" actId="1076"/>
          <ac:spMkLst>
            <pc:docMk/>
            <pc:sldMk cId="2374434201" sldId="281"/>
            <ac:spMk id="6" creationId="{9653242B-543C-4101-8C32-ADDA2F15EA96}"/>
          </ac:spMkLst>
        </pc:spChg>
        <pc:picChg chg="del">
          <ac:chgData name="Erica Schnacke" userId="873e7dfc-5532-437b-96eb-50c754e0707f" providerId="ADAL" clId="{E9D6891C-97A4-4DFB-A536-FA8AC094A474}" dt="2022-08-17T11:10:01.194" v="2618" actId="478"/>
          <ac:picMkLst>
            <pc:docMk/>
            <pc:sldMk cId="2374434201" sldId="281"/>
            <ac:picMk id="3" creationId="{2AF8CB49-D8FB-4C04-AFE0-1D9FF1F56482}"/>
          </ac:picMkLst>
        </pc:picChg>
        <pc:picChg chg="add mod">
          <ac:chgData name="Erica Schnacke" userId="873e7dfc-5532-437b-96eb-50c754e0707f" providerId="ADAL" clId="{E9D6891C-97A4-4DFB-A536-FA8AC094A474}" dt="2022-08-17T14:43:07.045" v="3576" actId="1076"/>
          <ac:picMkLst>
            <pc:docMk/>
            <pc:sldMk cId="2374434201" sldId="281"/>
            <ac:picMk id="4" creationId="{E76C1446-7C23-4A9F-8282-D362975A8FDA}"/>
          </ac:picMkLst>
        </pc:picChg>
        <pc:cxnChg chg="add mod">
          <ac:chgData name="Erica Schnacke" userId="873e7dfc-5532-437b-96eb-50c754e0707f" providerId="ADAL" clId="{E9D6891C-97A4-4DFB-A536-FA8AC094A474}" dt="2022-08-20T09:39:41.479" v="4929" actId="1076"/>
          <ac:cxnSpMkLst>
            <pc:docMk/>
            <pc:sldMk cId="2374434201" sldId="281"/>
            <ac:cxnSpMk id="7" creationId="{0812A5A0-BC22-4AA5-8979-0790007D575C}"/>
          </ac:cxnSpMkLst>
        </pc:cxnChg>
      </pc:sldChg>
      <pc:sldChg chg="add del">
        <pc:chgData name="Erica Schnacke" userId="873e7dfc-5532-437b-96eb-50c754e0707f" providerId="ADAL" clId="{E9D6891C-97A4-4DFB-A536-FA8AC094A474}" dt="2022-08-17T11:04:34.245" v="2581" actId="2696"/>
        <pc:sldMkLst>
          <pc:docMk/>
          <pc:sldMk cId="4016585491" sldId="281"/>
        </pc:sldMkLst>
      </pc:sldChg>
      <pc:sldChg chg="addSp delSp modSp add">
        <pc:chgData name="Erica Schnacke" userId="873e7dfc-5532-437b-96eb-50c754e0707f" providerId="ADAL" clId="{E9D6891C-97A4-4DFB-A536-FA8AC094A474}" dt="2022-08-17T14:39:47.133" v="3212" actId="20577"/>
        <pc:sldMkLst>
          <pc:docMk/>
          <pc:sldMk cId="2698364879" sldId="282"/>
        </pc:sldMkLst>
        <pc:spChg chg="del mod">
          <ac:chgData name="Erica Schnacke" userId="873e7dfc-5532-437b-96eb-50c754e0707f" providerId="ADAL" clId="{E9D6891C-97A4-4DFB-A536-FA8AC094A474}" dt="2022-08-17T11:10:34.295" v="2629" actId="478"/>
          <ac:spMkLst>
            <pc:docMk/>
            <pc:sldMk cId="2698364879" sldId="282"/>
            <ac:spMk id="2" creationId="{B380ECD1-6ECA-4005-92EA-6402C82F0431}"/>
          </ac:spMkLst>
        </pc:spChg>
        <pc:spChg chg="add mod">
          <ac:chgData name="Erica Schnacke" userId="873e7dfc-5532-437b-96eb-50c754e0707f" providerId="ADAL" clId="{E9D6891C-97A4-4DFB-A536-FA8AC094A474}" dt="2022-08-17T14:38:03.991" v="2995" actId="20577"/>
          <ac:spMkLst>
            <pc:docMk/>
            <pc:sldMk cId="2698364879" sldId="282"/>
            <ac:spMk id="5" creationId="{A0251900-0BF0-43AC-9D1E-B4E25D2D7D42}"/>
          </ac:spMkLst>
        </pc:spChg>
        <pc:spChg chg="add mod">
          <ac:chgData name="Erica Schnacke" userId="873e7dfc-5532-437b-96eb-50c754e0707f" providerId="ADAL" clId="{E9D6891C-97A4-4DFB-A536-FA8AC094A474}" dt="2022-08-17T14:39:47.133" v="3212" actId="20577"/>
          <ac:spMkLst>
            <pc:docMk/>
            <pc:sldMk cId="2698364879" sldId="282"/>
            <ac:spMk id="6" creationId="{17ACAF2E-1D76-4E22-BF9F-61919AB17C17}"/>
          </ac:spMkLst>
        </pc:spChg>
        <pc:picChg chg="del">
          <ac:chgData name="Erica Schnacke" userId="873e7dfc-5532-437b-96eb-50c754e0707f" providerId="ADAL" clId="{E9D6891C-97A4-4DFB-A536-FA8AC094A474}" dt="2022-08-17T11:10:20.544" v="2624" actId="478"/>
          <ac:picMkLst>
            <pc:docMk/>
            <pc:sldMk cId="2698364879" sldId="282"/>
            <ac:picMk id="3" creationId="{2AF8CB49-D8FB-4C04-AFE0-1D9FF1F56482}"/>
          </ac:picMkLst>
        </pc:picChg>
        <pc:picChg chg="add mod">
          <ac:chgData name="Erica Schnacke" userId="873e7dfc-5532-437b-96eb-50c754e0707f" providerId="ADAL" clId="{E9D6891C-97A4-4DFB-A536-FA8AC094A474}" dt="2022-08-17T11:10:29.934" v="2627" actId="14100"/>
          <ac:picMkLst>
            <pc:docMk/>
            <pc:sldMk cId="2698364879" sldId="282"/>
            <ac:picMk id="4" creationId="{7ACB5D4F-5467-4F39-85AF-F356FCD2FBBB}"/>
          </ac:picMkLst>
        </pc:picChg>
      </pc:sldChg>
      <pc:sldChg chg="addSp modSp add">
        <pc:chgData name="Erica Schnacke" userId="873e7dfc-5532-437b-96eb-50c754e0707f" providerId="ADAL" clId="{E9D6891C-97A4-4DFB-A536-FA8AC094A474}" dt="2022-08-19T13:13:14.008" v="4754" actId="1076"/>
        <pc:sldMkLst>
          <pc:docMk/>
          <pc:sldMk cId="4024242983" sldId="283"/>
        </pc:sldMkLst>
        <pc:spChg chg="add mod">
          <ac:chgData name="Erica Schnacke" userId="873e7dfc-5532-437b-96eb-50c754e0707f" providerId="ADAL" clId="{E9D6891C-97A4-4DFB-A536-FA8AC094A474}" dt="2022-08-19T12:58:17.972" v="4736" actId="1076"/>
          <ac:spMkLst>
            <pc:docMk/>
            <pc:sldMk cId="4024242983" sldId="283"/>
            <ac:spMk id="2" creationId="{75DC3E16-C8B5-4E71-AB76-4F05CEF4E9A1}"/>
          </ac:spMkLst>
        </pc:spChg>
        <pc:picChg chg="add mod">
          <ac:chgData name="Erica Schnacke" userId="873e7dfc-5532-437b-96eb-50c754e0707f" providerId="ADAL" clId="{E9D6891C-97A4-4DFB-A536-FA8AC094A474}" dt="2022-08-19T13:00:24.243" v="4747" actId="1076"/>
          <ac:picMkLst>
            <pc:docMk/>
            <pc:sldMk cId="4024242983" sldId="283"/>
            <ac:picMk id="3" creationId="{4AF60466-FAD4-4179-B267-8DEE29EB97E9}"/>
          </ac:picMkLst>
        </pc:picChg>
        <pc:picChg chg="add mod">
          <ac:chgData name="Erica Schnacke" userId="873e7dfc-5532-437b-96eb-50c754e0707f" providerId="ADAL" clId="{E9D6891C-97A4-4DFB-A536-FA8AC094A474}" dt="2022-08-19T13:05:17.014" v="4751" actId="1076"/>
          <ac:picMkLst>
            <pc:docMk/>
            <pc:sldMk cId="4024242983" sldId="283"/>
            <ac:picMk id="4" creationId="{C2BE079B-BDD6-441D-AAF4-3BED61B11C00}"/>
          </ac:picMkLst>
        </pc:picChg>
        <pc:picChg chg="add mod">
          <ac:chgData name="Erica Schnacke" userId="873e7dfc-5532-437b-96eb-50c754e0707f" providerId="ADAL" clId="{E9D6891C-97A4-4DFB-A536-FA8AC094A474}" dt="2022-08-19T13:13:14.008" v="4754" actId="1076"/>
          <ac:picMkLst>
            <pc:docMk/>
            <pc:sldMk cId="4024242983" sldId="283"/>
            <ac:picMk id="5" creationId="{3BE4AC46-822A-4845-96BE-CCB30F6ADA3E}"/>
          </ac:picMkLst>
        </pc:picChg>
        <pc:picChg chg="add mod">
          <ac:chgData name="Erica Schnacke" userId="873e7dfc-5532-437b-96eb-50c754e0707f" providerId="ADAL" clId="{E9D6891C-97A4-4DFB-A536-FA8AC094A474}" dt="2022-08-19T13:00:28.549" v="4748" actId="1076"/>
          <ac:picMkLst>
            <pc:docMk/>
            <pc:sldMk cId="4024242983" sldId="283"/>
            <ac:picMk id="7170" creationId="{4CF2F2C7-7F9C-475E-AF1B-43916A9BF173}"/>
          </ac:picMkLst>
        </pc:picChg>
      </pc:sldChg>
    </pc:docChg>
  </pc:docChgLst>
  <pc:docChgLst>
    <pc:chgData name="Lee Guthrie" userId="94d3796d-bd18-4fd6-a41c-62f30ff22d17" providerId="ADAL" clId="{94F12374-592C-487A-B5E1-8C973CAD5F39}"/>
    <pc:docChg chg="undo custSel delSld modSld replTag delTag">
      <pc:chgData name="Lee Guthrie" userId="94d3796d-bd18-4fd6-a41c-62f30ff22d17" providerId="ADAL" clId="{94F12374-592C-487A-B5E1-8C973CAD5F39}" dt="2022-09-30T09:35:11.154" v="230" actId="732"/>
      <pc:docMkLst>
        <pc:docMk/>
      </pc:docMkLst>
      <pc:sldChg chg="replTag delTag">
        <pc:chgData name="Lee Guthrie" userId="94d3796d-bd18-4fd6-a41c-62f30ff22d17" providerId="ADAL" clId="{94F12374-592C-487A-B5E1-8C973CAD5F39}" dt="2022-09-30T09:16:52.710" v="100"/>
        <pc:sldMkLst>
          <pc:docMk/>
          <pc:sldMk cId="3015144728" sldId="256"/>
        </pc:sldMkLst>
      </pc:sldChg>
      <pc:sldChg chg="addSp delSp modSp mod replTag delTag">
        <pc:chgData name="Lee Guthrie" userId="94d3796d-bd18-4fd6-a41c-62f30ff22d17" providerId="ADAL" clId="{94F12374-592C-487A-B5E1-8C973CAD5F39}" dt="2022-09-30T09:20:06.306" v="127" actId="732"/>
        <pc:sldMkLst>
          <pc:docMk/>
          <pc:sldMk cId="4057773510" sldId="257"/>
        </pc:sldMkLst>
        <pc:picChg chg="add del mod">
          <ac:chgData name="Lee Guthrie" userId="94d3796d-bd18-4fd6-a41c-62f30ff22d17" providerId="ADAL" clId="{94F12374-592C-487A-B5E1-8C973CAD5F39}" dt="2022-09-30T09:19:34.847" v="115" actId="478"/>
          <ac:picMkLst>
            <pc:docMk/>
            <pc:sldMk cId="4057773510" sldId="257"/>
            <ac:picMk id="4" creationId="{D9E96D0F-E951-2D8B-7842-BB1336907061}"/>
          </ac:picMkLst>
        </pc:picChg>
        <pc:picChg chg="del mod modCrop">
          <ac:chgData name="Lee Guthrie" userId="94d3796d-bd18-4fd6-a41c-62f30ff22d17" providerId="ADAL" clId="{94F12374-592C-487A-B5E1-8C973CAD5F39}" dt="2022-09-30T09:18:02.125" v="107" actId="478"/>
          <ac:picMkLst>
            <pc:docMk/>
            <pc:sldMk cId="4057773510" sldId="257"/>
            <ac:picMk id="5" creationId="{E80D0CDE-5D2C-4503-A6F2-E2CCA8F6CE6B}"/>
          </ac:picMkLst>
        </pc:picChg>
        <pc:picChg chg="add mod modCrop">
          <ac:chgData name="Lee Guthrie" userId="94d3796d-bd18-4fd6-a41c-62f30ff22d17" providerId="ADAL" clId="{94F12374-592C-487A-B5E1-8C973CAD5F39}" dt="2022-09-30T09:20:06.306" v="127" actId="732"/>
          <ac:picMkLst>
            <pc:docMk/>
            <pc:sldMk cId="4057773510" sldId="257"/>
            <ac:picMk id="7" creationId="{C9910D59-2EB7-744A-E9EC-4D32B0A8B3F3}"/>
          </ac:picMkLst>
        </pc:picChg>
      </pc:sldChg>
      <pc:sldChg chg="replTag delTag">
        <pc:chgData name="Lee Guthrie" userId="94d3796d-bd18-4fd6-a41c-62f30ff22d17" providerId="ADAL" clId="{94F12374-592C-487A-B5E1-8C973CAD5F39}" dt="2022-09-30T09:20:26.614" v="129"/>
        <pc:sldMkLst>
          <pc:docMk/>
          <pc:sldMk cId="3420127913" sldId="258"/>
        </pc:sldMkLst>
      </pc:sldChg>
      <pc:sldChg chg="replTag delTag">
        <pc:chgData name="Lee Guthrie" userId="94d3796d-bd18-4fd6-a41c-62f30ff22d17" providerId="ADAL" clId="{94F12374-592C-487A-B5E1-8C973CAD5F39}" dt="2022-09-30T09:20:27.146" v="131"/>
        <pc:sldMkLst>
          <pc:docMk/>
          <pc:sldMk cId="1959493693" sldId="259"/>
        </pc:sldMkLst>
      </pc:sldChg>
      <pc:sldChg chg="replTag delTag">
        <pc:chgData name="Lee Guthrie" userId="94d3796d-bd18-4fd6-a41c-62f30ff22d17" providerId="ADAL" clId="{94F12374-592C-487A-B5E1-8C973CAD5F39}" dt="2022-09-30T09:20:29.542" v="139"/>
        <pc:sldMkLst>
          <pc:docMk/>
          <pc:sldMk cId="3378825058" sldId="261"/>
        </pc:sldMkLst>
      </pc:sldChg>
      <pc:sldChg chg="replTag">
        <pc:chgData name="Lee Guthrie" userId="94d3796d-bd18-4fd6-a41c-62f30ff22d17" providerId="ADAL" clId="{94F12374-592C-487A-B5E1-8C973CAD5F39}" dt="2022-09-30T09:20:32.226" v="140"/>
        <pc:sldMkLst>
          <pc:docMk/>
          <pc:sldMk cId="970363571" sldId="262"/>
        </pc:sldMkLst>
      </pc:sldChg>
      <pc:sldChg chg="replTag">
        <pc:chgData name="Lee Guthrie" userId="94d3796d-bd18-4fd6-a41c-62f30ff22d17" providerId="ADAL" clId="{94F12374-592C-487A-B5E1-8C973CAD5F39}" dt="2022-09-30T08:32:09.072" v="78"/>
        <pc:sldMkLst>
          <pc:docMk/>
          <pc:sldMk cId="1674363154" sldId="263"/>
        </pc:sldMkLst>
      </pc:sldChg>
      <pc:sldChg chg="replTag delTag">
        <pc:chgData name="Lee Guthrie" userId="94d3796d-bd18-4fd6-a41c-62f30ff22d17" providerId="ADAL" clId="{94F12374-592C-487A-B5E1-8C973CAD5F39}" dt="2022-09-27T13:06:10.043" v="31"/>
        <pc:sldMkLst>
          <pc:docMk/>
          <pc:sldMk cId="989488239" sldId="264"/>
        </pc:sldMkLst>
      </pc:sldChg>
      <pc:sldChg chg="replTag delTag">
        <pc:chgData name="Lee Guthrie" userId="94d3796d-bd18-4fd6-a41c-62f30ff22d17" providerId="ADAL" clId="{94F12374-592C-487A-B5E1-8C973CAD5F39}" dt="2022-09-27T13:06:07.174" v="29"/>
        <pc:sldMkLst>
          <pc:docMk/>
          <pc:sldMk cId="2664076803" sldId="265"/>
        </pc:sldMkLst>
      </pc:sldChg>
      <pc:sldChg chg="replTag delTag">
        <pc:chgData name="Lee Guthrie" userId="94d3796d-bd18-4fd6-a41c-62f30ff22d17" providerId="ADAL" clId="{94F12374-592C-487A-B5E1-8C973CAD5F39}" dt="2022-09-30T09:20:27.771" v="133"/>
        <pc:sldMkLst>
          <pc:docMk/>
          <pc:sldMk cId="86121292" sldId="275"/>
        </pc:sldMkLst>
      </pc:sldChg>
      <pc:sldChg chg="replTag delTag">
        <pc:chgData name="Lee Guthrie" userId="94d3796d-bd18-4fd6-a41c-62f30ff22d17" providerId="ADAL" clId="{94F12374-592C-487A-B5E1-8C973CAD5F39}" dt="2022-09-30T09:20:28.183" v="135"/>
        <pc:sldMkLst>
          <pc:docMk/>
          <pc:sldMk cId="3091459127" sldId="276"/>
        </pc:sldMkLst>
      </pc:sldChg>
      <pc:sldChg chg="replTag delTag">
        <pc:chgData name="Lee Guthrie" userId="94d3796d-bd18-4fd6-a41c-62f30ff22d17" providerId="ADAL" clId="{94F12374-592C-487A-B5E1-8C973CAD5F39}" dt="2022-09-30T09:20:28.761" v="137"/>
        <pc:sldMkLst>
          <pc:docMk/>
          <pc:sldMk cId="1496539287" sldId="277"/>
        </pc:sldMkLst>
      </pc:sldChg>
      <pc:sldChg chg="replTag delTag">
        <pc:chgData name="Lee Guthrie" userId="94d3796d-bd18-4fd6-a41c-62f30ff22d17" providerId="ADAL" clId="{94F12374-592C-487A-B5E1-8C973CAD5F39}" dt="2022-09-30T09:20:32.666" v="142"/>
        <pc:sldMkLst>
          <pc:docMk/>
          <pc:sldMk cId="803238404" sldId="278"/>
        </pc:sldMkLst>
      </pc:sldChg>
      <pc:sldChg chg="addSp delSp modSp mod replTag delTag">
        <pc:chgData name="Lee Guthrie" userId="94d3796d-bd18-4fd6-a41c-62f30ff22d17" providerId="ADAL" clId="{94F12374-592C-487A-B5E1-8C973CAD5F39}" dt="2022-09-30T09:23:36.036" v="171"/>
        <pc:sldMkLst>
          <pc:docMk/>
          <pc:sldMk cId="1389529718" sldId="279"/>
        </pc:sldMkLst>
        <pc:picChg chg="del">
          <ac:chgData name="Lee Guthrie" userId="94d3796d-bd18-4fd6-a41c-62f30ff22d17" providerId="ADAL" clId="{94F12374-592C-487A-B5E1-8C973CAD5F39}" dt="2022-09-30T09:22:22.575" v="155" actId="478"/>
          <ac:picMkLst>
            <pc:docMk/>
            <pc:sldMk cId="1389529718" sldId="279"/>
            <ac:picMk id="3" creationId="{2AF8CB49-D8FB-4C04-AFE0-1D9FF1F56482}"/>
          </ac:picMkLst>
        </pc:picChg>
        <pc:picChg chg="add mod ord">
          <ac:chgData name="Lee Guthrie" userId="94d3796d-bd18-4fd6-a41c-62f30ff22d17" providerId="ADAL" clId="{94F12374-592C-487A-B5E1-8C973CAD5F39}" dt="2022-09-30T09:23:10.061" v="164" actId="1076"/>
          <ac:picMkLst>
            <pc:docMk/>
            <pc:sldMk cId="1389529718" sldId="279"/>
            <ac:picMk id="7" creationId="{BC7A92FF-DFFB-15B8-DBAF-2C22BD2E9875}"/>
          </ac:picMkLst>
        </pc:picChg>
        <pc:cxnChg chg="mod">
          <ac:chgData name="Lee Guthrie" userId="94d3796d-bd18-4fd6-a41c-62f30ff22d17" providerId="ADAL" clId="{94F12374-592C-487A-B5E1-8C973CAD5F39}" dt="2022-09-30T09:23:16.876" v="165" actId="14100"/>
          <ac:cxnSpMkLst>
            <pc:docMk/>
            <pc:sldMk cId="1389529718" sldId="279"/>
            <ac:cxnSpMk id="6" creationId="{59D5B30F-2F32-424F-860F-D03F7ADA7F63}"/>
          </ac:cxnSpMkLst>
        </pc:cxnChg>
        <pc:cxnChg chg="mod">
          <ac:chgData name="Lee Guthrie" userId="94d3796d-bd18-4fd6-a41c-62f30ff22d17" providerId="ADAL" clId="{94F12374-592C-487A-B5E1-8C973CAD5F39}" dt="2022-09-30T09:23:20.072" v="166" actId="14100"/>
          <ac:cxnSpMkLst>
            <pc:docMk/>
            <pc:sldMk cId="1389529718" sldId="279"/>
            <ac:cxnSpMk id="10" creationId="{B27BE2D0-3293-45C5-9836-90D45832E9E8}"/>
          </ac:cxnSpMkLst>
        </pc:cxnChg>
        <pc:cxnChg chg="mod">
          <ac:chgData name="Lee Guthrie" userId="94d3796d-bd18-4fd6-a41c-62f30ff22d17" providerId="ADAL" clId="{94F12374-592C-487A-B5E1-8C973CAD5F39}" dt="2022-09-30T09:23:26.037" v="168" actId="14100"/>
          <ac:cxnSpMkLst>
            <pc:docMk/>
            <pc:sldMk cId="1389529718" sldId="279"/>
            <ac:cxnSpMk id="14" creationId="{0B2FB90B-73E5-42DF-9500-C1C01BD7D42E}"/>
          </ac:cxnSpMkLst>
        </pc:cxnChg>
        <pc:cxnChg chg="mod">
          <ac:chgData name="Lee Guthrie" userId="94d3796d-bd18-4fd6-a41c-62f30ff22d17" providerId="ADAL" clId="{94F12374-592C-487A-B5E1-8C973CAD5F39}" dt="2022-09-30T09:23:29.470" v="169" actId="14100"/>
          <ac:cxnSpMkLst>
            <pc:docMk/>
            <pc:sldMk cId="1389529718" sldId="279"/>
            <ac:cxnSpMk id="17" creationId="{13E54BA6-A8EA-4A3F-B035-C055D9A8D81F}"/>
          </ac:cxnSpMkLst>
        </pc:cxnChg>
      </pc:sldChg>
      <pc:sldChg chg="delSp replTag delTag">
        <pc:chgData name="Lee Guthrie" userId="94d3796d-bd18-4fd6-a41c-62f30ff22d17" providerId="ADAL" clId="{94F12374-592C-487A-B5E1-8C973CAD5F39}" dt="2022-09-30T09:22:11.975" v="150"/>
        <pc:sldMkLst>
          <pc:docMk/>
          <pc:sldMk cId="3888565951" sldId="280"/>
        </pc:sldMkLst>
        <pc:picChg chg="del">
          <ac:chgData name="Lee Guthrie" userId="94d3796d-bd18-4fd6-a41c-62f30ff22d17" providerId="ADAL" clId="{94F12374-592C-487A-B5E1-8C973CAD5F39}" dt="2022-09-30T08:32:20.210" v="85" actId="478"/>
          <ac:picMkLst>
            <pc:docMk/>
            <pc:sldMk cId="3888565951" sldId="280"/>
            <ac:picMk id="6150" creationId="{4BB4F52F-170A-4610-BBF0-DEA14B398AEC}"/>
          </ac:picMkLst>
        </pc:picChg>
      </pc:sldChg>
      <pc:sldChg chg="replTag delTag">
        <pc:chgData name="Lee Guthrie" userId="94d3796d-bd18-4fd6-a41c-62f30ff22d17" providerId="ADAL" clId="{94F12374-592C-487A-B5E1-8C973CAD5F39}" dt="2022-09-30T09:23:37.375" v="173"/>
        <pc:sldMkLst>
          <pc:docMk/>
          <pc:sldMk cId="2374434201" sldId="281"/>
        </pc:sldMkLst>
      </pc:sldChg>
      <pc:sldChg chg="modSp del replTag delTag">
        <pc:chgData name="Lee Guthrie" userId="94d3796d-bd18-4fd6-a41c-62f30ff22d17" providerId="ADAL" clId="{94F12374-592C-487A-B5E1-8C973CAD5F39}" dt="2022-09-30T08:32:26.082" v="90" actId="47"/>
        <pc:sldMkLst>
          <pc:docMk/>
          <pc:sldMk cId="2698364879" sldId="282"/>
        </pc:sldMkLst>
        <pc:picChg chg="mod">
          <ac:chgData name="Lee Guthrie" userId="94d3796d-bd18-4fd6-a41c-62f30ff22d17" providerId="ADAL" clId="{94F12374-592C-487A-B5E1-8C973CAD5F39}" dt="2022-09-27T13:58:07.854" v="58" actId="1076"/>
          <ac:picMkLst>
            <pc:docMk/>
            <pc:sldMk cId="2698364879" sldId="282"/>
            <ac:picMk id="4" creationId="{7ACB5D4F-5467-4F39-85AF-F356FCD2FBBB}"/>
          </ac:picMkLst>
        </pc:picChg>
      </pc:sldChg>
      <pc:sldChg chg="addSp delSp modSp mod setBg replTag delTag">
        <pc:chgData name="Lee Guthrie" userId="94d3796d-bd18-4fd6-a41c-62f30ff22d17" providerId="ADAL" clId="{94F12374-592C-487A-B5E1-8C973CAD5F39}" dt="2022-09-30T09:35:11.154" v="230" actId="732"/>
        <pc:sldMkLst>
          <pc:docMk/>
          <pc:sldMk cId="4024242983" sldId="283"/>
        </pc:sldMkLst>
        <pc:spChg chg="mod ord">
          <ac:chgData name="Lee Guthrie" userId="94d3796d-bd18-4fd6-a41c-62f30ff22d17" providerId="ADAL" clId="{94F12374-592C-487A-B5E1-8C973CAD5F39}" dt="2022-09-30T09:26:47.665" v="181" actId="26606"/>
          <ac:spMkLst>
            <pc:docMk/>
            <pc:sldMk cId="4024242983" sldId="283"/>
            <ac:spMk id="2" creationId="{75DC3E16-C8B5-4E71-AB76-4F05CEF4E9A1}"/>
          </ac:spMkLst>
        </pc:spChg>
        <pc:spChg chg="add del">
          <ac:chgData name="Lee Guthrie" userId="94d3796d-bd18-4fd6-a41c-62f30ff22d17" providerId="ADAL" clId="{94F12374-592C-487A-B5E1-8C973CAD5F39}" dt="2022-09-30T09:26:47.665" v="181" actId="26606"/>
          <ac:spMkLst>
            <pc:docMk/>
            <pc:sldMk cId="4024242983" sldId="283"/>
            <ac:spMk id="7175" creationId="{B497CCB5-5FC2-473C-AFCC-2430CEF1DF71}"/>
          </ac:spMkLst>
        </pc:spChg>
        <pc:spChg chg="add del">
          <ac:chgData name="Lee Guthrie" userId="94d3796d-bd18-4fd6-a41c-62f30ff22d17" providerId="ADAL" clId="{94F12374-592C-487A-B5E1-8C973CAD5F39}" dt="2022-09-30T09:26:47.665" v="181" actId="26606"/>
          <ac:spMkLst>
            <pc:docMk/>
            <pc:sldMk cId="4024242983" sldId="283"/>
            <ac:spMk id="7177" creationId="{599C8C75-BFDF-44E7-A028-EEB5EDD58817}"/>
          </ac:spMkLst>
        </pc:spChg>
        <pc:picChg chg="del mod ord">
          <ac:chgData name="Lee Guthrie" userId="94d3796d-bd18-4fd6-a41c-62f30ff22d17" providerId="ADAL" clId="{94F12374-592C-487A-B5E1-8C973CAD5F39}" dt="2022-09-30T09:30:38.394" v="198" actId="478"/>
          <ac:picMkLst>
            <pc:docMk/>
            <pc:sldMk cId="4024242983" sldId="283"/>
            <ac:picMk id="3" creationId="{4AF60466-FAD4-4179-B267-8DEE29EB97E9}"/>
          </ac:picMkLst>
        </pc:picChg>
        <pc:picChg chg="del">
          <ac:chgData name="Lee Guthrie" userId="94d3796d-bd18-4fd6-a41c-62f30ff22d17" providerId="ADAL" clId="{94F12374-592C-487A-B5E1-8C973CAD5F39}" dt="2022-09-30T09:25:25.831" v="178" actId="478"/>
          <ac:picMkLst>
            <pc:docMk/>
            <pc:sldMk cId="4024242983" sldId="283"/>
            <ac:picMk id="4" creationId="{C2BE079B-BDD6-441D-AAF4-3BED61B11C00}"/>
          </ac:picMkLst>
        </pc:picChg>
        <pc:picChg chg="del mod ord">
          <ac:chgData name="Lee Guthrie" userId="94d3796d-bd18-4fd6-a41c-62f30ff22d17" providerId="ADAL" clId="{94F12374-592C-487A-B5E1-8C973CAD5F39}" dt="2022-09-30T09:27:05.507" v="187" actId="478"/>
          <ac:picMkLst>
            <pc:docMk/>
            <pc:sldMk cId="4024242983" sldId="283"/>
            <ac:picMk id="5" creationId="{3BE4AC46-822A-4845-96BE-CCB30F6ADA3E}"/>
          </ac:picMkLst>
        </pc:picChg>
        <pc:picChg chg="add mod">
          <ac:chgData name="Lee Guthrie" userId="94d3796d-bd18-4fd6-a41c-62f30ff22d17" providerId="ADAL" clId="{94F12374-592C-487A-B5E1-8C973CAD5F39}" dt="2022-09-30T09:34:36.911" v="222" actId="14100"/>
          <ac:picMkLst>
            <pc:docMk/>
            <pc:sldMk cId="4024242983" sldId="283"/>
            <ac:picMk id="7" creationId="{C36A8CB5-AB88-C44B-5541-3D5706F0CF38}"/>
          </ac:picMkLst>
        </pc:picChg>
        <pc:picChg chg="add del mod">
          <ac:chgData name="Lee Guthrie" userId="94d3796d-bd18-4fd6-a41c-62f30ff22d17" providerId="ADAL" clId="{94F12374-592C-487A-B5E1-8C973CAD5F39}" dt="2022-09-30T09:34:18.155" v="211" actId="478"/>
          <ac:picMkLst>
            <pc:docMk/>
            <pc:sldMk cId="4024242983" sldId="283"/>
            <ac:picMk id="9" creationId="{E91439F1-FAD0-7438-73B8-4236E13B2ED5}"/>
          </ac:picMkLst>
        </pc:picChg>
        <pc:picChg chg="add mod modCrop">
          <ac:chgData name="Lee Guthrie" userId="94d3796d-bd18-4fd6-a41c-62f30ff22d17" providerId="ADAL" clId="{94F12374-592C-487A-B5E1-8C973CAD5F39}" dt="2022-09-30T09:35:11.154" v="230" actId="732"/>
          <ac:picMkLst>
            <pc:docMk/>
            <pc:sldMk cId="4024242983" sldId="283"/>
            <ac:picMk id="11" creationId="{466DCC6A-5AEF-C883-7F6F-6799951818C4}"/>
          </ac:picMkLst>
        </pc:picChg>
        <pc:picChg chg="add mod">
          <ac:chgData name="Lee Guthrie" userId="94d3796d-bd18-4fd6-a41c-62f30ff22d17" providerId="ADAL" clId="{94F12374-592C-487A-B5E1-8C973CAD5F39}" dt="2022-09-30T09:34:54.359" v="227" actId="14100"/>
          <ac:picMkLst>
            <pc:docMk/>
            <pc:sldMk cId="4024242983" sldId="283"/>
            <ac:picMk id="13" creationId="{F7B4BAB7-0D88-5D9C-7D0F-3FE4ADAA6BDE}"/>
          </ac:picMkLst>
        </pc:picChg>
        <pc:picChg chg="del mod">
          <ac:chgData name="Lee Guthrie" userId="94d3796d-bd18-4fd6-a41c-62f30ff22d17" providerId="ADAL" clId="{94F12374-592C-487A-B5E1-8C973CAD5F39}" dt="2022-09-30T09:29:40.471" v="189" actId="478"/>
          <ac:picMkLst>
            <pc:docMk/>
            <pc:sldMk cId="4024242983" sldId="283"/>
            <ac:picMk id="7170" creationId="{4CF2F2C7-7F9C-475E-AF1B-43916A9BF173}"/>
          </ac:picMkLst>
        </pc:picChg>
      </pc:sldChg>
    </pc:docChg>
  </pc:docChgLst>
  <pc:docChgLst>
    <pc:chgData name="Mark Thirlwell" userId="S::markthirlwell@ncfe.org.uk::48ede7e2-ef25-4679-931d-9434ff5ee92b" providerId="AD" clId="Web-{7D2B5565-F5CC-0092-9CF8-3678E3F514EB}"/>
    <pc:docChg chg="modSld">
      <pc:chgData name="Mark Thirlwell" userId="S::markthirlwell@ncfe.org.uk::48ede7e2-ef25-4679-931d-9434ff5ee92b" providerId="AD" clId="Web-{7D2B5565-F5CC-0092-9CF8-3678E3F514EB}" dt="2024-12-18T14:28:14.824" v="19" actId="20577"/>
      <pc:docMkLst>
        <pc:docMk/>
      </pc:docMkLst>
      <pc:sldChg chg="modSp">
        <pc:chgData name="Mark Thirlwell" userId="S::markthirlwell@ncfe.org.uk::48ede7e2-ef25-4679-931d-9434ff5ee92b" providerId="AD" clId="Web-{7D2B5565-F5CC-0092-9CF8-3678E3F514EB}" dt="2024-12-18T14:27:57.401" v="13" actId="20577"/>
        <pc:sldMkLst>
          <pc:docMk/>
          <pc:sldMk cId="3420127913" sldId="258"/>
        </pc:sldMkLst>
        <pc:spChg chg="mod">
          <ac:chgData name="Mark Thirlwell" userId="S::markthirlwell@ncfe.org.uk::48ede7e2-ef25-4679-931d-9434ff5ee92b" providerId="AD" clId="Web-{7D2B5565-F5CC-0092-9CF8-3678E3F514EB}" dt="2024-12-18T14:27:57.401" v="13" actId="20577"/>
          <ac:spMkLst>
            <pc:docMk/>
            <pc:sldMk cId="3420127913" sldId="258"/>
            <ac:spMk id="3" creationId="{A80B7833-9BE4-4EDE-9736-AB0640C620E9}"/>
          </ac:spMkLst>
        </pc:spChg>
      </pc:sldChg>
      <pc:sldChg chg="modSp">
        <pc:chgData name="Mark Thirlwell" userId="S::markthirlwell@ncfe.org.uk::48ede7e2-ef25-4679-931d-9434ff5ee92b" providerId="AD" clId="Web-{7D2B5565-F5CC-0092-9CF8-3678E3F514EB}" dt="2024-12-18T14:25:28.875" v="3" actId="20577"/>
        <pc:sldMkLst>
          <pc:docMk/>
          <pc:sldMk cId="1959493693" sldId="259"/>
        </pc:sldMkLst>
        <pc:spChg chg="mod">
          <ac:chgData name="Mark Thirlwell" userId="S::markthirlwell@ncfe.org.uk::48ede7e2-ef25-4679-931d-9434ff5ee92b" providerId="AD" clId="Web-{7D2B5565-F5CC-0092-9CF8-3678E3F514EB}" dt="2024-12-18T14:25:28.875" v="3" actId="20577"/>
          <ac:spMkLst>
            <pc:docMk/>
            <pc:sldMk cId="1959493693" sldId="259"/>
            <ac:spMk id="11" creationId="{077387FA-A62C-499E-B82E-26CC631F013A}"/>
          </ac:spMkLst>
        </pc:spChg>
      </pc:sldChg>
      <pc:sldChg chg="modSp">
        <pc:chgData name="Mark Thirlwell" userId="S::markthirlwell@ncfe.org.uk::48ede7e2-ef25-4679-931d-9434ff5ee92b" providerId="AD" clId="Web-{7D2B5565-F5CC-0092-9CF8-3678E3F514EB}" dt="2024-12-18T14:26:15.628" v="4" actId="20577"/>
        <pc:sldMkLst>
          <pc:docMk/>
          <pc:sldMk cId="3378825058" sldId="261"/>
        </pc:sldMkLst>
        <pc:spChg chg="mod">
          <ac:chgData name="Mark Thirlwell" userId="S::markthirlwell@ncfe.org.uk::48ede7e2-ef25-4679-931d-9434ff5ee92b" providerId="AD" clId="Web-{7D2B5565-F5CC-0092-9CF8-3678E3F514EB}" dt="2024-12-18T14:26:15.628" v="4" actId="20577"/>
          <ac:spMkLst>
            <pc:docMk/>
            <pc:sldMk cId="3378825058" sldId="261"/>
            <ac:spMk id="12" creationId="{297CA11F-B52E-4750-85AC-F75CE7933D36}"/>
          </ac:spMkLst>
        </pc:spChg>
      </pc:sldChg>
      <pc:sldChg chg="modSp">
        <pc:chgData name="Mark Thirlwell" userId="S::markthirlwell@ncfe.org.uk::48ede7e2-ef25-4679-931d-9434ff5ee92b" providerId="AD" clId="Web-{7D2B5565-F5CC-0092-9CF8-3678E3F514EB}" dt="2024-12-18T14:27:17.523" v="8" actId="20577"/>
        <pc:sldMkLst>
          <pc:docMk/>
          <pc:sldMk cId="1674363154" sldId="263"/>
        </pc:sldMkLst>
        <pc:spChg chg="mod">
          <ac:chgData name="Mark Thirlwell" userId="S::markthirlwell@ncfe.org.uk::48ede7e2-ef25-4679-931d-9434ff5ee92b" providerId="AD" clId="Web-{7D2B5565-F5CC-0092-9CF8-3678E3F514EB}" dt="2024-12-18T14:24:34.809" v="0" actId="20577"/>
          <ac:spMkLst>
            <pc:docMk/>
            <pc:sldMk cId="1674363154" sldId="263"/>
            <ac:spMk id="2" creationId="{38F4A683-8713-40A8-BB3D-FF3039D770E6}"/>
          </ac:spMkLst>
        </pc:spChg>
        <pc:spChg chg="mod">
          <ac:chgData name="Mark Thirlwell" userId="S::markthirlwell@ncfe.org.uk::48ede7e2-ef25-4679-931d-9434ff5ee92b" providerId="AD" clId="Web-{7D2B5565-F5CC-0092-9CF8-3678E3F514EB}" dt="2024-12-18T14:27:17.523" v="8" actId="20577"/>
          <ac:spMkLst>
            <pc:docMk/>
            <pc:sldMk cId="1674363154" sldId="263"/>
            <ac:spMk id="5" creationId="{99E6705A-EEA9-4642-AE9A-1E150D5FE3E8}"/>
          </ac:spMkLst>
        </pc:spChg>
      </pc:sldChg>
      <pc:sldChg chg="modSp">
        <pc:chgData name="Mark Thirlwell" userId="S::markthirlwell@ncfe.org.uk::48ede7e2-ef25-4679-931d-9434ff5ee92b" providerId="AD" clId="Web-{7D2B5565-F5CC-0092-9CF8-3678E3F514EB}" dt="2024-12-18T14:28:07.854" v="18" actId="20577"/>
        <pc:sldMkLst>
          <pc:docMk/>
          <pc:sldMk cId="989488239" sldId="264"/>
        </pc:sldMkLst>
        <pc:spChg chg="mod">
          <ac:chgData name="Mark Thirlwell" userId="S::markthirlwell@ncfe.org.uk::48ede7e2-ef25-4679-931d-9434ff5ee92b" providerId="AD" clId="Web-{7D2B5565-F5CC-0092-9CF8-3678E3F514EB}" dt="2024-12-18T14:28:07.854" v="18" actId="20577"/>
          <ac:spMkLst>
            <pc:docMk/>
            <pc:sldMk cId="989488239" sldId="264"/>
            <ac:spMk id="7" creationId="{16E25BC8-4797-413D-A7E3-BDF226A40F4F}"/>
          </ac:spMkLst>
        </pc:spChg>
      </pc:sldChg>
      <pc:sldChg chg="modSp">
        <pc:chgData name="Mark Thirlwell" userId="S::markthirlwell@ncfe.org.uk::48ede7e2-ef25-4679-931d-9434ff5ee92b" providerId="AD" clId="Web-{7D2B5565-F5CC-0092-9CF8-3678E3F514EB}" dt="2024-12-18T14:28:14.824" v="19" actId="20577"/>
        <pc:sldMkLst>
          <pc:docMk/>
          <pc:sldMk cId="2664076803" sldId="265"/>
        </pc:sldMkLst>
        <pc:spChg chg="mod">
          <ac:chgData name="Mark Thirlwell" userId="S::markthirlwell@ncfe.org.uk::48ede7e2-ef25-4679-931d-9434ff5ee92b" providerId="AD" clId="Web-{7D2B5565-F5CC-0092-9CF8-3678E3F514EB}" dt="2024-12-18T14:28:14.824" v="19" actId="20577"/>
          <ac:spMkLst>
            <pc:docMk/>
            <pc:sldMk cId="2664076803" sldId="265"/>
            <ac:spMk id="2" creationId="{FA6340C2-F404-446E-906C-F0A4D395ABB9}"/>
          </ac:spMkLst>
        </pc:spChg>
      </pc:sldChg>
      <pc:sldChg chg="modSp">
        <pc:chgData name="Mark Thirlwell" userId="S::markthirlwell@ncfe.org.uk::48ede7e2-ef25-4679-931d-9434ff5ee92b" providerId="AD" clId="Web-{7D2B5565-F5CC-0092-9CF8-3678E3F514EB}" dt="2024-12-18T14:26:52.599" v="5" actId="20577"/>
        <pc:sldMkLst>
          <pc:docMk/>
          <pc:sldMk cId="2374434201" sldId="281"/>
        </pc:sldMkLst>
        <pc:spChg chg="mod">
          <ac:chgData name="Mark Thirlwell" userId="S::markthirlwell@ncfe.org.uk::48ede7e2-ef25-4679-931d-9434ff5ee92b" providerId="AD" clId="Web-{7D2B5565-F5CC-0092-9CF8-3678E3F514EB}" dt="2024-12-18T14:26:52.599" v="5" actId="20577"/>
          <ac:spMkLst>
            <pc:docMk/>
            <pc:sldMk cId="2374434201" sldId="281"/>
            <ac:spMk id="5" creationId="{BDA84D88-FD6C-4CF0-AF94-F4BB135F8332}"/>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2-08-19T10:48:21.796" idx="1">
    <p:pos x="10" y="10"/>
    <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7.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8.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7909ACD-D4A4-9A58-A64A-462ED587B84C}"/>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BE73D4EB-BA37-7270-9AE6-73A37CF51E8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86B0ABB9-916F-AD91-83D6-871C970EB35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89079" y="934129"/>
            <a:ext cx="1260000" cy="1260000"/>
          </a:xfrm>
          <a:prstGeom prst="rect">
            <a:avLst/>
          </a:prstGeom>
        </p:spPr>
      </p:pic>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3D71AD33-7461-58E1-3AA6-8BE6D33D1F9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ags" Target="../tags/tag4.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tags" Target="../tags/tag6.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5B0B1C-6728-4D92-9766-6DDCE9733BB9}"/>
              </a:ext>
            </a:extLst>
          </p:cNvPr>
          <p:cNvPicPr>
            <a:picLocks noChangeAspect="1"/>
          </p:cNvPicPr>
          <p:nvPr userDrawn="1"/>
        </p:nvPicPr>
        <p:blipFill>
          <a:blip r:embed="rId4"/>
          <a:stretch>
            <a:fillRect/>
          </a:stretch>
        </p:blipFill>
        <p:spPr>
          <a:xfrm>
            <a:off x="0" y="0"/>
            <a:ext cx="12208986" cy="6867554"/>
          </a:xfrm>
          <a:prstGeom prst="rect">
            <a:avLst/>
          </a:prstGeom>
        </p:spPr>
      </p:pic>
      <p:sp>
        <p:nvSpPr>
          <p:cNvPr id="2" name="TextBox 1">
            <a:extLst>
              <a:ext uri="{FF2B5EF4-FFF2-40B4-BE49-F238E27FC236}">
                <a16:creationId xmlns:a16="http://schemas.microsoft.com/office/drawing/2014/main" id="{956D94C4-C844-BADA-DA41-969CED996412}"/>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2"/>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EDC3EA03-F678-E9AC-DC7F-034C9B8FAD5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1"/>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6"/>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2C0B633-FCF7-6D21-5DE9-02920C00980A}"/>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5"/>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2.xml"/><Relationship Id="rId1" Type="http://schemas.openxmlformats.org/officeDocument/2006/relationships/tags" Target="../tags/tag19.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5.xml"/><Relationship Id="rId1" Type="http://schemas.openxmlformats.org/officeDocument/2006/relationships/tags" Target="../tags/tag20.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omments" Target="../comments/comment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30.pn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8.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17.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a:t>
            </a:r>
          </a:p>
          <a:p>
            <a:endParaRPr lang="en-GB" sz="3200" b="1" dirty="0">
              <a:solidFill>
                <a:srgbClr val="333333"/>
              </a:solidFill>
              <a:latin typeface="Verdana"/>
              <a:ea typeface="Verdana"/>
              <a:cs typeface="Verdana"/>
            </a:endParaRPr>
          </a:p>
          <a:p>
            <a:r>
              <a:rPr lang="en-GB" sz="3200" b="1" dirty="0">
                <a:solidFill>
                  <a:srgbClr val="333333"/>
                </a:solidFill>
                <a:latin typeface="Verdana"/>
                <a:ea typeface="Verdana"/>
                <a:cs typeface="Verdana"/>
              </a:rPr>
              <a:t>Components of graphic design</a:t>
            </a:r>
          </a:p>
        </p:txBody>
      </p:sp>
      <p:sp>
        <p:nvSpPr>
          <p:cNvPr id="4" name="TextBox 3">
            <a:extLst>
              <a:ext uri="{FF2B5EF4-FFF2-40B4-BE49-F238E27FC236}">
                <a16:creationId xmlns:a16="http://schemas.microsoft.com/office/drawing/2014/main" id="{5165BC95-29B2-439F-8B7C-5863CEED1CCD}"/>
              </a:ext>
            </a:extLst>
          </p:cNvPr>
          <p:cNvSpPr txBox="1"/>
          <p:nvPr/>
        </p:nvSpPr>
        <p:spPr>
          <a:xfrm>
            <a:off x="920751" y="5537110"/>
            <a:ext cx="7175500" cy="13542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a:solidFill>
                  <a:srgbClr val="333333"/>
                </a:solidFill>
                <a:latin typeface="Arial"/>
                <a:cs typeface="Arial"/>
              </a:rPr>
              <a:t>Lesson 1: 1.1.1 Line</a:t>
            </a:r>
            <a:endParaRPr lang="en-GB" sz="2400" b="1">
              <a:solidFill>
                <a:srgbClr val="333333"/>
              </a:solidFill>
              <a:latin typeface="Arial" panose="020B0604020202020204" pitchFamily="34" charset="0"/>
              <a:cs typeface="Arial" panose="020B0604020202020204" pitchFamily="34" charset="0"/>
            </a:endParaRPr>
          </a:p>
          <a:p>
            <a:pPr>
              <a:tabLst>
                <a:tab pos="2865755" algn="ctr"/>
                <a:tab pos="5731510" algn="r"/>
                <a:tab pos="9000490" algn="r"/>
              </a:tabLst>
            </a:pPr>
            <a:endParaRPr lang="en-GB" sz="2400" b="1" dirty="0">
              <a:solidFill>
                <a:srgbClr val="333333"/>
              </a:solidFill>
              <a:latin typeface="Arial"/>
              <a:cs typeface="Arial"/>
            </a:endParaRPr>
          </a:p>
          <a:p>
            <a:pPr>
              <a:lnSpc>
                <a:spcPts val="1200"/>
              </a:lnSpc>
              <a:tabLst>
                <a:tab pos="2865755" algn="ctr"/>
                <a:tab pos="5731510" algn="r"/>
                <a:tab pos="9000490" algn="r"/>
              </a:tabLst>
            </a:pPr>
            <a:r>
              <a:rPr lang="en-GB">
                <a:solidFill>
                  <a:srgbClr val="333333"/>
                </a:solidFill>
                <a:latin typeface="Arial"/>
                <a:cs typeface="Arial"/>
              </a:rPr>
              <a:t>NCFE Level 1 / 2 Technical Award in Qualification Title (603/7011/7)</a:t>
            </a:r>
          </a:p>
          <a:p>
            <a:endParaRPr lang="en-GB" sz="1200" dirty="0">
              <a:solidFill>
                <a:srgbClr val="333333"/>
              </a:solidFill>
              <a:latin typeface="Arial"/>
              <a:cs typeface="Arial"/>
            </a:endParaRPr>
          </a:p>
          <a:p>
            <a:r>
              <a:rPr lang="en-GB" sz="1200" dirty="0">
                <a:solidFill>
                  <a:srgbClr val="333333"/>
                </a:solidFill>
                <a:latin typeface="Arial"/>
                <a:cs typeface="Arial"/>
              </a:rPr>
              <a:t>Version 1.0</a:t>
            </a:r>
            <a:endParaRPr lang="en-US" sz="12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8ABC9C-D296-451B-B58E-683D404A3D3B}"/>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rPr>
              <a:t>The use of line in graphic design</a:t>
            </a:r>
            <a:endParaRPr lang="en-US" sz="1400" dirty="0">
              <a:solidFill>
                <a:srgbClr val="333333"/>
              </a:solidFill>
            </a:endParaRPr>
          </a:p>
        </p:txBody>
      </p:sp>
      <p:sp>
        <p:nvSpPr>
          <p:cNvPr id="3" name="Rectangle 2">
            <a:extLst>
              <a:ext uri="{FF2B5EF4-FFF2-40B4-BE49-F238E27FC236}">
                <a16:creationId xmlns:a16="http://schemas.microsoft.com/office/drawing/2014/main" id="{D11B22A8-E404-4060-8BF6-7273F0DE9668}"/>
              </a:ext>
            </a:extLst>
          </p:cNvPr>
          <p:cNvSpPr/>
          <p:nvPr/>
        </p:nvSpPr>
        <p:spPr>
          <a:xfrm>
            <a:off x="503238" y="1922547"/>
            <a:ext cx="6096000" cy="4154984"/>
          </a:xfrm>
          <a:prstGeom prst="rect">
            <a:avLst/>
          </a:prstGeom>
        </p:spPr>
        <p:txBody>
          <a:bodyPr>
            <a:spAutoFit/>
          </a:bodyPr>
          <a:lstStyle/>
          <a:p>
            <a:pPr>
              <a:buFont typeface="+mj-lt"/>
              <a:buAutoNum type="arabicPeriod"/>
            </a:pPr>
            <a:r>
              <a:rPr lang="en-GB" sz="2400" dirty="0">
                <a:solidFill>
                  <a:srgbClr val="292929"/>
                </a:solidFill>
                <a:latin typeface="Arial" panose="020B0604020202020204" pitchFamily="34" charset="0"/>
                <a:cs typeface="Arial" panose="020B0604020202020204" pitchFamily="34" charset="0"/>
              </a:rPr>
              <a:t>Lines direct your attention to some particular part of the image.</a:t>
            </a:r>
          </a:p>
          <a:p>
            <a:pPr>
              <a:buFont typeface="+mj-lt"/>
              <a:buAutoNum type="arabicPeriod"/>
            </a:pPr>
            <a:r>
              <a:rPr lang="en-GB" sz="2400" dirty="0">
                <a:solidFill>
                  <a:srgbClr val="292929"/>
                </a:solidFill>
                <a:latin typeface="Arial" panose="020B0604020202020204" pitchFamily="34" charset="0"/>
                <a:cs typeface="Arial" panose="020B0604020202020204" pitchFamily="34" charset="0"/>
              </a:rPr>
              <a:t>Lines of different weights, colours, and solidity can make the design look decorative. </a:t>
            </a:r>
          </a:p>
          <a:p>
            <a:pPr>
              <a:buFont typeface="+mj-lt"/>
              <a:buAutoNum type="arabicPeriod"/>
            </a:pPr>
            <a:r>
              <a:rPr lang="en-GB" sz="2400" dirty="0">
                <a:solidFill>
                  <a:srgbClr val="292929"/>
                </a:solidFill>
                <a:latin typeface="Arial" panose="020B0604020202020204" pitchFamily="34" charset="0"/>
                <a:cs typeface="Arial" panose="020B0604020202020204" pitchFamily="34" charset="0"/>
              </a:rPr>
              <a:t>In cartoons and illustrations, you use lines to sketch shapes.</a:t>
            </a:r>
          </a:p>
          <a:p>
            <a:pPr>
              <a:buFont typeface="+mj-lt"/>
              <a:buAutoNum type="arabicPeriod"/>
            </a:pPr>
            <a:r>
              <a:rPr lang="en-GB" sz="2400" dirty="0">
                <a:solidFill>
                  <a:srgbClr val="292929"/>
                </a:solidFill>
                <a:latin typeface="Arial" panose="020B0604020202020204" pitchFamily="34" charset="0"/>
                <a:cs typeface="Arial" panose="020B0604020202020204" pitchFamily="34" charset="0"/>
              </a:rPr>
              <a:t>Line is used to divide the space into parts.</a:t>
            </a:r>
          </a:p>
          <a:p>
            <a:pPr>
              <a:buFont typeface="+mj-lt"/>
              <a:buAutoNum type="arabicPeriod"/>
            </a:pPr>
            <a:r>
              <a:rPr lang="en-GB" sz="2400" dirty="0">
                <a:solidFill>
                  <a:srgbClr val="292929"/>
                </a:solidFill>
                <a:latin typeface="Arial" panose="020B0604020202020204" pitchFamily="34" charset="0"/>
                <a:cs typeface="Arial" panose="020B0604020202020204" pitchFamily="34" charset="0"/>
              </a:rPr>
              <a:t>Line is used to draw border around shapes</a:t>
            </a:r>
            <a:endParaRPr lang="en-GB" sz="2400" b="0" i="0" dirty="0">
              <a:solidFill>
                <a:srgbClr val="292929"/>
              </a:solidFill>
              <a:effectLst/>
              <a:latin typeface="Arial" panose="020B0604020202020204" pitchFamily="34" charset="0"/>
              <a:cs typeface="Arial" panose="020B0604020202020204" pitchFamily="34" charset="0"/>
            </a:endParaRPr>
          </a:p>
        </p:txBody>
      </p:sp>
      <p:grpSp>
        <p:nvGrpSpPr>
          <p:cNvPr id="23" name="Group 22">
            <a:extLst>
              <a:ext uri="{FF2B5EF4-FFF2-40B4-BE49-F238E27FC236}">
                <a16:creationId xmlns:a16="http://schemas.microsoft.com/office/drawing/2014/main" id="{1A96F8FD-1EF2-442C-8B85-B015A8486A37}"/>
              </a:ext>
            </a:extLst>
          </p:cNvPr>
          <p:cNvGrpSpPr/>
          <p:nvPr/>
        </p:nvGrpSpPr>
        <p:grpSpPr>
          <a:xfrm>
            <a:off x="6248400" y="2075543"/>
            <a:ext cx="3802742" cy="3929825"/>
            <a:chOff x="6248400" y="2075543"/>
            <a:chExt cx="3802742" cy="3929825"/>
          </a:xfrm>
        </p:grpSpPr>
        <p:sp>
          <p:nvSpPr>
            <p:cNvPr id="7" name="Rectangle 6">
              <a:extLst>
                <a:ext uri="{FF2B5EF4-FFF2-40B4-BE49-F238E27FC236}">
                  <a16:creationId xmlns:a16="http://schemas.microsoft.com/office/drawing/2014/main" id="{6EFDA8A3-4B2F-43E9-BEA9-E6173CD90F0E}"/>
                </a:ext>
              </a:extLst>
            </p:cNvPr>
            <p:cNvSpPr/>
            <p:nvPr/>
          </p:nvSpPr>
          <p:spPr>
            <a:xfrm>
              <a:off x="8149770" y="4020457"/>
              <a:ext cx="1901371" cy="1944914"/>
            </a:xfrm>
            <a:prstGeom prst="rect">
              <a:avLst/>
            </a:prstGeom>
            <a:ln w="38100">
              <a:solidFill>
                <a:srgbClr val="78F9D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346C5CC8-4DDA-4726-9E0E-FC55CC1C0C0E}"/>
                </a:ext>
              </a:extLst>
            </p:cNvPr>
            <p:cNvSpPr/>
            <p:nvPr/>
          </p:nvSpPr>
          <p:spPr>
            <a:xfrm>
              <a:off x="6248400" y="2075543"/>
              <a:ext cx="1901371" cy="1944914"/>
            </a:xfrm>
            <a:prstGeom prst="rect">
              <a:avLst/>
            </a:prstGeom>
            <a:ln w="38100">
              <a:solidFill>
                <a:srgbClr val="78F9D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B4B84D45-97A1-405D-8335-763286669320}"/>
                </a:ext>
              </a:extLst>
            </p:cNvPr>
            <p:cNvSpPr/>
            <p:nvPr/>
          </p:nvSpPr>
          <p:spPr>
            <a:xfrm>
              <a:off x="8149771" y="2075543"/>
              <a:ext cx="1901371" cy="1944914"/>
            </a:xfrm>
            <a:prstGeom prst="rect">
              <a:avLst/>
            </a:prstGeom>
            <a:ln w="38100">
              <a:solidFill>
                <a:srgbClr val="78F9D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0FF26131-5232-409B-BEA1-56A100817645}"/>
                </a:ext>
              </a:extLst>
            </p:cNvPr>
            <p:cNvSpPr/>
            <p:nvPr/>
          </p:nvSpPr>
          <p:spPr>
            <a:xfrm>
              <a:off x="6248400" y="4020457"/>
              <a:ext cx="1901371" cy="1944914"/>
            </a:xfrm>
            <a:prstGeom prst="rect">
              <a:avLst/>
            </a:prstGeom>
            <a:ln w="38100">
              <a:solidFill>
                <a:srgbClr val="78F9D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1E00CD96-F420-4241-96E8-66105FB841AF}"/>
                </a:ext>
              </a:extLst>
            </p:cNvPr>
            <p:cNvCxnSpPr>
              <a:cxnSpLocks/>
            </p:cNvCxnSpPr>
            <p:nvPr/>
          </p:nvCxnSpPr>
          <p:spPr>
            <a:xfrm flipV="1">
              <a:off x="8403771" y="2344057"/>
              <a:ext cx="1262742" cy="1135743"/>
            </a:xfrm>
            <a:prstGeom prst="straightConnector1">
              <a:avLst/>
            </a:prstGeom>
            <a:ln>
              <a:tailEnd type="triangle"/>
            </a:ln>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92414577-4076-4566-A6CA-C1EF17776BC7}"/>
                </a:ext>
              </a:extLst>
            </p:cNvPr>
            <p:cNvSpPr txBox="1"/>
            <p:nvPr/>
          </p:nvSpPr>
          <p:spPr>
            <a:xfrm>
              <a:off x="8244114" y="3592286"/>
              <a:ext cx="1640115" cy="261610"/>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Line to draw attention</a:t>
              </a:r>
            </a:p>
          </p:txBody>
        </p:sp>
        <p:sp>
          <p:nvSpPr>
            <p:cNvPr id="12" name="TextBox 11">
              <a:extLst>
                <a:ext uri="{FF2B5EF4-FFF2-40B4-BE49-F238E27FC236}">
                  <a16:creationId xmlns:a16="http://schemas.microsoft.com/office/drawing/2014/main" id="{4B4D5022-CDF7-4B0A-BE9C-98B83FDF675D}"/>
                </a:ext>
              </a:extLst>
            </p:cNvPr>
            <p:cNvSpPr txBox="1"/>
            <p:nvPr/>
          </p:nvSpPr>
          <p:spPr>
            <a:xfrm>
              <a:off x="6379027" y="5426071"/>
              <a:ext cx="1640115" cy="43088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Line to help draw sketches</a:t>
              </a:r>
            </a:p>
          </p:txBody>
        </p:sp>
        <p:pic>
          <p:nvPicPr>
            <p:cNvPr id="13" name="Picture 12">
              <a:extLst>
                <a:ext uri="{FF2B5EF4-FFF2-40B4-BE49-F238E27FC236}">
                  <a16:creationId xmlns:a16="http://schemas.microsoft.com/office/drawing/2014/main" id="{5C14F9A4-A9C9-4D03-83E8-2B213014B82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32386" y="4185867"/>
              <a:ext cx="1733395" cy="1199369"/>
            </a:xfrm>
            <a:prstGeom prst="rect">
              <a:avLst/>
            </a:prstGeom>
          </p:spPr>
        </p:pic>
        <p:pic>
          <p:nvPicPr>
            <p:cNvPr id="14" name="Picture 13">
              <a:extLst>
                <a:ext uri="{FF2B5EF4-FFF2-40B4-BE49-F238E27FC236}">
                  <a16:creationId xmlns:a16="http://schemas.microsoft.com/office/drawing/2014/main" id="{3122FED8-76FA-4C5A-AC0B-AB2E7D39B48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86354" y="2237013"/>
              <a:ext cx="1816246" cy="1349829"/>
            </a:xfrm>
            <a:prstGeom prst="rect">
              <a:avLst/>
            </a:prstGeom>
          </p:spPr>
        </p:pic>
        <p:sp>
          <p:nvSpPr>
            <p:cNvPr id="15" name="TextBox 14">
              <a:extLst>
                <a:ext uri="{FF2B5EF4-FFF2-40B4-BE49-F238E27FC236}">
                  <a16:creationId xmlns:a16="http://schemas.microsoft.com/office/drawing/2014/main" id="{C7B431AE-065C-4A69-9222-A45A16C5EE24}"/>
                </a:ext>
              </a:extLst>
            </p:cNvPr>
            <p:cNvSpPr txBox="1"/>
            <p:nvPr/>
          </p:nvSpPr>
          <p:spPr>
            <a:xfrm>
              <a:off x="6255655" y="3569152"/>
              <a:ext cx="1640115" cy="43088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Vertical lines represent grandeur</a:t>
              </a:r>
            </a:p>
          </p:txBody>
        </p:sp>
        <p:pic>
          <p:nvPicPr>
            <p:cNvPr id="4098" name="Picture 2" descr="Rocket, Startup Flat Icon. Pixel Perfect. For Mobile and Web. Flat Icon. rocket stock illustrations">
              <a:extLst>
                <a:ext uri="{FF2B5EF4-FFF2-40B4-BE49-F238E27FC236}">
                  <a16:creationId xmlns:a16="http://schemas.microsoft.com/office/drawing/2014/main" id="{4A095EDB-78AD-4132-B1F3-D99BB045BCD4}"/>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309426" y="4132943"/>
              <a:ext cx="1451429" cy="145142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7E5D2CC1-AB41-4800-94D7-BD23AA5D73EF}"/>
                </a:ext>
              </a:extLst>
            </p:cNvPr>
            <p:cNvSpPr txBox="1"/>
            <p:nvPr/>
          </p:nvSpPr>
          <p:spPr>
            <a:xfrm>
              <a:off x="8215084" y="5405204"/>
              <a:ext cx="1640115" cy="600164"/>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Line is used to add movement to this image </a:t>
              </a:r>
            </a:p>
          </p:txBody>
        </p:sp>
      </p:grpSp>
      <p:sp>
        <p:nvSpPr>
          <p:cNvPr id="19" name="TextBox 18">
            <a:extLst>
              <a:ext uri="{FF2B5EF4-FFF2-40B4-BE49-F238E27FC236}">
                <a16:creationId xmlns:a16="http://schemas.microsoft.com/office/drawing/2014/main" id="{2B544EA4-D5CA-42D5-A141-8514258C2353}"/>
              </a:ext>
            </a:extLst>
          </p:cNvPr>
          <p:cNvSpPr txBox="1"/>
          <p:nvPr/>
        </p:nvSpPr>
        <p:spPr>
          <a:xfrm>
            <a:off x="10493826" y="3214646"/>
            <a:ext cx="1748229" cy="1292662"/>
          </a:xfrm>
          <a:prstGeom prst="rect">
            <a:avLst/>
          </a:prstGeom>
          <a:noFill/>
        </p:spPr>
        <p:txBody>
          <a:bodyPr wrap="square" lIns="91440" tIns="45720" rIns="91440" bIns="45720" rtlCol="0" anchor="t">
            <a:spAutoFit/>
          </a:bodyPr>
          <a:lstStyle/>
          <a:p>
            <a:r>
              <a:rPr lang="en-GB" dirty="0">
                <a:latin typeface="Arial"/>
                <a:cs typeface="Arial"/>
              </a:rPr>
              <a:t>Line is used to divide and organise  these boxes</a:t>
            </a:r>
            <a:r>
              <a:rPr lang="en-GB" sz="2400" dirty="0">
                <a:latin typeface="Arial"/>
                <a:cs typeface="Arial"/>
              </a:rPr>
              <a:t>  </a:t>
            </a:r>
            <a:endParaRPr lang="en-GB" sz="2400" dirty="0">
              <a:latin typeface="Arial" panose="020B0604020202020204" pitchFamily="34" charset="0"/>
              <a:cs typeface="Arial" panose="020B0604020202020204" pitchFamily="34" charset="0"/>
            </a:endParaRPr>
          </a:p>
        </p:txBody>
      </p:sp>
      <p:cxnSp>
        <p:nvCxnSpPr>
          <p:cNvPr id="22" name="Straight Arrow Connector 21">
            <a:extLst>
              <a:ext uri="{FF2B5EF4-FFF2-40B4-BE49-F238E27FC236}">
                <a16:creationId xmlns:a16="http://schemas.microsoft.com/office/drawing/2014/main" id="{59B63A32-BD56-497A-AD66-383FE309A57B}"/>
              </a:ext>
            </a:extLst>
          </p:cNvPr>
          <p:cNvCxnSpPr/>
          <p:nvPr/>
        </p:nvCxnSpPr>
        <p:spPr>
          <a:xfrm flipH="1">
            <a:off x="9910284" y="4109036"/>
            <a:ext cx="682173" cy="0"/>
          </a:xfrm>
          <a:prstGeom prst="straightConnector1">
            <a:avLst/>
          </a:prstGeom>
          <a:ln>
            <a:solidFill>
              <a:srgbClr val="78F9D4"/>
            </a:solidFill>
            <a:tailEnd type="triangle"/>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803238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81897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2: Use of line </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15 minutes</a:t>
            </a:r>
            <a:endParaRPr lang="en-US" dirty="0">
              <a:solidFill>
                <a:srgbClr val="333333"/>
              </a:solidFill>
            </a:endParaRPr>
          </a:p>
        </p:txBody>
      </p:sp>
      <p:pic>
        <p:nvPicPr>
          <p:cNvPr id="6146" name="Picture 2" descr="Revolution sign Classic rebellion symbol, bottle of Molotov cocktail. film poster stock illustrations">
            <a:extLst>
              <a:ext uri="{FF2B5EF4-FFF2-40B4-BE49-F238E27FC236}">
                <a16:creationId xmlns:a16="http://schemas.microsoft.com/office/drawing/2014/main" id="{4DA58437-F489-4D22-B853-C3297AF347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1997" y="2003089"/>
            <a:ext cx="2523616" cy="258702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Vector Illustration Daily News Paper Template With Text And Picture Placeholder. Vector Illustration Daily News Paper Template With Text And Picture Placeholder. newspaper  stock illustrations">
            <a:extLst>
              <a:ext uri="{FF2B5EF4-FFF2-40B4-BE49-F238E27FC236}">
                <a16:creationId xmlns:a16="http://schemas.microsoft.com/office/drawing/2014/main" id="{F85615A4-9BAC-43FA-94BC-75E8371EBC4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20836" y="2003088"/>
            <a:ext cx="3596821" cy="258702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9135BCE0-7E57-4D92-81D9-1E96E5671E3E}"/>
              </a:ext>
            </a:extLst>
          </p:cNvPr>
          <p:cNvSpPr/>
          <p:nvPr/>
        </p:nvSpPr>
        <p:spPr>
          <a:xfrm>
            <a:off x="506156" y="4708286"/>
            <a:ext cx="9218415" cy="1569660"/>
          </a:xfrm>
          <a:prstGeom prst="rect">
            <a:avLst/>
          </a:prstGeom>
        </p:spPr>
        <p:txBody>
          <a:bodyPr wrap="square">
            <a:spAutoFit/>
          </a:bodyPr>
          <a:lstStyle/>
          <a:p>
            <a:r>
              <a:rPr lang="en-GB" sz="2400" dirty="0">
                <a:solidFill>
                  <a:srgbClr val="292929"/>
                </a:solidFill>
                <a:latin typeface="Arial" panose="020B0604020202020204" pitchFamily="34" charset="0"/>
                <a:cs typeface="Arial" panose="020B0604020202020204" pitchFamily="34" charset="0"/>
              </a:rPr>
              <a:t>Task 1: In groups discuss how line has been used in each of these images. </a:t>
            </a:r>
          </a:p>
          <a:p>
            <a:endParaRPr lang="en-GB" sz="2400" dirty="0">
              <a:solidFill>
                <a:srgbClr val="292929"/>
              </a:solidFill>
              <a:latin typeface="Arial" panose="020B0604020202020204" pitchFamily="34" charset="0"/>
              <a:cs typeface="Arial" panose="020B0604020202020204" pitchFamily="34" charset="0"/>
            </a:endParaRPr>
          </a:p>
          <a:p>
            <a:r>
              <a:rPr lang="en-GB" sz="2400" dirty="0">
                <a:solidFill>
                  <a:srgbClr val="292929"/>
                </a:solidFill>
                <a:latin typeface="Arial" panose="020B0604020202020204" pitchFamily="34" charset="0"/>
                <a:cs typeface="Arial" panose="020B0604020202020204" pitchFamily="34" charset="0"/>
              </a:rPr>
              <a:t>Task 2: Record your findings in your workbooks  </a:t>
            </a:r>
          </a:p>
        </p:txBody>
      </p:sp>
    </p:spTree>
    <p:custDataLst>
      <p:tags r:id="rId1"/>
    </p:custDataLst>
    <p:extLst>
      <p:ext uri="{BB962C8B-B14F-4D97-AF65-F5344CB8AC3E}">
        <p14:creationId xmlns:p14="http://schemas.microsoft.com/office/powerpoint/2010/main" val="3888565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BC7A92FF-DFFB-15B8-DBAF-2C22BD2E987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60108" y="2039257"/>
            <a:ext cx="6096001" cy="4267200"/>
          </a:xfrm>
          <a:prstGeom prst="rect">
            <a:avLst/>
          </a:prstGeom>
        </p:spPr>
      </p:pic>
      <p:sp>
        <p:nvSpPr>
          <p:cNvPr id="2" name="Rectangle 1">
            <a:extLst>
              <a:ext uri="{FF2B5EF4-FFF2-40B4-BE49-F238E27FC236}">
                <a16:creationId xmlns:a16="http://schemas.microsoft.com/office/drawing/2014/main" id="{B380ECD1-6ECA-4005-92EA-6402C82F0431}"/>
              </a:ext>
            </a:extLst>
          </p:cNvPr>
          <p:cNvSpPr/>
          <p:nvPr/>
        </p:nvSpPr>
        <p:spPr>
          <a:xfrm>
            <a:off x="7895772" y="3243831"/>
            <a:ext cx="4296228" cy="2308324"/>
          </a:xfrm>
          <a:prstGeom prst="rect">
            <a:avLst/>
          </a:prstGeom>
        </p:spPr>
        <p:txBody>
          <a:bodyPr wrap="square">
            <a:spAutoFit/>
          </a:bodyPr>
          <a:lstStyle/>
          <a:p>
            <a:r>
              <a:rPr lang="en-GB" sz="2400" dirty="0">
                <a:solidFill>
                  <a:srgbClr val="4E4E4E"/>
                </a:solidFill>
                <a:latin typeface="Arial" panose="020B0604020202020204" pitchFamily="34" charset="0"/>
                <a:cs typeface="Arial" panose="020B0604020202020204" pitchFamily="34" charset="0"/>
              </a:rPr>
              <a:t>Lines are used to divide and decorate information. A line does not always have to be a solid stroke but can also be created by contrast of colour or shape on a page. </a:t>
            </a:r>
            <a:endParaRPr lang="en-GB" sz="24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4D81920-6D5B-41D1-8C85-A3B1158AA861}"/>
              </a:ext>
            </a:extLst>
          </p:cNvPr>
          <p:cNvSpPr/>
          <p:nvPr/>
        </p:nvSpPr>
        <p:spPr>
          <a:xfrm>
            <a:off x="2242457" y="338896"/>
            <a:ext cx="6096000" cy="1938992"/>
          </a:xfrm>
          <a:prstGeom prst="rect">
            <a:avLst/>
          </a:prstGeom>
        </p:spPr>
        <p:txBody>
          <a:bodyPr>
            <a:spAutoFit/>
          </a:bodyPr>
          <a:lstStyle/>
          <a:p>
            <a:r>
              <a:rPr lang="en-GB" sz="2400" dirty="0">
                <a:solidFill>
                  <a:srgbClr val="4E4E4E"/>
                </a:solidFill>
                <a:latin typeface="Arial" panose="020B0604020202020204" pitchFamily="34" charset="0"/>
                <a:cs typeface="Arial" panose="020B0604020202020204" pitchFamily="34" charset="0"/>
              </a:rPr>
              <a:t>This is an example of how lines can be used to divide information. </a:t>
            </a:r>
          </a:p>
          <a:p>
            <a:r>
              <a:rPr lang="en-GB" sz="2400" dirty="0">
                <a:solidFill>
                  <a:srgbClr val="4E4E4E"/>
                </a:solidFill>
                <a:latin typeface="Arial" panose="020B0604020202020204" pitchFamily="34" charset="0"/>
                <a:cs typeface="Arial" panose="020B0604020202020204" pitchFamily="34" charset="0"/>
              </a:rPr>
              <a:t>Newspapers can be very complex and busy media platforms where a lot of information is being presented at any time. </a:t>
            </a:r>
            <a:endParaRPr lang="en-GB" sz="2400" dirty="0"/>
          </a:p>
        </p:txBody>
      </p:sp>
      <p:cxnSp>
        <p:nvCxnSpPr>
          <p:cNvPr id="6" name="Straight Arrow Connector 5">
            <a:extLst>
              <a:ext uri="{FF2B5EF4-FFF2-40B4-BE49-F238E27FC236}">
                <a16:creationId xmlns:a16="http://schemas.microsoft.com/office/drawing/2014/main" id="{59D5B30F-2F32-424F-860F-D03F7ADA7F63}"/>
              </a:ext>
            </a:extLst>
          </p:cNvPr>
          <p:cNvCxnSpPr>
            <a:cxnSpLocks/>
          </p:cNvCxnSpPr>
          <p:nvPr/>
        </p:nvCxnSpPr>
        <p:spPr>
          <a:xfrm>
            <a:off x="1727200" y="2750457"/>
            <a:ext cx="1603829" cy="21700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8" name="TextBox 7">
            <a:extLst>
              <a:ext uri="{FF2B5EF4-FFF2-40B4-BE49-F238E27FC236}">
                <a16:creationId xmlns:a16="http://schemas.microsoft.com/office/drawing/2014/main" id="{C6B8ED4E-F438-4827-8322-3DA4C595535E}"/>
              </a:ext>
            </a:extLst>
          </p:cNvPr>
          <p:cNvSpPr txBox="1"/>
          <p:nvPr/>
        </p:nvSpPr>
        <p:spPr>
          <a:xfrm>
            <a:off x="539305" y="4840906"/>
            <a:ext cx="1531669" cy="1477328"/>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Lines used  to divide information and organise the page</a:t>
            </a:r>
          </a:p>
        </p:txBody>
      </p:sp>
      <p:cxnSp>
        <p:nvCxnSpPr>
          <p:cNvPr id="10" name="Straight Arrow Connector 9">
            <a:extLst>
              <a:ext uri="{FF2B5EF4-FFF2-40B4-BE49-F238E27FC236}">
                <a16:creationId xmlns:a16="http://schemas.microsoft.com/office/drawing/2014/main" id="{B27BE2D0-3293-45C5-9836-90D45832E9E8}"/>
              </a:ext>
            </a:extLst>
          </p:cNvPr>
          <p:cNvCxnSpPr>
            <a:cxnSpLocks/>
          </p:cNvCxnSpPr>
          <p:nvPr/>
        </p:nvCxnSpPr>
        <p:spPr>
          <a:xfrm>
            <a:off x="2032000" y="4172857"/>
            <a:ext cx="1253236" cy="16985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 name="TextBox 11">
            <a:extLst>
              <a:ext uri="{FF2B5EF4-FFF2-40B4-BE49-F238E27FC236}">
                <a16:creationId xmlns:a16="http://schemas.microsoft.com/office/drawing/2014/main" id="{43061F46-774C-4EBC-8994-8527EFA77CC2}"/>
              </a:ext>
            </a:extLst>
          </p:cNvPr>
          <p:cNvSpPr txBox="1"/>
          <p:nvPr/>
        </p:nvSpPr>
        <p:spPr>
          <a:xfrm>
            <a:off x="566976" y="3511942"/>
            <a:ext cx="1349829" cy="92333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Line to add borders to images </a:t>
            </a:r>
          </a:p>
        </p:txBody>
      </p:sp>
      <p:sp>
        <p:nvSpPr>
          <p:cNvPr id="13" name="TextBox 12">
            <a:extLst>
              <a:ext uri="{FF2B5EF4-FFF2-40B4-BE49-F238E27FC236}">
                <a16:creationId xmlns:a16="http://schemas.microsoft.com/office/drawing/2014/main" id="{221C158D-16E5-4DDA-AC46-20BBA37B989D}"/>
              </a:ext>
            </a:extLst>
          </p:cNvPr>
          <p:cNvSpPr txBox="1"/>
          <p:nvPr/>
        </p:nvSpPr>
        <p:spPr>
          <a:xfrm>
            <a:off x="691267" y="2205656"/>
            <a:ext cx="1349829" cy="120032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Line to create emphasis to the title </a:t>
            </a:r>
          </a:p>
        </p:txBody>
      </p:sp>
      <p:cxnSp>
        <p:nvCxnSpPr>
          <p:cNvPr id="14" name="Straight Arrow Connector 13">
            <a:extLst>
              <a:ext uri="{FF2B5EF4-FFF2-40B4-BE49-F238E27FC236}">
                <a16:creationId xmlns:a16="http://schemas.microsoft.com/office/drawing/2014/main" id="{0B2FB90B-73E5-42DF-9500-C1C01BD7D42E}"/>
              </a:ext>
            </a:extLst>
          </p:cNvPr>
          <p:cNvCxnSpPr>
            <a:cxnSpLocks/>
          </p:cNvCxnSpPr>
          <p:nvPr/>
        </p:nvCxnSpPr>
        <p:spPr>
          <a:xfrm flipV="1">
            <a:off x="1877760" y="5202144"/>
            <a:ext cx="1317122" cy="84092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13E54BA6-A8EA-4A3F-B035-C055D9A8D81F}"/>
              </a:ext>
            </a:extLst>
          </p:cNvPr>
          <p:cNvCxnSpPr>
            <a:cxnSpLocks/>
          </p:cNvCxnSpPr>
          <p:nvPr/>
        </p:nvCxnSpPr>
        <p:spPr>
          <a:xfrm flipH="1">
            <a:off x="6377354" y="2692400"/>
            <a:ext cx="1961103" cy="128120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TextBox 19">
            <a:extLst>
              <a:ext uri="{FF2B5EF4-FFF2-40B4-BE49-F238E27FC236}">
                <a16:creationId xmlns:a16="http://schemas.microsoft.com/office/drawing/2014/main" id="{A2164972-2D1A-454A-9849-E132EEE4B754}"/>
              </a:ext>
            </a:extLst>
          </p:cNvPr>
          <p:cNvSpPr txBox="1"/>
          <p:nvPr/>
        </p:nvSpPr>
        <p:spPr>
          <a:xfrm>
            <a:off x="8423704" y="2212913"/>
            <a:ext cx="1349829"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Line to decorate</a:t>
            </a:r>
          </a:p>
        </p:txBody>
      </p:sp>
    </p:spTree>
    <p:custDataLst>
      <p:tags r:id="rId1"/>
    </p:custDataLst>
    <p:extLst>
      <p:ext uri="{BB962C8B-B14F-4D97-AF65-F5344CB8AC3E}">
        <p14:creationId xmlns:p14="http://schemas.microsoft.com/office/powerpoint/2010/main" val="1389529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volution sign Classic rebellion symbol, bottle of Molotov cocktail. film poster stock illustrations">
            <a:extLst>
              <a:ext uri="{FF2B5EF4-FFF2-40B4-BE49-F238E27FC236}">
                <a16:creationId xmlns:a16="http://schemas.microsoft.com/office/drawing/2014/main" id="{E76C1446-7C23-4A9F-8282-D362975A8FD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4225" y="1389876"/>
            <a:ext cx="4851831" cy="49737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DA84D88-FD6C-4CF0-AF94-F4BB135F8332}"/>
              </a:ext>
            </a:extLst>
          </p:cNvPr>
          <p:cNvSpPr txBox="1"/>
          <p:nvPr/>
        </p:nvSpPr>
        <p:spPr>
          <a:xfrm>
            <a:off x="6654801" y="1843314"/>
            <a:ext cx="4412343" cy="4893647"/>
          </a:xfrm>
          <a:prstGeom prst="rect">
            <a:avLst/>
          </a:prstGeom>
          <a:noFill/>
        </p:spPr>
        <p:txBody>
          <a:bodyPr wrap="square" lIns="91440" tIns="45720" rIns="91440" bIns="45720" rtlCol="0" anchor="t">
            <a:spAutoFit/>
          </a:bodyPr>
          <a:lstStyle/>
          <a:p>
            <a:r>
              <a:rPr lang="en-GB" sz="2400" dirty="0">
                <a:latin typeface="Arial"/>
                <a:cs typeface="Arial"/>
              </a:rPr>
              <a:t>The designer of this poster has used line for impact and to guide the </a:t>
            </a:r>
            <a:r>
              <a:rPr lang="en-GB" sz="2400">
                <a:latin typeface="Arial"/>
                <a:cs typeface="Arial"/>
              </a:rPr>
              <a:t>reader's</a:t>
            </a:r>
            <a:r>
              <a:rPr lang="en-GB" sz="2400" dirty="0">
                <a:latin typeface="Arial"/>
                <a:cs typeface="Arial"/>
              </a:rPr>
              <a:t> eye.</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All the lines resonate from the centre of the poster adding depth and making the main image stand out.</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Line is also used as a border to this work and the zigzag lines represent power and importance. </a:t>
            </a:r>
            <a:endParaRPr lang="en-GB" dirty="0"/>
          </a:p>
        </p:txBody>
      </p:sp>
      <p:sp>
        <p:nvSpPr>
          <p:cNvPr id="6" name="TextBox 5">
            <a:extLst>
              <a:ext uri="{FF2B5EF4-FFF2-40B4-BE49-F238E27FC236}">
                <a16:creationId xmlns:a16="http://schemas.microsoft.com/office/drawing/2014/main" id="{9653242B-543C-4101-8C32-ADDA2F15EA96}"/>
              </a:ext>
            </a:extLst>
          </p:cNvPr>
          <p:cNvSpPr txBox="1"/>
          <p:nvPr/>
        </p:nvSpPr>
        <p:spPr>
          <a:xfrm>
            <a:off x="2525486" y="348344"/>
            <a:ext cx="2743199"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Line created using blocks of colour</a:t>
            </a:r>
          </a:p>
        </p:txBody>
      </p:sp>
      <p:cxnSp>
        <p:nvCxnSpPr>
          <p:cNvPr id="7" name="Straight Arrow Connector 6">
            <a:extLst>
              <a:ext uri="{FF2B5EF4-FFF2-40B4-BE49-F238E27FC236}">
                <a16:creationId xmlns:a16="http://schemas.microsoft.com/office/drawing/2014/main" id="{0812A5A0-BC22-4AA5-8979-0790007D575C}"/>
              </a:ext>
            </a:extLst>
          </p:cNvPr>
          <p:cNvCxnSpPr>
            <a:cxnSpLocks/>
          </p:cNvCxnSpPr>
          <p:nvPr/>
        </p:nvCxnSpPr>
        <p:spPr>
          <a:xfrm flipH="1">
            <a:off x="2764974" y="1099402"/>
            <a:ext cx="776512" cy="74391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2374434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51622" y="1853384"/>
            <a:ext cx="8779464" cy="1938992"/>
          </a:xfrm>
          <a:prstGeom prst="rect">
            <a:avLst/>
          </a:prstGeom>
          <a:noFill/>
        </p:spPr>
        <p:txBody>
          <a:bodyPr wrap="square" lIns="91440" tIns="45720" rIns="91440" bIns="45720" anchor="t">
            <a:spAutoFit/>
          </a:bodyPr>
          <a:lstStyle/>
          <a:p>
            <a:pPr fontAlgn="base"/>
            <a:r>
              <a:rPr lang="en-GB" sz="2400" b="1" dirty="0">
                <a:latin typeface="Arial"/>
                <a:cs typeface="Arial"/>
              </a:rPr>
              <a:t>Which of the following is NOT a way graphic designers use line?</a:t>
            </a:r>
          </a:p>
          <a:p>
            <a:pPr fontAlgn="base"/>
            <a:r>
              <a:rPr lang="en-GB" sz="2400" dirty="0">
                <a:latin typeface="Arial"/>
                <a:cs typeface="Arial"/>
              </a:rPr>
              <a:t>a. To determine the distance between two points</a:t>
            </a:r>
          </a:p>
          <a:p>
            <a:pPr fontAlgn="base"/>
            <a:r>
              <a:rPr lang="en-GB" sz="2400" dirty="0">
                <a:latin typeface="Arial"/>
                <a:cs typeface="Arial"/>
              </a:rPr>
              <a:t>b. Group words  or information together on a busy page</a:t>
            </a:r>
          </a:p>
          <a:p>
            <a:pPr fontAlgn="base"/>
            <a:r>
              <a:rPr lang="en-GB" sz="2400" dirty="0">
                <a:latin typeface="Arial"/>
                <a:cs typeface="Arial"/>
              </a:rPr>
              <a:t>c. Add visual effects and borders to work</a:t>
            </a:r>
            <a:endParaRPr lang="en-US" dirty="0"/>
          </a:p>
        </p:txBody>
      </p:sp>
      <p:sp>
        <p:nvSpPr>
          <p:cNvPr id="2" name="TextBox 1">
            <a:extLst>
              <a:ext uri="{FF2B5EF4-FFF2-40B4-BE49-F238E27FC236}">
                <a16:creationId xmlns:a16="http://schemas.microsoft.com/office/drawing/2014/main" id="{38F4A683-8713-40A8-BB3D-FF3039D770E6}"/>
              </a:ext>
            </a:extLst>
          </p:cNvPr>
          <p:cNvSpPr txBox="1"/>
          <p:nvPr/>
        </p:nvSpPr>
        <p:spPr>
          <a:xfrm>
            <a:off x="399142" y="3853543"/>
            <a:ext cx="9826171" cy="830997"/>
          </a:xfrm>
          <a:prstGeom prst="rect">
            <a:avLst/>
          </a:prstGeom>
          <a:noFill/>
        </p:spPr>
        <p:txBody>
          <a:bodyPr wrap="square" lIns="91440" tIns="45720" rIns="91440" bIns="45720" rtlCol="0" anchor="t">
            <a:spAutoFit/>
          </a:bodyPr>
          <a:lstStyle/>
          <a:p>
            <a:r>
              <a:rPr lang="en-GB" sz="2400" b="1" dirty="0">
                <a:latin typeface="Arial"/>
                <a:cs typeface="Arial"/>
              </a:rPr>
              <a:t>Looking at the images below can you identify the type of line, how it's been used and what it represents ?</a:t>
            </a:r>
          </a:p>
        </p:txBody>
      </p:sp>
      <p:grpSp>
        <p:nvGrpSpPr>
          <p:cNvPr id="22" name="Group 21">
            <a:extLst>
              <a:ext uri="{FF2B5EF4-FFF2-40B4-BE49-F238E27FC236}">
                <a16:creationId xmlns:a16="http://schemas.microsoft.com/office/drawing/2014/main" id="{1B43FC50-F5CB-4CF1-96D7-A85580756BDE}"/>
              </a:ext>
            </a:extLst>
          </p:cNvPr>
          <p:cNvGrpSpPr/>
          <p:nvPr/>
        </p:nvGrpSpPr>
        <p:grpSpPr>
          <a:xfrm>
            <a:off x="399142" y="4612273"/>
            <a:ext cx="9495222" cy="1891779"/>
            <a:chOff x="399142" y="4612273"/>
            <a:chExt cx="9495222" cy="1891779"/>
          </a:xfrm>
        </p:grpSpPr>
        <p:grpSp>
          <p:nvGrpSpPr>
            <p:cNvPr id="4" name="Group 3">
              <a:extLst>
                <a:ext uri="{FF2B5EF4-FFF2-40B4-BE49-F238E27FC236}">
                  <a16:creationId xmlns:a16="http://schemas.microsoft.com/office/drawing/2014/main" id="{D4C197B6-FAA6-436A-94C2-8FB9B3160B59}"/>
                </a:ext>
              </a:extLst>
            </p:cNvPr>
            <p:cNvGrpSpPr/>
            <p:nvPr/>
          </p:nvGrpSpPr>
          <p:grpSpPr>
            <a:xfrm>
              <a:off x="736270" y="5191627"/>
              <a:ext cx="2155765" cy="532016"/>
              <a:chOff x="6788727" y="1983970"/>
              <a:chExt cx="2155765" cy="532016"/>
            </a:xfrm>
            <a:effectLst>
              <a:outerShdw blurRad="50800" dist="38100" dir="2700000" algn="tl" rotWithShape="0">
                <a:prstClr val="black">
                  <a:alpha val="40000"/>
                </a:prstClr>
              </a:outerShdw>
            </a:effectLst>
          </p:grpSpPr>
          <p:grpSp>
            <p:nvGrpSpPr>
              <p:cNvPr id="6" name="Group 5">
                <a:extLst>
                  <a:ext uri="{FF2B5EF4-FFF2-40B4-BE49-F238E27FC236}">
                    <a16:creationId xmlns:a16="http://schemas.microsoft.com/office/drawing/2014/main" id="{AF7D5980-44EC-456E-99A9-D4B305044643}"/>
                  </a:ext>
                </a:extLst>
              </p:cNvPr>
              <p:cNvGrpSpPr/>
              <p:nvPr/>
            </p:nvGrpSpPr>
            <p:grpSpPr>
              <a:xfrm>
                <a:off x="6788727" y="1983971"/>
                <a:ext cx="1064029" cy="532015"/>
                <a:chOff x="6788727" y="1983971"/>
                <a:chExt cx="1064029" cy="532015"/>
              </a:xfrm>
            </p:grpSpPr>
            <p:cxnSp>
              <p:nvCxnSpPr>
                <p:cNvPr id="13" name="Straight Connector 12">
                  <a:extLst>
                    <a:ext uri="{FF2B5EF4-FFF2-40B4-BE49-F238E27FC236}">
                      <a16:creationId xmlns:a16="http://schemas.microsoft.com/office/drawing/2014/main" id="{75799D85-7807-4071-A19F-0E77AEB520A2}"/>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14" name="Straight Connector 13">
                  <a:extLst>
                    <a:ext uri="{FF2B5EF4-FFF2-40B4-BE49-F238E27FC236}">
                      <a16:creationId xmlns:a16="http://schemas.microsoft.com/office/drawing/2014/main" id="{9D375695-CA1F-45CF-9EF7-CCD6278FAF0C}"/>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nvGrpSpPr>
              <p:cNvPr id="7" name="Group 6">
                <a:extLst>
                  <a:ext uri="{FF2B5EF4-FFF2-40B4-BE49-F238E27FC236}">
                    <a16:creationId xmlns:a16="http://schemas.microsoft.com/office/drawing/2014/main" id="{626F26EB-CF94-4FF5-93C4-6AFC063D5FE5}"/>
                  </a:ext>
                </a:extLst>
              </p:cNvPr>
              <p:cNvGrpSpPr/>
              <p:nvPr/>
            </p:nvGrpSpPr>
            <p:grpSpPr>
              <a:xfrm rot="10800000">
                <a:off x="7320742" y="1983971"/>
                <a:ext cx="1064029" cy="532015"/>
                <a:chOff x="6788727" y="1983971"/>
                <a:chExt cx="1064029" cy="532015"/>
              </a:xfrm>
            </p:grpSpPr>
            <p:cxnSp>
              <p:nvCxnSpPr>
                <p:cNvPr id="11" name="Straight Connector 10">
                  <a:extLst>
                    <a:ext uri="{FF2B5EF4-FFF2-40B4-BE49-F238E27FC236}">
                      <a16:creationId xmlns:a16="http://schemas.microsoft.com/office/drawing/2014/main" id="{9A55BFF3-ED07-43B8-BE81-F93A69567402}"/>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E71EE690-1BAB-4848-9670-F3BA9C061E6B}"/>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nvGrpSpPr>
              <p:cNvPr id="8" name="Group 7">
                <a:extLst>
                  <a:ext uri="{FF2B5EF4-FFF2-40B4-BE49-F238E27FC236}">
                    <a16:creationId xmlns:a16="http://schemas.microsoft.com/office/drawing/2014/main" id="{4208B5AF-EAEC-40F7-BB0B-EF5CCF29F204}"/>
                  </a:ext>
                </a:extLst>
              </p:cNvPr>
              <p:cNvGrpSpPr/>
              <p:nvPr/>
            </p:nvGrpSpPr>
            <p:grpSpPr>
              <a:xfrm>
                <a:off x="7880463" y="1983970"/>
                <a:ext cx="1064029" cy="532015"/>
                <a:chOff x="6788727" y="1983971"/>
                <a:chExt cx="1064029" cy="532015"/>
              </a:xfrm>
            </p:grpSpPr>
            <p:cxnSp>
              <p:nvCxnSpPr>
                <p:cNvPr id="9" name="Straight Connector 8">
                  <a:extLst>
                    <a:ext uri="{FF2B5EF4-FFF2-40B4-BE49-F238E27FC236}">
                      <a16:creationId xmlns:a16="http://schemas.microsoft.com/office/drawing/2014/main" id="{615706CC-7780-45EB-A009-F94541C5854A}"/>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B1FAE961-9610-4217-AB1E-4979FF9E6F3C}"/>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sp>
          <p:nvSpPr>
            <p:cNvPr id="3" name="TextBox 2">
              <a:extLst>
                <a:ext uri="{FF2B5EF4-FFF2-40B4-BE49-F238E27FC236}">
                  <a16:creationId xmlns:a16="http://schemas.microsoft.com/office/drawing/2014/main" id="{6A1C003F-16B7-490B-B176-AA777396D961}"/>
                </a:ext>
              </a:extLst>
            </p:cNvPr>
            <p:cNvSpPr txBox="1"/>
            <p:nvPr/>
          </p:nvSpPr>
          <p:spPr>
            <a:xfrm>
              <a:off x="399142" y="4770248"/>
              <a:ext cx="52251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1</a:t>
              </a:r>
            </a:p>
          </p:txBody>
        </p:sp>
        <p:sp>
          <p:nvSpPr>
            <p:cNvPr id="15" name="TextBox 14">
              <a:extLst>
                <a:ext uri="{FF2B5EF4-FFF2-40B4-BE49-F238E27FC236}">
                  <a16:creationId xmlns:a16="http://schemas.microsoft.com/office/drawing/2014/main" id="{E9AE6C8F-3DF3-43FC-8866-7048D4B63FBF}"/>
                </a:ext>
              </a:extLst>
            </p:cNvPr>
            <p:cNvSpPr txBox="1"/>
            <p:nvPr/>
          </p:nvSpPr>
          <p:spPr>
            <a:xfrm>
              <a:off x="3897085" y="4770248"/>
              <a:ext cx="52251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2</a:t>
              </a:r>
            </a:p>
          </p:txBody>
        </p:sp>
        <p:grpSp>
          <p:nvGrpSpPr>
            <p:cNvPr id="16" name="Group 15">
              <a:extLst>
                <a:ext uri="{FF2B5EF4-FFF2-40B4-BE49-F238E27FC236}">
                  <a16:creationId xmlns:a16="http://schemas.microsoft.com/office/drawing/2014/main" id="{6C143246-B928-4C87-A0AB-EAFF0AF8D6A7}"/>
                </a:ext>
              </a:extLst>
            </p:cNvPr>
            <p:cNvGrpSpPr/>
            <p:nvPr/>
          </p:nvGrpSpPr>
          <p:grpSpPr>
            <a:xfrm>
              <a:off x="4533207" y="5191627"/>
              <a:ext cx="1562793" cy="532014"/>
              <a:chOff x="8495607" y="3823855"/>
              <a:chExt cx="980902" cy="246611"/>
            </a:xfrm>
          </p:grpSpPr>
          <p:cxnSp>
            <p:nvCxnSpPr>
              <p:cNvPr id="17" name="Straight Connector 16">
                <a:extLst>
                  <a:ext uri="{FF2B5EF4-FFF2-40B4-BE49-F238E27FC236}">
                    <a16:creationId xmlns:a16="http://schemas.microsoft.com/office/drawing/2014/main" id="{4EF0A358-1253-4AC5-89EB-C604162899AD}"/>
                  </a:ext>
                </a:extLst>
              </p:cNvPr>
              <p:cNvCxnSpPr/>
              <p:nvPr/>
            </p:nvCxnSpPr>
            <p:spPr>
              <a:xfrm>
                <a:off x="8495607" y="3823855"/>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8" name="Straight Connector 17">
                <a:extLst>
                  <a:ext uri="{FF2B5EF4-FFF2-40B4-BE49-F238E27FC236}">
                    <a16:creationId xmlns:a16="http://schemas.microsoft.com/office/drawing/2014/main" id="{B8691571-E2B6-40C5-8929-64E1E01EB04B}"/>
                  </a:ext>
                </a:extLst>
              </p:cNvPr>
              <p:cNvCxnSpPr/>
              <p:nvPr/>
            </p:nvCxnSpPr>
            <p:spPr>
              <a:xfrm>
                <a:off x="8495607" y="3948545"/>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9" name="Straight Connector 18">
                <a:extLst>
                  <a:ext uri="{FF2B5EF4-FFF2-40B4-BE49-F238E27FC236}">
                    <a16:creationId xmlns:a16="http://schemas.microsoft.com/office/drawing/2014/main" id="{1558781B-07FE-4FC7-B71B-71431F10880E}"/>
                  </a:ext>
                </a:extLst>
              </p:cNvPr>
              <p:cNvCxnSpPr/>
              <p:nvPr/>
            </p:nvCxnSpPr>
            <p:spPr>
              <a:xfrm>
                <a:off x="8495607" y="4070466"/>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sp>
          <p:nvSpPr>
            <p:cNvPr id="20" name="TextBox 19">
              <a:extLst>
                <a:ext uri="{FF2B5EF4-FFF2-40B4-BE49-F238E27FC236}">
                  <a16:creationId xmlns:a16="http://schemas.microsoft.com/office/drawing/2014/main" id="{5BB21970-D618-43A9-A996-FC7433400B48}"/>
                </a:ext>
              </a:extLst>
            </p:cNvPr>
            <p:cNvSpPr txBox="1"/>
            <p:nvPr/>
          </p:nvSpPr>
          <p:spPr>
            <a:xfrm>
              <a:off x="7133770" y="4729962"/>
              <a:ext cx="522515"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3</a:t>
              </a:r>
            </a:p>
          </p:txBody>
        </p:sp>
        <p:pic>
          <p:nvPicPr>
            <p:cNvPr id="21" name="Picture 20">
              <a:extLst>
                <a:ext uri="{FF2B5EF4-FFF2-40B4-BE49-F238E27FC236}">
                  <a16:creationId xmlns:a16="http://schemas.microsoft.com/office/drawing/2014/main" id="{5BAFE1AD-2FFF-489C-A928-4422E862EB30}"/>
                </a:ext>
              </a:extLst>
            </p:cNvPr>
            <p:cNvPicPr>
              <a:picLocks noChangeAspect="1"/>
            </p:cNvPicPr>
            <p:nvPr/>
          </p:nvPicPr>
          <p:blipFill>
            <a:blip r:embed="rId3"/>
            <a:stretch>
              <a:fillRect/>
            </a:stretch>
          </p:blipFill>
          <p:spPr>
            <a:xfrm>
              <a:off x="8012412" y="4612273"/>
              <a:ext cx="1881952" cy="1891779"/>
            </a:xfrm>
            <a:prstGeom prst="rect">
              <a:avLst/>
            </a:prstGeom>
          </p:spPr>
        </p:pic>
      </p:grpSp>
    </p:spTree>
    <p:custDataLst>
      <p:tags r:id="rId1"/>
    </p:custDataLst>
    <p:extLst>
      <p:ext uri="{BB962C8B-B14F-4D97-AF65-F5344CB8AC3E}">
        <p14:creationId xmlns:p14="http://schemas.microsoft.com/office/powerpoint/2010/main" val="1674363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DC3E16-C8B5-4E71-AB76-4F05CEF4E9A1}"/>
              </a:ext>
            </a:extLst>
          </p:cNvPr>
          <p:cNvSpPr txBox="1"/>
          <p:nvPr/>
        </p:nvSpPr>
        <p:spPr>
          <a:xfrm>
            <a:off x="471714" y="1901371"/>
            <a:ext cx="8606971" cy="461665"/>
          </a:xfrm>
          <a:prstGeom prst="rect">
            <a:avLst/>
          </a:prstGeom>
          <a:noFill/>
        </p:spPr>
        <p:txBody>
          <a:bodyPr wrap="square" rtlCol="0">
            <a:spAutoFit/>
          </a:bodyPr>
          <a:lstStyle/>
          <a:p>
            <a:r>
              <a:rPr lang="en-GB" sz="2400" b="1">
                <a:latin typeface="Arial" panose="020B0604020202020204" pitchFamily="34" charset="0"/>
                <a:cs typeface="Arial" panose="020B0604020202020204" pitchFamily="34" charset="0"/>
              </a:rPr>
              <a:t>What is the purpose of the line in the following images?</a:t>
            </a:r>
            <a:endParaRPr lang="en-GB" sz="2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36A8CB5-AB88-C44B-5541-3D5706F0CF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4470" y="3481381"/>
            <a:ext cx="4565359" cy="3251147"/>
          </a:xfrm>
          <a:prstGeom prst="rect">
            <a:avLst/>
          </a:prstGeom>
        </p:spPr>
      </p:pic>
      <p:pic>
        <p:nvPicPr>
          <p:cNvPr id="11" name="Picture 10">
            <a:extLst>
              <a:ext uri="{FF2B5EF4-FFF2-40B4-BE49-F238E27FC236}">
                <a16:creationId xmlns:a16="http://schemas.microsoft.com/office/drawing/2014/main" id="{466DCC6A-5AEF-C883-7F6F-6799951818C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259765" y="3498659"/>
            <a:ext cx="3826836" cy="3233869"/>
          </a:xfrm>
          <a:prstGeom prst="rect">
            <a:avLst/>
          </a:prstGeom>
        </p:spPr>
      </p:pic>
      <p:pic>
        <p:nvPicPr>
          <p:cNvPr id="13" name="Picture 12">
            <a:extLst>
              <a:ext uri="{FF2B5EF4-FFF2-40B4-BE49-F238E27FC236}">
                <a16:creationId xmlns:a16="http://schemas.microsoft.com/office/drawing/2014/main" id="{F7B4BAB7-0D88-5D9C-7D0F-3FE4ADAA6BDE}"/>
              </a:ext>
            </a:extLst>
          </p:cNvPr>
          <p:cNvPicPr>
            <a:picLocks noChangeAspect="1"/>
          </p:cNvPicPr>
          <p:nvPr/>
        </p:nvPicPr>
        <p:blipFill>
          <a:blip r:embed="rId5"/>
          <a:stretch>
            <a:fillRect/>
          </a:stretch>
        </p:blipFill>
        <p:spPr>
          <a:xfrm>
            <a:off x="254863" y="2488467"/>
            <a:ext cx="2792866" cy="4244061"/>
          </a:xfrm>
          <a:prstGeom prst="rect">
            <a:avLst/>
          </a:prstGeom>
        </p:spPr>
      </p:pic>
    </p:spTree>
    <p:custDataLst>
      <p:tags r:id="rId1"/>
    </p:custDataLst>
    <p:extLst>
      <p:ext uri="{BB962C8B-B14F-4D97-AF65-F5344CB8AC3E}">
        <p14:creationId xmlns:p14="http://schemas.microsoft.com/office/powerpoint/2010/main" val="4024242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862" y="2470689"/>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1101389" y="2430177"/>
            <a:ext cx="8187753" cy="3416320"/>
          </a:xfrm>
          <a:prstGeom prst="rect">
            <a:avLst/>
          </a:prstGeom>
          <a:noFill/>
        </p:spPr>
        <p:txBody>
          <a:bodyPr wrap="square" lIns="91440" tIns="45720" rIns="91440" bIns="45720" anchor="t">
            <a:spAutoFit/>
          </a:bodyPr>
          <a:lstStyle/>
          <a:p>
            <a:r>
              <a:rPr lang="en-GB" sz="2400" b="1" dirty="0">
                <a:latin typeface="Arial"/>
                <a:cs typeface="Arial"/>
              </a:rPr>
              <a:t>Discuss</a:t>
            </a:r>
            <a:r>
              <a:rPr lang="en-GB" sz="2400" dirty="0">
                <a:latin typeface="Arial"/>
                <a:cs typeface="Arial"/>
              </a:rPr>
              <a:t> the basic uses of line in graphic design.</a:t>
            </a:r>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b="1" dirty="0">
                <a:latin typeface="Arial"/>
                <a:cs typeface="Arial"/>
              </a:rPr>
              <a:t>Identify</a:t>
            </a:r>
            <a:r>
              <a:rPr lang="en-GB" sz="2400">
                <a:latin typeface="Arial"/>
                <a:cs typeface="Arial"/>
              </a:rPr>
              <a:t> a range of lines and their uses. </a:t>
            </a:r>
            <a:endParaRPr lang="en-GB" sz="2400" b="1">
              <a:latin typeface="Arial"/>
              <a:cs typeface="Arial"/>
            </a:endParaRPr>
          </a:p>
          <a:p>
            <a:endParaRPr lang="en-GB" sz="2400" dirty="0">
              <a:latin typeface="Arial" panose="020B0604020202020204" pitchFamily="34" charset="0"/>
              <a:cs typeface="Arial" panose="020B0604020202020204" pitchFamily="34" charset="0"/>
            </a:endParaRPr>
          </a:p>
          <a:p>
            <a:r>
              <a:rPr lang="en-GB" sz="2400" b="1" dirty="0">
                <a:latin typeface="Arial"/>
                <a:cs typeface="Arial"/>
              </a:rPr>
              <a:t>Demonstrate </a:t>
            </a:r>
            <a:r>
              <a:rPr lang="en-GB" sz="2400" dirty="0">
                <a:latin typeface="Arial"/>
                <a:cs typeface="Arial"/>
              </a:rPr>
              <a:t>a range of different lines that can be used.</a:t>
            </a:r>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b="1" dirty="0">
                <a:latin typeface="Arial"/>
                <a:cs typeface="Arial"/>
              </a:rPr>
              <a:t>Evaluate</a:t>
            </a:r>
            <a:r>
              <a:rPr lang="en-GB" sz="2400" dirty="0">
                <a:latin typeface="Arial"/>
                <a:cs typeface="Arial"/>
              </a:rPr>
              <a:t> how line has been used in a range of graphic media. </a:t>
            </a:r>
          </a:p>
          <a:p>
            <a:endParaRPr lang="en-GB" sz="2400" dirty="0">
              <a:latin typeface="Arial" panose="020B0604020202020204" pitchFamily="34" charset="0"/>
              <a:cs typeface="Arial" panose="020B0604020202020204" pitchFamily="34" charset="0"/>
            </a:endParaRPr>
          </a:p>
        </p:txBody>
      </p:sp>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862" y="3214513"/>
            <a:ext cx="360000" cy="360000"/>
          </a:xfrm>
          <a:prstGeom prst="rect">
            <a:avLst/>
          </a:prstGeom>
        </p:spPr>
      </p:pic>
      <p:pic>
        <p:nvPicPr>
          <p:cNvPr id="9" name="Picture 8" descr="Icon&#10;&#10;Description automatically generated">
            <a:extLst>
              <a:ext uri="{FF2B5EF4-FFF2-40B4-BE49-F238E27FC236}">
                <a16:creationId xmlns:a16="http://schemas.microsoft.com/office/drawing/2014/main" id="{53D47D80-078D-4E1D-AB93-7422561FEC4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862" y="4702161"/>
            <a:ext cx="360000" cy="360000"/>
          </a:xfrm>
          <a:prstGeom prst="rect">
            <a:avLst/>
          </a:prstGeom>
        </p:spPr>
      </p:pic>
      <p:pic>
        <p:nvPicPr>
          <p:cNvPr id="10" name="Picture 9" descr="Icon&#10;&#10;Description automatically generated">
            <a:extLst>
              <a:ext uri="{FF2B5EF4-FFF2-40B4-BE49-F238E27FC236}">
                <a16:creationId xmlns:a16="http://schemas.microsoft.com/office/drawing/2014/main" id="{8CDC63E8-5315-42E4-AC80-A3D86AD0A47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2862" y="3958337"/>
            <a:ext cx="360000" cy="360000"/>
          </a:xfrm>
          <a:prstGeom prst="rect">
            <a:avLst/>
          </a:prstGeom>
        </p:spPr>
      </p:pic>
    </p:spTree>
    <p:custDataLst>
      <p:tags r:id="rId1"/>
    </p:custDataLst>
    <p:extLst>
      <p:ext uri="{BB962C8B-B14F-4D97-AF65-F5344CB8AC3E}">
        <p14:creationId xmlns:p14="http://schemas.microsoft.com/office/powerpoint/2010/main" val="989488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462255" y="1855061"/>
            <a:ext cx="8541696" cy="1938992"/>
          </a:xfrm>
          <a:prstGeom prst="rect">
            <a:avLst/>
          </a:prstGeom>
          <a:noFill/>
        </p:spPr>
        <p:txBody>
          <a:bodyPr wrap="square" lIns="91440" tIns="45720" rIns="91440" bIns="45720" rtlCol="0" anchor="t">
            <a:spAutoFit/>
          </a:bodyPr>
          <a:lstStyle/>
          <a:p>
            <a:r>
              <a:rPr lang="en-GB" sz="2400" dirty="0">
                <a:latin typeface="Arial"/>
                <a:cs typeface="Arial"/>
              </a:rPr>
              <a:t>Collect 2 pieces of advertising materials this can be a poster, </a:t>
            </a:r>
            <a:r>
              <a:rPr lang="en-GB" sz="2400">
                <a:latin typeface="Arial"/>
                <a:cs typeface="Arial"/>
              </a:rPr>
              <a:t>magazine, web page design, logo, label etc.</a:t>
            </a:r>
            <a:endParaRPr lang="en-GB" sz="2400" dirty="0">
              <a:latin typeface="Arial"/>
              <a:cs typeface="Arial"/>
            </a:endParaRPr>
          </a:p>
          <a:p>
            <a:endParaRPr lang="en-GB" sz="2400" dirty="0">
              <a:latin typeface="Arial"/>
              <a:cs typeface="Arial"/>
            </a:endParaRPr>
          </a:p>
          <a:p>
            <a:r>
              <a:rPr lang="en-GB" sz="2400" dirty="0">
                <a:latin typeface="Arial"/>
                <a:cs typeface="Arial"/>
              </a:rPr>
              <a:t>Explain in detail how the designer has used line to create the design and what’s its purpose.</a:t>
            </a:r>
          </a:p>
        </p:txBody>
      </p:sp>
    </p:spTree>
    <p:custDataLst>
      <p:tags r:id="rId1"/>
    </p:custDataLst>
    <p:extLst>
      <p:ext uri="{BB962C8B-B14F-4D97-AF65-F5344CB8AC3E}">
        <p14:creationId xmlns:p14="http://schemas.microsoft.com/office/powerpoint/2010/main" val="2664076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333333"/>
                </a:solidFill>
                <a:latin typeface="Verdana"/>
                <a:ea typeface="Verdana"/>
                <a:cs typeface="Verdana"/>
              </a:rPr>
              <a:t>Great work!</a:t>
            </a:r>
            <a:endParaRPr lang="en-US" sz="2800" dirty="0">
              <a:solidFill>
                <a:srgbClr val="333333"/>
              </a:solidFill>
            </a:endParaRPr>
          </a:p>
        </p:txBody>
      </p:sp>
      <p:sp>
        <p:nvSpPr>
          <p:cNvPr id="7" name="Rectangle 6">
            <a:extLst>
              <a:ext uri="{FF2B5EF4-FFF2-40B4-BE49-F238E27FC236}">
                <a16:creationId xmlns:a16="http://schemas.microsoft.com/office/drawing/2014/main" id="{EF000CE3-F63C-41C5-A75C-684F21D4201E}"/>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90475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5 minutes</a:t>
            </a:r>
            <a:endParaRPr lang="en-US" dirty="0">
              <a:solidFill>
                <a:srgbClr val="333333"/>
              </a:solidFill>
            </a:endParaRPr>
          </a:p>
        </p:txBody>
      </p:sp>
      <p:grpSp>
        <p:nvGrpSpPr>
          <p:cNvPr id="16" name="Group 15">
            <a:extLst>
              <a:ext uri="{FF2B5EF4-FFF2-40B4-BE49-F238E27FC236}">
                <a16:creationId xmlns:a16="http://schemas.microsoft.com/office/drawing/2014/main" id="{E60F5084-DD51-4CE9-A8A1-5CBCA497B273}"/>
              </a:ext>
            </a:extLst>
          </p:cNvPr>
          <p:cNvGrpSpPr/>
          <p:nvPr/>
        </p:nvGrpSpPr>
        <p:grpSpPr>
          <a:xfrm>
            <a:off x="442913" y="5264577"/>
            <a:ext cx="4881155" cy="983344"/>
            <a:chOff x="888272" y="3805645"/>
            <a:chExt cx="4881155" cy="983344"/>
          </a:xfrm>
        </p:grpSpPr>
        <p:grpSp>
          <p:nvGrpSpPr>
            <p:cNvPr id="17" name="Group 16">
              <a:extLst>
                <a:ext uri="{FF2B5EF4-FFF2-40B4-BE49-F238E27FC236}">
                  <a16:creationId xmlns:a16="http://schemas.microsoft.com/office/drawing/2014/main" id="{75791F1F-9DDC-47A9-B4BD-31C967B58108}"/>
                </a:ext>
              </a:extLst>
            </p:cNvPr>
            <p:cNvGrpSpPr/>
            <p:nvPr/>
          </p:nvGrpSpPr>
          <p:grpSpPr>
            <a:xfrm>
              <a:off x="888272" y="3805645"/>
              <a:ext cx="4881155" cy="983344"/>
              <a:chOff x="5752010" y="5290456"/>
              <a:chExt cx="4881155" cy="983344"/>
            </a:xfrm>
          </p:grpSpPr>
          <p:sp>
            <p:nvSpPr>
              <p:cNvPr id="19" name="Rectangle 18">
                <a:extLst>
                  <a:ext uri="{FF2B5EF4-FFF2-40B4-BE49-F238E27FC236}">
                    <a16:creationId xmlns:a16="http://schemas.microsoft.com/office/drawing/2014/main" id="{8384FCD6-A524-4B77-BF67-C46CEA16E5B1}"/>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AE86D235-8557-462C-B5A1-CC87B9FC5F8D}"/>
                  </a:ext>
                </a:extLst>
              </p:cNvPr>
              <p:cNvSpPr txBox="1"/>
              <p:nvPr/>
            </p:nvSpPr>
            <p:spPr>
              <a:xfrm>
                <a:off x="6662057" y="5424491"/>
                <a:ext cx="3901440" cy="400110"/>
              </a:xfrm>
              <a:prstGeom prst="rect">
                <a:avLst/>
              </a:prstGeom>
              <a:noFill/>
            </p:spPr>
            <p:txBody>
              <a:bodyPr wrap="square">
                <a:spAutoFit/>
              </a:bodyPr>
              <a:lstStyle/>
              <a:p>
                <a:r>
                  <a:rPr lang="en-GB" sz="2000" b="0" i="0" u="none" strike="noStrike" dirty="0">
                    <a:solidFill>
                      <a:srgbClr val="333333"/>
                    </a:solidFill>
                    <a:effectLst/>
                    <a:latin typeface="Arial" panose="020B0604020202020204" pitchFamily="34" charset="0"/>
                  </a:rPr>
                  <a:t>Don’t over think this task!</a:t>
                </a:r>
                <a:endParaRPr lang="en-GB" sz="2000" b="1" dirty="0">
                  <a:solidFill>
                    <a:srgbClr val="333333"/>
                  </a:solidFill>
                </a:endParaRPr>
              </a:p>
            </p:txBody>
          </p:sp>
        </p:grpSp>
        <p:pic>
          <p:nvPicPr>
            <p:cNvPr id="18" name="Picture 17" descr="A black rectangle with a white rectangle in the middle&#10;&#10;Description automatically generated with low confidence">
              <a:extLst>
                <a:ext uri="{FF2B5EF4-FFF2-40B4-BE49-F238E27FC236}">
                  <a16:creationId xmlns:a16="http://schemas.microsoft.com/office/drawing/2014/main" id="{51CB57B6-9F04-4D96-B9F0-6F73AEADC63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83759" y="3972234"/>
              <a:ext cx="603915" cy="603915"/>
            </a:xfrm>
            <a:prstGeom prst="rect">
              <a:avLst/>
            </a:prstGeom>
          </p:spPr>
        </p:pic>
      </p:grpSp>
      <p:sp>
        <p:nvSpPr>
          <p:cNvPr id="9" name="TextBox 8">
            <a:extLst>
              <a:ext uri="{FF2B5EF4-FFF2-40B4-BE49-F238E27FC236}">
                <a16:creationId xmlns:a16="http://schemas.microsoft.com/office/drawing/2014/main" id="{FE286FDA-2DD4-4650-AB16-B2B180264DF1}"/>
              </a:ext>
            </a:extLst>
          </p:cNvPr>
          <p:cNvSpPr txBox="1"/>
          <p:nvPr/>
        </p:nvSpPr>
        <p:spPr>
          <a:xfrm>
            <a:off x="442913" y="1802006"/>
            <a:ext cx="4041431" cy="3416320"/>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Using only lines create one of the following: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Chaos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Calmness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Aggression</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Speed</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As a class discuss what you have drawn. </a:t>
            </a:r>
          </a:p>
        </p:txBody>
      </p:sp>
      <p:pic>
        <p:nvPicPr>
          <p:cNvPr id="7" name="Picture 6" descr="Background pattern&#10;&#10;Description automatically generated">
            <a:extLst>
              <a:ext uri="{FF2B5EF4-FFF2-40B4-BE49-F238E27FC236}">
                <a16:creationId xmlns:a16="http://schemas.microsoft.com/office/drawing/2014/main" id="{C9910D59-2EB7-744A-E9EC-4D32B0A8B3F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16200000">
            <a:off x="4950446" y="1934921"/>
            <a:ext cx="4882108" cy="3743889"/>
          </a:xfrm>
          <a:prstGeom prst="rect">
            <a:avLst/>
          </a:prstGeom>
        </p:spPr>
      </p:pic>
    </p:spTree>
    <p:custDataLst>
      <p:tags r:id="rId1"/>
    </p:custDataLst>
    <p:extLst>
      <p:ext uri="{BB962C8B-B14F-4D97-AF65-F5344CB8AC3E}">
        <p14:creationId xmlns:p14="http://schemas.microsoft.com/office/powerpoint/2010/main" val="4057773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451622" y="1855061"/>
            <a:ext cx="8541696" cy="3785652"/>
          </a:xfrm>
          <a:prstGeom prst="rect">
            <a:avLst/>
          </a:prstGeom>
          <a:noFill/>
        </p:spPr>
        <p:txBody>
          <a:bodyPr wrap="square" lIns="91440" tIns="45720" rIns="91440" bIns="45720" rtlCol="0" anchor="t">
            <a:spAutoFit/>
          </a:bodyPr>
          <a:lstStyle/>
          <a:p>
            <a:r>
              <a:rPr lang="en-GB" sz="2400" dirty="0">
                <a:latin typeface="Arial" panose="020B0604020202020204" pitchFamily="34" charset="0"/>
                <a:cs typeface="Arial" panose="020B0604020202020204" pitchFamily="34" charset="0"/>
              </a:rPr>
              <a:t>By the end of the lesson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must be able to:</a:t>
            </a:r>
          </a:p>
          <a:p>
            <a:pPr marL="342900" indent="-342900">
              <a:buFont typeface="Arial" panose="020B0604020202020204" pitchFamily="34" charset="0"/>
              <a:buChar char="•"/>
            </a:pPr>
            <a:r>
              <a:rPr lang="en-GB" sz="2400" b="1" dirty="0">
                <a:latin typeface="Arial"/>
                <a:cs typeface="Arial"/>
              </a:rPr>
              <a:t>Discuss</a:t>
            </a:r>
            <a:r>
              <a:rPr lang="en-GB" sz="2400">
                <a:latin typeface="Arial"/>
                <a:cs typeface="Arial"/>
              </a:rPr>
              <a:t> the basic uses of line in graphic design.</a:t>
            </a:r>
            <a:endParaRPr lang="en-GB" sz="24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a:cs typeface="Arial"/>
              </a:rPr>
              <a:t>Identify </a:t>
            </a:r>
            <a:r>
              <a:rPr lang="en-GB" sz="2400" dirty="0">
                <a:latin typeface="Arial"/>
                <a:cs typeface="Arial"/>
              </a:rPr>
              <a:t>a range of lines and their uses. </a:t>
            </a:r>
            <a:endParaRPr lang="en-GB" sz="2400" b="1" dirty="0">
              <a:latin typeface="Arial"/>
              <a:cs typeface="Arial"/>
            </a:endParaRPr>
          </a:p>
          <a:p>
            <a:r>
              <a:rPr lang="en-GB" sz="2400" dirty="0">
                <a:latin typeface="Arial" panose="020B0604020202020204" pitchFamily="34" charset="0"/>
                <a:cs typeface="Arial" panose="020B0604020202020204" pitchFamily="34" charset="0"/>
              </a:rPr>
              <a:t>You may also be able to:</a:t>
            </a:r>
          </a:p>
          <a:p>
            <a:pPr marL="342900" indent="-342900">
              <a:buFont typeface="Arial" panose="020B0604020202020204" pitchFamily="34" charset="0"/>
              <a:buChar char="•"/>
            </a:pPr>
            <a:r>
              <a:rPr lang="en-GB" sz="2400" b="1" dirty="0">
                <a:latin typeface="Arial"/>
                <a:cs typeface="Arial"/>
              </a:rPr>
              <a:t>Demonstrate</a:t>
            </a:r>
            <a:r>
              <a:rPr lang="en-GB" sz="2400">
                <a:latin typeface="Arial"/>
                <a:cs typeface="Arial"/>
              </a:rPr>
              <a:t> a range of different lines that can be used.</a:t>
            </a:r>
            <a:endParaRPr lang="en-GB" sz="240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a:cs typeface="Arial"/>
              </a:rPr>
              <a:t>Evaluate</a:t>
            </a:r>
            <a:r>
              <a:rPr lang="en-GB" sz="2400" dirty="0">
                <a:latin typeface="Arial"/>
                <a:cs typeface="Arial"/>
              </a:rPr>
              <a:t> how line has been used in a range of graphic media. </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20127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rPr>
              <a:t>Types of line in graphic design</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8541696" cy="4154984"/>
          </a:xfrm>
          <a:prstGeom prst="rect">
            <a:avLst/>
          </a:prstGeom>
          <a:noFill/>
        </p:spPr>
        <p:txBody>
          <a:bodyPr wrap="square" lIns="91440" tIns="45720" rIns="91440" bIns="45720" rtlCol="0" anchor="t">
            <a:spAutoFit/>
          </a:bodyPr>
          <a:lstStyle/>
          <a:p>
            <a:r>
              <a:rPr lang="en-GB" sz="2400" dirty="0">
                <a:latin typeface="Arial" panose="020B0604020202020204" pitchFamily="34" charset="0"/>
                <a:cs typeface="Arial" panose="020B0604020202020204" pitchFamily="34" charset="0"/>
              </a:rPr>
              <a:t>One of the most basic visual elements of design is the line and it should not be underestimated. </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Even though lines seem simple they can be quite versatile and can be used as crucial elements of design. Lines can be straight, curved, thick, solid or dashed, they can be used to </a:t>
            </a:r>
          </a:p>
          <a:p>
            <a:r>
              <a:rPr lang="en-GB" sz="2400" dirty="0">
                <a:latin typeface="Arial"/>
                <a:cs typeface="Arial"/>
              </a:rPr>
              <a:t>create emphasis to an object and movement to an image.</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33EE7DDF-E8AA-4173-81F2-9222BB0E0DEC}"/>
              </a:ext>
            </a:extLst>
          </p:cNvPr>
          <p:cNvGrpSpPr/>
          <p:nvPr/>
        </p:nvGrpSpPr>
        <p:grpSpPr>
          <a:xfrm>
            <a:off x="7219817" y="4794217"/>
            <a:ext cx="4881155" cy="2050083"/>
            <a:chOff x="5752010" y="3742660"/>
            <a:chExt cx="4881155" cy="3174364"/>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5752010" y="3742660"/>
              <a:ext cx="4881155" cy="25417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83763FEE-B89F-47C4-88EB-B02BF8FAE9C5}"/>
                </a:ext>
              </a:extLst>
            </p:cNvPr>
            <p:cNvSpPr txBox="1"/>
            <p:nvPr/>
          </p:nvSpPr>
          <p:spPr>
            <a:xfrm>
              <a:off x="6731725" y="3914674"/>
              <a:ext cx="3901440" cy="3002350"/>
            </a:xfrm>
            <a:prstGeom prst="rect">
              <a:avLst/>
            </a:prstGeom>
            <a:noFill/>
          </p:spPr>
          <p:txBody>
            <a:bodyPr wrap="square" lIns="91440" tIns="45720" rIns="91440" bIns="45720" anchor="t">
              <a:spAutoFit/>
            </a:bodyPr>
            <a:lstStyle/>
            <a:p>
              <a:r>
                <a:rPr lang="en-GB" sz="2000" b="1" dirty="0">
                  <a:solidFill>
                    <a:srgbClr val="333333"/>
                  </a:solidFill>
                  <a:latin typeface="Arial"/>
                  <a:cs typeface="Arial"/>
                </a:rPr>
                <a:t>Emphasis</a:t>
              </a:r>
            </a:p>
            <a:p>
              <a:r>
                <a:rPr lang="en-GB" sz="2000" dirty="0">
                  <a:solidFill>
                    <a:srgbClr val="333333"/>
                  </a:solidFill>
                  <a:latin typeface="Arial"/>
                  <a:cs typeface="Arial"/>
                </a:rPr>
                <a:t>Having a focal point in your graphic design work </a:t>
              </a:r>
            </a:p>
            <a:p>
              <a:endParaRPr lang="en-GB" sz="2000" b="1" dirty="0">
                <a:solidFill>
                  <a:srgbClr val="333333"/>
                </a:solidFill>
              </a:endParaRPr>
            </a:p>
            <a:p>
              <a:endParaRPr lang="en-GB" sz="2000" b="1" dirty="0">
                <a:solidFill>
                  <a:srgbClr val="333333"/>
                </a:solidFill>
              </a:endParaRPr>
            </a:p>
            <a:p>
              <a:endParaRPr lang="en-GB" sz="2000" dirty="0">
                <a:solidFill>
                  <a:srgbClr val="333333"/>
                </a:solidFill>
              </a:endParaRP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65817" y="3949983"/>
              <a:ext cx="612000" cy="614928"/>
            </a:xfrm>
            <a:prstGeom prst="rect">
              <a:avLst/>
            </a:prstGeom>
            <a:grpFill/>
          </p:spPr>
        </p:pic>
      </p:grpSp>
      <p:sp>
        <p:nvSpPr>
          <p:cNvPr id="3" name="Rectangle 2">
            <a:extLst>
              <a:ext uri="{FF2B5EF4-FFF2-40B4-BE49-F238E27FC236}">
                <a16:creationId xmlns:a16="http://schemas.microsoft.com/office/drawing/2014/main" id="{039DAABA-D77D-4E73-AED9-8D7E00C906D3}"/>
              </a:ext>
            </a:extLst>
          </p:cNvPr>
          <p:cNvSpPr/>
          <p:nvPr/>
        </p:nvSpPr>
        <p:spPr>
          <a:xfrm>
            <a:off x="452438" y="5030213"/>
            <a:ext cx="6541337" cy="1569660"/>
          </a:xfrm>
          <a:prstGeom prst="rect">
            <a:avLst/>
          </a:prstGeom>
        </p:spPr>
        <p:txBody>
          <a:bodyPr wrap="square">
            <a:spAutoFit/>
          </a:bodyPr>
          <a:lstStyle/>
          <a:p>
            <a:r>
              <a:rPr lang="en-GB" sz="2400" dirty="0">
                <a:latin typeface="Arial" panose="020B0604020202020204" pitchFamily="34" charset="0"/>
                <a:cs typeface="Arial" panose="020B0604020202020204" pitchFamily="34" charset="0"/>
              </a:rPr>
              <a:t>Lines can be used to add structure to a composition, to frame information and to divide information.</a:t>
            </a:r>
          </a:p>
          <a:p>
            <a:endParaRPr lang="en-GB" sz="24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95949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9AD081-18AB-4EA0-8012-DFE4B482D2B4}"/>
              </a:ext>
            </a:extLst>
          </p:cNvPr>
          <p:cNvSpPr/>
          <p:nvPr/>
        </p:nvSpPr>
        <p:spPr>
          <a:xfrm>
            <a:off x="526472" y="1897903"/>
            <a:ext cx="7398328" cy="4524315"/>
          </a:xfrm>
          <a:prstGeom prst="rect">
            <a:avLst/>
          </a:prstGeom>
        </p:spPr>
        <p:txBody>
          <a:bodyPr wrap="square">
            <a:spAutoFit/>
          </a:bodyPr>
          <a:lstStyle/>
          <a:p>
            <a:r>
              <a:rPr lang="en-GB" sz="2400" dirty="0">
                <a:solidFill>
                  <a:srgbClr val="292929"/>
                </a:solidFill>
                <a:latin typeface="Arial" panose="020B0604020202020204" pitchFamily="34" charset="0"/>
                <a:cs typeface="Arial" panose="020B0604020202020204" pitchFamily="34" charset="0"/>
              </a:rPr>
              <a:t>The use of lines in graphic design is to communicate a message to the viewer. </a:t>
            </a:r>
          </a:p>
          <a:p>
            <a:endParaRPr lang="en-GB" sz="2400" dirty="0">
              <a:solidFill>
                <a:srgbClr val="292929"/>
              </a:solidFill>
              <a:latin typeface="Arial" panose="020B0604020202020204" pitchFamily="34" charset="0"/>
              <a:cs typeface="Arial" panose="020B0604020202020204" pitchFamily="34" charset="0"/>
            </a:endParaRPr>
          </a:p>
          <a:p>
            <a:r>
              <a:rPr lang="en-GB" sz="2400" dirty="0">
                <a:solidFill>
                  <a:srgbClr val="292929"/>
                </a:solidFill>
                <a:latin typeface="Arial" panose="020B0604020202020204" pitchFamily="34" charset="0"/>
                <a:cs typeface="Arial" panose="020B0604020202020204" pitchFamily="34" charset="0"/>
              </a:rPr>
              <a:t>Lines are paths that join two points. </a:t>
            </a:r>
          </a:p>
          <a:p>
            <a:endParaRPr lang="en-GB" sz="2400" dirty="0">
              <a:solidFill>
                <a:srgbClr val="292929"/>
              </a:solidFill>
              <a:latin typeface="Arial" panose="020B0604020202020204" pitchFamily="34" charset="0"/>
              <a:cs typeface="Arial" panose="020B0604020202020204" pitchFamily="34" charset="0"/>
            </a:endParaRPr>
          </a:p>
          <a:p>
            <a:r>
              <a:rPr lang="en-GB" sz="2400" dirty="0">
                <a:solidFill>
                  <a:srgbClr val="292929"/>
                </a:solidFill>
                <a:latin typeface="Arial" panose="020B0604020202020204" pitchFamily="34" charset="0"/>
                <a:cs typeface="Arial" panose="020B0604020202020204" pitchFamily="34" charset="0"/>
              </a:rPr>
              <a:t>Lines may be straight, zig-zag or curved, dotted or solid, and heavy or light. You could also give different colours to different lines.</a:t>
            </a:r>
          </a:p>
          <a:p>
            <a:endParaRPr lang="en-GB" sz="2400" dirty="0">
              <a:solidFill>
                <a:srgbClr val="292929"/>
              </a:solidFill>
              <a:latin typeface="Arial" panose="020B0604020202020204" pitchFamily="34" charset="0"/>
              <a:cs typeface="Arial" panose="020B0604020202020204" pitchFamily="34" charset="0"/>
            </a:endParaRPr>
          </a:p>
          <a:p>
            <a:r>
              <a:rPr lang="en-GB" sz="2400" dirty="0">
                <a:solidFill>
                  <a:srgbClr val="292929"/>
                </a:solidFill>
                <a:latin typeface="Arial" panose="020B0604020202020204" pitchFamily="34" charset="0"/>
                <a:cs typeface="Arial" panose="020B0604020202020204" pitchFamily="34" charset="0"/>
              </a:rPr>
              <a:t>Lines are one of the basic visual elements of graphic design and used correctly can have a huge impact in your work.</a:t>
            </a:r>
            <a:endParaRPr lang="en-GB" sz="2400" b="0" i="0" dirty="0">
              <a:solidFill>
                <a:srgbClr val="292929"/>
              </a:solidFill>
              <a:effectLst/>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F0701951-B7E4-408E-AC3F-8A585A6A061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rPr>
              <a:t>Types of line in graphic design</a:t>
            </a:r>
            <a:endParaRPr lang="en-US" sz="1400" dirty="0">
              <a:solidFill>
                <a:srgbClr val="333333"/>
              </a:solidFill>
            </a:endParaRPr>
          </a:p>
        </p:txBody>
      </p:sp>
      <p:sp>
        <p:nvSpPr>
          <p:cNvPr id="4" name="Rectangle 3">
            <a:extLst>
              <a:ext uri="{FF2B5EF4-FFF2-40B4-BE49-F238E27FC236}">
                <a16:creationId xmlns:a16="http://schemas.microsoft.com/office/drawing/2014/main" id="{1DF27B37-EDE0-4C11-8759-380A05CE33CE}"/>
              </a:ext>
            </a:extLst>
          </p:cNvPr>
          <p:cNvSpPr/>
          <p:nvPr/>
        </p:nvSpPr>
        <p:spPr>
          <a:xfrm>
            <a:off x="7924800" y="4850793"/>
            <a:ext cx="4120855" cy="1641540"/>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Icon&#10;&#10;Description automatically generated">
            <a:extLst>
              <a:ext uri="{FF2B5EF4-FFF2-40B4-BE49-F238E27FC236}">
                <a16:creationId xmlns:a16="http://schemas.microsoft.com/office/drawing/2014/main" id="{6D7E189C-319C-4072-A921-A4F38CD2EB8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73100" y="4986168"/>
            <a:ext cx="612000" cy="397136"/>
          </a:xfrm>
          <a:prstGeom prst="rect">
            <a:avLst/>
          </a:prstGeom>
          <a:solidFill>
            <a:srgbClr val="A098FA"/>
          </a:solidFill>
        </p:spPr>
      </p:pic>
      <p:sp>
        <p:nvSpPr>
          <p:cNvPr id="6" name="TextBox 5">
            <a:extLst>
              <a:ext uri="{FF2B5EF4-FFF2-40B4-BE49-F238E27FC236}">
                <a16:creationId xmlns:a16="http://schemas.microsoft.com/office/drawing/2014/main" id="{A7D29584-DE89-40BD-8AF5-2F1B86C24235}"/>
              </a:ext>
            </a:extLst>
          </p:cNvPr>
          <p:cNvSpPr txBox="1"/>
          <p:nvPr/>
        </p:nvSpPr>
        <p:spPr>
          <a:xfrm>
            <a:off x="8685100" y="4986168"/>
            <a:ext cx="3360767" cy="1938992"/>
          </a:xfrm>
          <a:prstGeom prst="rect">
            <a:avLst/>
          </a:prstGeom>
          <a:noFill/>
        </p:spPr>
        <p:txBody>
          <a:bodyPr wrap="square" lIns="91440" tIns="45720" rIns="91440" bIns="45720" anchor="t">
            <a:spAutoFit/>
          </a:bodyPr>
          <a:lstStyle/>
          <a:p>
            <a:r>
              <a:rPr lang="en-GB" sz="2000" b="1" dirty="0">
                <a:solidFill>
                  <a:srgbClr val="333333"/>
                </a:solidFill>
                <a:latin typeface="Arial"/>
                <a:cs typeface="Arial"/>
              </a:rPr>
              <a:t>Composition</a:t>
            </a:r>
          </a:p>
          <a:p>
            <a:r>
              <a:rPr lang="en-GB" sz="2000" dirty="0">
                <a:solidFill>
                  <a:srgbClr val="333333"/>
                </a:solidFill>
                <a:latin typeface="Arial"/>
                <a:cs typeface="Arial"/>
              </a:rPr>
              <a:t>The conscious arrangement of selected design elements to create a coherent layout </a:t>
            </a:r>
          </a:p>
          <a:p>
            <a:endParaRPr lang="en-GB" sz="2000" b="1" dirty="0">
              <a:solidFill>
                <a:srgbClr val="333333"/>
              </a:solidFill>
            </a:endParaRPr>
          </a:p>
          <a:p>
            <a:endParaRPr lang="en-GB" sz="2000" dirty="0">
              <a:solidFill>
                <a:srgbClr val="333333"/>
              </a:solidFill>
            </a:endParaRPr>
          </a:p>
        </p:txBody>
      </p:sp>
    </p:spTree>
    <p:custDataLst>
      <p:tags r:id="rId1"/>
    </p:custDataLst>
    <p:extLst>
      <p:ext uri="{BB962C8B-B14F-4D97-AF65-F5344CB8AC3E}">
        <p14:creationId xmlns:p14="http://schemas.microsoft.com/office/powerpoint/2010/main" val="86121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C91610-7C23-46D5-A6CE-F291E2437E47}"/>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rPr>
              <a:t>Types of line in graphic design</a:t>
            </a:r>
            <a:endParaRPr lang="en-US" sz="1400" dirty="0">
              <a:solidFill>
                <a:srgbClr val="333333"/>
              </a:solidFill>
            </a:endParaRPr>
          </a:p>
        </p:txBody>
      </p:sp>
      <p:sp>
        <p:nvSpPr>
          <p:cNvPr id="3" name="Rectangle 2">
            <a:extLst>
              <a:ext uri="{FF2B5EF4-FFF2-40B4-BE49-F238E27FC236}">
                <a16:creationId xmlns:a16="http://schemas.microsoft.com/office/drawing/2014/main" id="{0B84AE69-3E55-493A-8D00-02F37058E9F7}"/>
              </a:ext>
            </a:extLst>
          </p:cNvPr>
          <p:cNvSpPr/>
          <p:nvPr/>
        </p:nvSpPr>
        <p:spPr>
          <a:xfrm>
            <a:off x="452438" y="1936966"/>
            <a:ext cx="7948958" cy="4524315"/>
          </a:xfrm>
          <a:prstGeom prst="rect">
            <a:avLst/>
          </a:prstGeom>
        </p:spPr>
        <p:txBody>
          <a:bodyPr wrap="square">
            <a:spAutoFit/>
          </a:bodyPr>
          <a:lstStyle/>
          <a:p>
            <a:r>
              <a:rPr lang="en-GB" sz="2400" b="1" dirty="0">
                <a:solidFill>
                  <a:srgbClr val="292929"/>
                </a:solidFill>
                <a:latin typeface="Arial" panose="020B0604020202020204" pitchFamily="34" charset="0"/>
                <a:cs typeface="Arial" panose="020B0604020202020204" pitchFamily="34" charset="0"/>
              </a:rPr>
              <a:t>Vertical lines</a:t>
            </a:r>
          </a:p>
          <a:p>
            <a:r>
              <a:rPr lang="en-GB" sz="2400" dirty="0">
                <a:solidFill>
                  <a:srgbClr val="292929"/>
                </a:solidFill>
                <a:latin typeface="Arial" panose="020B0604020202020204" pitchFamily="34" charset="0"/>
                <a:cs typeface="Arial" panose="020B0604020202020204" pitchFamily="34" charset="0"/>
              </a:rPr>
              <a:t>They represent grandeur and strength because they stand and extend to infinite height and depth.</a:t>
            </a:r>
          </a:p>
          <a:p>
            <a:endParaRPr lang="en-GB" sz="2400" dirty="0">
              <a:solidFill>
                <a:srgbClr val="292929"/>
              </a:solidFill>
              <a:latin typeface="Arial" panose="020B0604020202020204" pitchFamily="34" charset="0"/>
              <a:cs typeface="Arial" panose="020B0604020202020204" pitchFamily="34" charset="0"/>
            </a:endParaRPr>
          </a:p>
          <a:p>
            <a:r>
              <a:rPr lang="en-GB" sz="2400" b="1" dirty="0">
                <a:solidFill>
                  <a:srgbClr val="292929"/>
                </a:solidFill>
                <a:latin typeface="Arial" panose="020B0604020202020204" pitchFamily="34" charset="0"/>
                <a:cs typeface="Arial" panose="020B0604020202020204" pitchFamily="34" charset="0"/>
              </a:rPr>
              <a:t>Horizontal lines</a:t>
            </a:r>
          </a:p>
          <a:p>
            <a:r>
              <a:rPr lang="en-GB" sz="2400" dirty="0">
                <a:solidFill>
                  <a:srgbClr val="292929"/>
                </a:solidFill>
                <a:latin typeface="Arial" panose="020B0604020202020204" pitchFamily="34" charset="0"/>
                <a:cs typeface="Arial" panose="020B0604020202020204" pitchFamily="34" charset="0"/>
              </a:rPr>
              <a:t>They lie down and look like the basis. So, they are calm and stable.</a:t>
            </a:r>
          </a:p>
          <a:p>
            <a:endParaRPr lang="en-GB" sz="2400" dirty="0">
              <a:solidFill>
                <a:srgbClr val="292929"/>
              </a:solidFill>
              <a:latin typeface="Arial" panose="020B0604020202020204" pitchFamily="34" charset="0"/>
              <a:cs typeface="Arial" panose="020B0604020202020204" pitchFamily="34" charset="0"/>
            </a:endParaRPr>
          </a:p>
          <a:p>
            <a:r>
              <a:rPr lang="en-GB" sz="2400" b="1" dirty="0">
                <a:solidFill>
                  <a:srgbClr val="292929"/>
                </a:solidFill>
                <a:latin typeface="Arial" panose="020B0604020202020204" pitchFamily="34" charset="0"/>
                <a:cs typeface="Arial" panose="020B0604020202020204" pitchFamily="34" charset="0"/>
              </a:rPr>
              <a:t>Diagonal lines</a:t>
            </a:r>
          </a:p>
          <a:p>
            <a:r>
              <a:rPr lang="en-GB" sz="2400" dirty="0">
                <a:solidFill>
                  <a:srgbClr val="292929"/>
                </a:solidFill>
                <a:latin typeface="Arial" panose="020B0604020202020204" pitchFamily="34" charset="0"/>
                <a:cs typeface="Arial" panose="020B0604020202020204" pitchFamily="34" charset="0"/>
              </a:rPr>
              <a:t>They do not lie down nor do they stand straight. So, they are indecisive. They are neither grand nor stable but unstable and fluid.</a:t>
            </a:r>
          </a:p>
        </p:txBody>
      </p:sp>
      <p:cxnSp>
        <p:nvCxnSpPr>
          <p:cNvPr id="9" name="Straight Connector 8">
            <a:extLst>
              <a:ext uri="{FF2B5EF4-FFF2-40B4-BE49-F238E27FC236}">
                <a16:creationId xmlns:a16="http://schemas.microsoft.com/office/drawing/2014/main" id="{0077EFB1-4A12-4427-8241-68FBC369C432}"/>
              </a:ext>
            </a:extLst>
          </p:cNvPr>
          <p:cNvCxnSpPr/>
          <p:nvPr/>
        </p:nvCxnSpPr>
        <p:spPr>
          <a:xfrm>
            <a:off x="8296102" y="2089265"/>
            <a:ext cx="0" cy="112499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1" name="Straight Connector 10">
            <a:extLst>
              <a:ext uri="{FF2B5EF4-FFF2-40B4-BE49-F238E27FC236}">
                <a16:creationId xmlns:a16="http://schemas.microsoft.com/office/drawing/2014/main" id="{A66B7007-8BD1-4E0C-988D-F6015C2F83FC}"/>
              </a:ext>
            </a:extLst>
          </p:cNvPr>
          <p:cNvCxnSpPr/>
          <p:nvPr/>
        </p:nvCxnSpPr>
        <p:spPr>
          <a:xfrm>
            <a:off x="8448502" y="2089265"/>
            <a:ext cx="0" cy="112499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2" name="Straight Connector 11">
            <a:extLst>
              <a:ext uri="{FF2B5EF4-FFF2-40B4-BE49-F238E27FC236}">
                <a16:creationId xmlns:a16="http://schemas.microsoft.com/office/drawing/2014/main" id="{D3F0ED5A-E7AF-454D-9BCD-EA6BB3E12621}"/>
              </a:ext>
            </a:extLst>
          </p:cNvPr>
          <p:cNvCxnSpPr/>
          <p:nvPr/>
        </p:nvCxnSpPr>
        <p:spPr>
          <a:xfrm>
            <a:off x="8592589" y="2089265"/>
            <a:ext cx="0" cy="112499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22" name="Group 21">
            <a:extLst>
              <a:ext uri="{FF2B5EF4-FFF2-40B4-BE49-F238E27FC236}">
                <a16:creationId xmlns:a16="http://schemas.microsoft.com/office/drawing/2014/main" id="{A4DB4148-2954-4832-856F-B7D53FCFC6EE}"/>
              </a:ext>
            </a:extLst>
          </p:cNvPr>
          <p:cNvGrpSpPr/>
          <p:nvPr/>
        </p:nvGrpSpPr>
        <p:grpSpPr>
          <a:xfrm>
            <a:off x="8495607" y="3823855"/>
            <a:ext cx="980902" cy="246611"/>
            <a:chOff x="8495607" y="3823855"/>
            <a:chExt cx="980902" cy="246611"/>
          </a:xfrm>
        </p:grpSpPr>
        <p:cxnSp>
          <p:nvCxnSpPr>
            <p:cNvPr id="13" name="Straight Connector 12">
              <a:extLst>
                <a:ext uri="{FF2B5EF4-FFF2-40B4-BE49-F238E27FC236}">
                  <a16:creationId xmlns:a16="http://schemas.microsoft.com/office/drawing/2014/main" id="{BB56F9E1-CF47-49DE-A6CE-A35CA02C2991}"/>
                </a:ext>
              </a:extLst>
            </p:cNvPr>
            <p:cNvCxnSpPr/>
            <p:nvPr/>
          </p:nvCxnSpPr>
          <p:spPr>
            <a:xfrm>
              <a:off x="8495607" y="3823855"/>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5" name="Straight Connector 14">
              <a:extLst>
                <a:ext uri="{FF2B5EF4-FFF2-40B4-BE49-F238E27FC236}">
                  <a16:creationId xmlns:a16="http://schemas.microsoft.com/office/drawing/2014/main" id="{3B673D3F-349E-460C-B86E-DBC246F2E8BF}"/>
                </a:ext>
              </a:extLst>
            </p:cNvPr>
            <p:cNvCxnSpPr/>
            <p:nvPr/>
          </p:nvCxnSpPr>
          <p:spPr>
            <a:xfrm>
              <a:off x="8495607" y="3948545"/>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6" name="Straight Connector 15">
              <a:extLst>
                <a:ext uri="{FF2B5EF4-FFF2-40B4-BE49-F238E27FC236}">
                  <a16:creationId xmlns:a16="http://schemas.microsoft.com/office/drawing/2014/main" id="{5A48B2DE-10F1-42BF-B562-9219BBC115B6}"/>
                </a:ext>
              </a:extLst>
            </p:cNvPr>
            <p:cNvCxnSpPr/>
            <p:nvPr/>
          </p:nvCxnSpPr>
          <p:spPr>
            <a:xfrm>
              <a:off x="8495607" y="4070466"/>
              <a:ext cx="980902" cy="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cxnSp>
        <p:nvCxnSpPr>
          <p:cNvPr id="17" name="Straight Connector 16">
            <a:extLst>
              <a:ext uri="{FF2B5EF4-FFF2-40B4-BE49-F238E27FC236}">
                <a16:creationId xmlns:a16="http://schemas.microsoft.com/office/drawing/2014/main" id="{16819AA5-6075-436E-94C1-7C53E23DEFAA}"/>
              </a:ext>
            </a:extLst>
          </p:cNvPr>
          <p:cNvCxnSpPr/>
          <p:nvPr/>
        </p:nvCxnSpPr>
        <p:spPr>
          <a:xfrm>
            <a:off x="8562109" y="5447607"/>
            <a:ext cx="914400" cy="91440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19" name="Straight Connector 18">
            <a:extLst>
              <a:ext uri="{FF2B5EF4-FFF2-40B4-BE49-F238E27FC236}">
                <a16:creationId xmlns:a16="http://schemas.microsoft.com/office/drawing/2014/main" id="{6BE0EEAB-3C64-4CDA-BE1C-B93B6426BCE8}"/>
              </a:ext>
            </a:extLst>
          </p:cNvPr>
          <p:cNvCxnSpPr/>
          <p:nvPr/>
        </p:nvCxnSpPr>
        <p:spPr>
          <a:xfrm>
            <a:off x="8685100" y="5362723"/>
            <a:ext cx="914400" cy="91440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20" name="Straight Connector 19">
            <a:extLst>
              <a:ext uri="{FF2B5EF4-FFF2-40B4-BE49-F238E27FC236}">
                <a16:creationId xmlns:a16="http://schemas.microsoft.com/office/drawing/2014/main" id="{A3D4AACB-673F-43CB-8D20-F1847DAE6D52}"/>
              </a:ext>
            </a:extLst>
          </p:cNvPr>
          <p:cNvCxnSpPr/>
          <p:nvPr/>
        </p:nvCxnSpPr>
        <p:spPr>
          <a:xfrm>
            <a:off x="8808091" y="5271284"/>
            <a:ext cx="914400" cy="914400"/>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21" name="Straight Connector 20">
            <a:extLst>
              <a:ext uri="{FF2B5EF4-FFF2-40B4-BE49-F238E27FC236}">
                <a16:creationId xmlns:a16="http://schemas.microsoft.com/office/drawing/2014/main" id="{C5DF7057-2B41-4584-A53D-50C4347455D1}"/>
              </a:ext>
            </a:extLst>
          </p:cNvPr>
          <p:cNvCxnSpPr>
            <a:cxnSpLocks/>
          </p:cNvCxnSpPr>
          <p:nvPr/>
        </p:nvCxnSpPr>
        <p:spPr>
          <a:xfrm flipH="1">
            <a:off x="9468638" y="4870245"/>
            <a:ext cx="829131" cy="949678"/>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BABC6A86-CA9A-4533-9257-D0CABE074568}"/>
              </a:ext>
            </a:extLst>
          </p:cNvPr>
          <p:cNvCxnSpPr>
            <a:cxnSpLocks/>
          </p:cNvCxnSpPr>
          <p:nvPr/>
        </p:nvCxnSpPr>
        <p:spPr>
          <a:xfrm flipH="1">
            <a:off x="9582152" y="4972768"/>
            <a:ext cx="829131" cy="949678"/>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C04F105B-F59B-4D9F-B93E-D42DDB00367F}"/>
              </a:ext>
            </a:extLst>
          </p:cNvPr>
          <p:cNvCxnSpPr>
            <a:cxnSpLocks/>
          </p:cNvCxnSpPr>
          <p:nvPr/>
        </p:nvCxnSpPr>
        <p:spPr>
          <a:xfrm flipH="1">
            <a:off x="9687795" y="5075291"/>
            <a:ext cx="829131" cy="949678"/>
          </a:xfrm>
          <a:prstGeom prst="line">
            <a:avLst/>
          </a:pr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3091459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DAF4F7-9519-40DE-BBE7-5B34C81CD524}"/>
              </a:ext>
            </a:extLst>
          </p:cNvPr>
          <p:cNvSpPr/>
          <p:nvPr/>
        </p:nvSpPr>
        <p:spPr>
          <a:xfrm>
            <a:off x="338051" y="1116689"/>
            <a:ext cx="6096000" cy="5632311"/>
          </a:xfrm>
          <a:prstGeom prst="rect">
            <a:avLst/>
          </a:prstGeom>
        </p:spPr>
        <p:txBody>
          <a:bodyPr>
            <a:spAutoFit/>
          </a:bodyPr>
          <a:lstStyle/>
          <a:p>
            <a:r>
              <a:rPr lang="en-GB" sz="2400" b="1" dirty="0">
                <a:solidFill>
                  <a:srgbClr val="292929"/>
                </a:solidFill>
                <a:latin typeface="Arial" panose="020B0604020202020204" pitchFamily="34" charset="0"/>
                <a:cs typeface="Arial" panose="020B0604020202020204" pitchFamily="34" charset="0"/>
              </a:rPr>
              <a:t>Zig-zag lines</a:t>
            </a:r>
          </a:p>
          <a:p>
            <a:r>
              <a:rPr lang="en-GB" sz="2400" dirty="0">
                <a:solidFill>
                  <a:srgbClr val="292929"/>
                </a:solidFill>
                <a:latin typeface="Arial" panose="020B0604020202020204" pitchFamily="34" charset="0"/>
                <a:cs typeface="Arial" panose="020B0604020202020204" pitchFamily="34" charset="0"/>
              </a:rPr>
              <a:t>They are a bunch of vertical, horizontal and mainly diagonal lines joined from end to end. They represent anxiety and excitement.</a:t>
            </a:r>
          </a:p>
          <a:p>
            <a:endParaRPr lang="en-GB" sz="2400" dirty="0">
              <a:solidFill>
                <a:srgbClr val="292929"/>
              </a:solidFill>
              <a:latin typeface="Arial" panose="020B0604020202020204" pitchFamily="34" charset="0"/>
              <a:cs typeface="Arial" panose="020B0604020202020204" pitchFamily="34" charset="0"/>
            </a:endParaRPr>
          </a:p>
          <a:p>
            <a:r>
              <a:rPr lang="en-GB" sz="2400" b="1" dirty="0">
                <a:solidFill>
                  <a:srgbClr val="292929"/>
                </a:solidFill>
                <a:latin typeface="Arial" panose="020B0604020202020204" pitchFamily="34" charset="0"/>
                <a:cs typeface="Arial" panose="020B0604020202020204" pitchFamily="34" charset="0"/>
              </a:rPr>
              <a:t>Curved lines</a:t>
            </a:r>
          </a:p>
          <a:p>
            <a:r>
              <a:rPr lang="en-GB" sz="2400" dirty="0">
                <a:solidFill>
                  <a:srgbClr val="292929"/>
                </a:solidFill>
                <a:latin typeface="Arial" panose="020B0604020202020204" pitchFamily="34" charset="0"/>
                <a:cs typeface="Arial" panose="020B0604020202020204" pitchFamily="34" charset="0"/>
              </a:rPr>
              <a:t>Curved lines represent comfort and ease when the curves are gentle. When they are deep curves, they represent calmness and movement. Curve lines represent the fluid movement of water. They also communicate sensual messages because they remind us of the curves of the human body.</a:t>
            </a:r>
          </a:p>
        </p:txBody>
      </p:sp>
      <p:cxnSp>
        <p:nvCxnSpPr>
          <p:cNvPr id="10" name="Straight Connector 9">
            <a:extLst>
              <a:ext uri="{FF2B5EF4-FFF2-40B4-BE49-F238E27FC236}">
                <a16:creationId xmlns:a16="http://schemas.microsoft.com/office/drawing/2014/main" id="{53A6ADF3-106A-4265-8C0C-56135702A333}"/>
              </a:ext>
            </a:extLst>
          </p:cNvPr>
          <p:cNvCxnSpPr/>
          <p:nvPr/>
        </p:nvCxnSpPr>
        <p:spPr>
          <a:xfrm>
            <a:off x="6500553" y="2510444"/>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F780AE5-4213-4586-ADF7-1EBF02E98F26}"/>
              </a:ext>
            </a:extLst>
          </p:cNvPr>
          <p:cNvGrpSpPr/>
          <p:nvPr/>
        </p:nvGrpSpPr>
        <p:grpSpPr>
          <a:xfrm>
            <a:off x="6788727" y="1983970"/>
            <a:ext cx="2155765" cy="532016"/>
            <a:chOff x="6788727" y="1983970"/>
            <a:chExt cx="2155765" cy="532016"/>
          </a:xfrm>
          <a:effectLst>
            <a:outerShdw blurRad="50800" dist="38100" dir="2700000" algn="tl" rotWithShape="0">
              <a:prstClr val="black">
                <a:alpha val="40000"/>
              </a:prstClr>
            </a:outerShdw>
          </a:effectLst>
        </p:grpSpPr>
        <p:grpSp>
          <p:nvGrpSpPr>
            <p:cNvPr id="17" name="Group 16">
              <a:extLst>
                <a:ext uri="{FF2B5EF4-FFF2-40B4-BE49-F238E27FC236}">
                  <a16:creationId xmlns:a16="http://schemas.microsoft.com/office/drawing/2014/main" id="{BA4E4404-3022-4E95-8B39-4EFC9583864F}"/>
                </a:ext>
              </a:extLst>
            </p:cNvPr>
            <p:cNvGrpSpPr/>
            <p:nvPr/>
          </p:nvGrpSpPr>
          <p:grpSpPr>
            <a:xfrm>
              <a:off x="6788727" y="1983971"/>
              <a:ext cx="1064029" cy="532015"/>
              <a:chOff x="6788727" y="1983971"/>
              <a:chExt cx="1064029" cy="532015"/>
            </a:xfrm>
          </p:grpSpPr>
          <p:cxnSp>
            <p:nvCxnSpPr>
              <p:cNvPr id="12" name="Straight Connector 11">
                <a:extLst>
                  <a:ext uri="{FF2B5EF4-FFF2-40B4-BE49-F238E27FC236}">
                    <a16:creationId xmlns:a16="http://schemas.microsoft.com/office/drawing/2014/main" id="{36C31CBD-50A9-4799-B5A3-1978D29D2717}"/>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14" name="Straight Connector 13">
                <a:extLst>
                  <a:ext uri="{FF2B5EF4-FFF2-40B4-BE49-F238E27FC236}">
                    <a16:creationId xmlns:a16="http://schemas.microsoft.com/office/drawing/2014/main" id="{3C0B1883-35DE-4E85-AE64-E1AFC1AA364F}"/>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nvGrpSpPr>
            <p:cNvPr id="19" name="Group 18">
              <a:extLst>
                <a:ext uri="{FF2B5EF4-FFF2-40B4-BE49-F238E27FC236}">
                  <a16:creationId xmlns:a16="http://schemas.microsoft.com/office/drawing/2014/main" id="{EED176EC-9569-4B99-AC14-B1EF72DB3769}"/>
                </a:ext>
              </a:extLst>
            </p:cNvPr>
            <p:cNvGrpSpPr/>
            <p:nvPr/>
          </p:nvGrpSpPr>
          <p:grpSpPr>
            <a:xfrm rot="10800000">
              <a:off x="7320742" y="1983971"/>
              <a:ext cx="1064029" cy="532015"/>
              <a:chOff x="6788727" y="1983971"/>
              <a:chExt cx="1064029" cy="532015"/>
            </a:xfrm>
          </p:grpSpPr>
          <p:cxnSp>
            <p:nvCxnSpPr>
              <p:cNvPr id="20" name="Straight Connector 19">
                <a:extLst>
                  <a:ext uri="{FF2B5EF4-FFF2-40B4-BE49-F238E27FC236}">
                    <a16:creationId xmlns:a16="http://schemas.microsoft.com/office/drawing/2014/main" id="{2437188F-84A7-41A6-9E4E-678C61E832F1}"/>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21" name="Straight Connector 20">
                <a:extLst>
                  <a:ext uri="{FF2B5EF4-FFF2-40B4-BE49-F238E27FC236}">
                    <a16:creationId xmlns:a16="http://schemas.microsoft.com/office/drawing/2014/main" id="{484672B7-4F76-45E3-87DD-701E27AF344C}"/>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nvGrpSpPr>
            <p:cNvPr id="22" name="Group 21">
              <a:extLst>
                <a:ext uri="{FF2B5EF4-FFF2-40B4-BE49-F238E27FC236}">
                  <a16:creationId xmlns:a16="http://schemas.microsoft.com/office/drawing/2014/main" id="{08B9BFAF-A3B2-4A61-8CC6-C3756F62BE44}"/>
                </a:ext>
              </a:extLst>
            </p:cNvPr>
            <p:cNvGrpSpPr/>
            <p:nvPr/>
          </p:nvGrpSpPr>
          <p:grpSpPr>
            <a:xfrm>
              <a:off x="7880463" y="1983970"/>
              <a:ext cx="1064029" cy="532015"/>
              <a:chOff x="6788727" y="1983971"/>
              <a:chExt cx="1064029" cy="532015"/>
            </a:xfrm>
          </p:grpSpPr>
          <p:cxnSp>
            <p:nvCxnSpPr>
              <p:cNvPr id="23" name="Straight Connector 22">
                <a:extLst>
                  <a:ext uri="{FF2B5EF4-FFF2-40B4-BE49-F238E27FC236}">
                    <a16:creationId xmlns:a16="http://schemas.microsoft.com/office/drawing/2014/main" id="{A38A1954-FD08-416C-81D0-017DE352BB0D}"/>
                  </a:ext>
                </a:extLst>
              </p:cNvPr>
              <p:cNvCxnSpPr>
                <a:cxnSpLocks/>
              </p:cNvCxnSpPr>
              <p:nvPr/>
            </p:nvCxnSpPr>
            <p:spPr>
              <a:xfrm flipV="1">
                <a:off x="6788727" y="1983971"/>
                <a:ext cx="532015" cy="532015"/>
              </a:xfrm>
              <a:prstGeom prst="line">
                <a:avLst/>
              </a:prstGeom>
              <a:ln/>
            </p:spPr>
            <p:style>
              <a:lnRef idx="3">
                <a:schemeClr val="dk1"/>
              </a:lnRef>
              <a:fillRef idx="0">
                <a:schemeClr val="dk1"/>
              </a:fillRef>
              <a:effectRef idx="2">
                <a:schemeClr val="dk1"/>
              </a:effectRef>
              <a:fontRef idx="minor">
                <a:schemeClr val="tx1"/>
              </a:fontRef>
            </p:style>
          </p:cxnSp>
          <p:cxnSp>
            <p:nvCxnSpPr>
              <p:cNvPr id="24" name="Straight Connector 23">
                <a:extLst>
                  <a:ext uri="{FF2B5EF4-FFF2-40B4-BE49-F238E27FC236}">
                    <a16:creationId xmlns:a16="http://schemas.microsoft.com/office/drawing/2014/main" id="{9AE7C6D1-E086-438C-B2F5-C776948DA78D}"/>
                  </a:ext>
                </a:extLst>
              </p:cNvPr>
              <p:cNvCxnSpPr>
                <a:cxnSpLocks/>
              </p:cNvCxnSpPr>
              <p:nvPr/>
            </p:nvCxnSpPr>
            <p:spPr>
              <a:xfrm flipH="1" flipV="1">
                <a:off x="7320743" y="1983972"/>
                <a:ext cx="532013" cy="532014"/>
              </a:xfrm>
              <a:prstGeom prst="line">
                <a:avLst/>
              </a:prstGeom>
              <a:ln/>
            </p:spPr>
            <p:style>
              <a:lnRef idx="3">
                <a:schemeClr val="dk1"/>
              </a:lnRef>
              <a:fillRef idx="0">
                <a:schemeClr val="dk1"/>
              </a:fillRef>
              <a:effectRef idx="2">
                <a:schemeClr val="dk1"/>
              </a:effectRef>
              <a:fontRef idx="minor">
                <a:schemeClr val="tx1"/>
              </a:fontRef>
            </p:style>
          </p:cxnSp>
        </p:grpSp>
      </p:grpSp>
      <p:sp>
        <p:nvSpPr>
          <p:cNvPr id="26" name="Freeform: Shape 25">
            <a:extLst>
              <a:ext uri="{FF2B5EF4-FFF2-40B4-BE49-F238E27FC236}">
                <a16:creationId xmlns:a16="http://schemas.microsoft.com/office/drawing/2014/main" id="{C4BBF3D0-633D-4581-9A61-5AFE69C11C8A}"/>
              </a:ext>
            </a:extLst>
          </p:cNvPr>
          <p:cNvSpPr/>
          <p:nvPr/>
        </p:nvSpPr>
        <p:spPr>
          <a:xfrm>
            <a:off x="6711142" y="4167308"/>
            <a:ext cx="3347258" cy="1645901"/>
          </a:xfrm>
          <a:custGeom>
            <a:avLst/>
            <a:gdLst>
              <a:gd name="connsiteX0" fmla="*/ 0 w 3347258"/>
              <a:gd name="connsiteY0" fmla="*/ 1341258 h 1645901"/>
              <a:gd name="connsiteX1" fmla="*/ 426720 w 3347258"/>
              <a:gd name="connsiteY1" fmla="*/ 1612808 h 1645901"/>
              <a:gd name="connsiteX2" fmla="*/ 720436 w 3347258"/>
              <a:gd name="connsiteY2" fmla="*/ 670698 h 1645901"/>
              <a:gd name="connsiteX3" fmla="*/ 1185949 w 3347258"/>
              <a:gd name="connsiteY3" fmla="*/ 1457637 h 1645901"/>
              <a:gd name="connsiteX4" fmla="*/ 1596044 w 3347258"/>
              <a:gd name="connsiteY4" fmla="*/ 166393 h 1645901"/>
              <a:gd name="connsiteX5" fmla="*/ 2033847 w 3347258"/>
              <a:gd name="connsiteY5" fmla="*/ 1014291 h 1645901"/>
              <a:gd name="connsiteX6" fmla="*/ 2399607 w 3347258"/>
              <a:gd name="connsiteY6" fmla="*/ 526611 h 1645901"/>
              <a:gd name="connsiteX7" fmla="*/ 2776451 w 3347258"/>
              <a:gd name="connsiteY7" fmla="*/ 11222 h 1645901"/>
              <a:gd name="connsiteX8" fmla="*/ 3347258 w 3347258"/>
              <a:gd name="connsiteY8" fmla="*/ 221811 h 1645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7258" h="1645901">
                <a:moveTo>
                  <a:pt x="0" y="1341258"/>
                </a:moveTo>
                <a:cubicBezTo>
                  <a:pt x="153323" y="1532913"/>
                  <a:pt x="306647" y="1724568"/>
                  <a:pt x="426720" y="1612808"/>
                </a:cubicBezTo>
                <a:cubicBezTo>
                  <a:pt x="546793" y="1501048"/>
                  <a:pt x="593898" y="696560"/>
                  <a:pt x="720436" y="670698"/>
                </a:cubicBezTo>
                <a:cubicBezTo>
                  <a:pt x="846974" y="644836"/>
                  <a:pt x="1040015" y="1541688"/>
                  <a:pt x="1185949" y="1457637"/>
                </a:cubicBezTo>
                <a:cubicBezTo>
                  <a:pt x="1331883" y="1373586"/>
                  <a:pt x="1454728" y="240284"/>
                  <a:pt x="1596044" y="166393"/>
                </a:cubicBezTo>
                <a:cubicBezTo>
                  <a:pt x="1737360" y="92502"/>
                  <a:pt x="1899920" y="954255"/>
                  <a:pt x="2033847" y="1014291"/>
                </a:cubicBezTo>
                <a:cubicBezTo>
                  <a:pt x="2167774" y="1074327"/>
                  <a:pt x="2275840" y="693789"/>
                  <a:pt x="2399607" y="526611"/>
                </a:cubicBezTo>
                <a:cubicBezTo>
                  <a:pt x="2523374" y="359433"/>
                  <a:pt x="2618509" y="62022"/>
                  <a:pt x="2776451" y="11222"/>
                </a:cubicBezTo>
                <a:cubicBezTo>
                  <a:pt x="2934393" y="-39578"/>
                  <a:pt x="3140825" y="91116"/>
                  <a:pt x="3347258" y="221811"/>
                </a:cubicBezTo>
              </a:path>
            </a:pathLst>
          </a:custGeom>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496539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81897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 Types of line</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20 minutes</a:t>
            </a:r>
            <a:endParaRPr lang="en-US" dirty="0">
              <a:solidFill>
                <a:srgbClr val="333333"/>
              </a:solidFill>
            </a:endParaRPr>
          </a:p>
        </p:txBody>
      </p:sp>
      <p:grpSp>
        <p:nvGrpSpPr>
          <p:cNvPr id="8" name="Group 7">
            <a:extLst>
              <a:ext uri="{FF2B5EF4-FFF2-40B4-BE49-F238E27FC236}">
                <a16:creationId xmlns:a16="http://schemas.microsoft.com/office/drawing/2014/main" id="{4D416E7D-86BA-4C1C-A216-F8196EC45FD3}"/>
              </a:ext>
            </a:extLst>
          </p:cNvPr>
          <p:cNvGrpSpPr/>
          <p:nvPr/>
        </p:nvGrpSpPr>
        <p:grpSpPr>
          <a:xfrm>
            <a:off x="442912" y="4890977"/>
            <a:ext cx="7882381" cy="1346311"/>
            <a:chOff x="6775266" y="3164004"/>
            <a:chExt cx="7882381" cy="1346311"/>
          </a:xfrm>
        </p:grpSpPr>
        <p:grpSp>
          <p:nvGrpSpPr>
            <p:cNvPr id="9" name="Group 8">
              <a:extLst>
                <a:ext uri="{FF2B5EF4-FFF2-40B4-BE49-F238E27FC236}">
                  <a16:creationId xmlns:a16="http://schemas.microsoft.com/office/drawing/2014/main" id="{8C6FAA3C-CB6C-4374-9B87-706A1C982B27}"/>
                </a:ext>
              </a:extLst>
            </p:cNvPr>
            <p:cNvGrpSpPr/>
            <p:nvPr/>
          </p:nvGrpSpPr>
          <p:grpSpPr>
            <a:xfrm>
              <a:off x="6775266" y="3164004"/>
              <a:ext cx="7882381" cy="1346311"/>
              <a:chOff x="5752009" y="4927489"/>
              <a:chExt cx="7882381"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4927489"/>
                <a:ext cx="7882381"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97CA11F-B52E-4750-85AC-F75CE7933D36}"/>
                  </a:ext>
                </a:extLst>
              </p:cNvPr>
              <p:cNvSpPr txBox="1"/>
              <p:nvPr/>
            </p:nvSpPr>
            <p:spPr>
              <a:xfrm>
                <a:off x="6665981" y="5034463"/>
                <a:ext cx="6866008" cy="707886"/>
              </a:xfrm>
              <a:prstGeom prst="rect">
                <a:avLst/>
              </a:prstGeom>
              <a:noFill/>
            </p:spPr>
            <p:txBody>
              <a:bodyPr wrap="square" lIns="91440" tIns="45720" rIns="91440" bIns="45720" anchor="t">
                <a:spAutoFit/>
              </a:bodyPr>
              <a:lstStyle/>
              <a:p>
                <a:r>
                  <a:rPr lang="en-GB" sz="2000" b="1" dirty="0">
                    <a:solidFill>
                      <a:srgbClr val="333333"/>
                    </a:solidFill>
                    <a:latin typeface="Arial"/>
                    <a:cs typeface="Arial"/>
                  </a:rPr>
                  <a:t>In the additional box on the table can you use line to create the illusion of movement. </a:t>
                </a:r>
                <a:endParaRPr lang="en-GB" sz="2000" b="1" dirty="0">
                  <a:solidFill>
                    <a:srgbClr val="333333"/>
                  </a:solidFill>
                </a:endParaRP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46756" y="3270978"/>
              <a:ext cx="640081" cy="640081"/>
            </a:xfrm>
            <a:prstGeom prst="rect">
              <a:avLst/>
            </a:prstGeom>
          </p:spPr>
        </p:pic>
      </p:grpSp>
      <p:sp>
        <p:nvSpPr>
          <p:cNvPr id="13" name="Rectangle 12">
            <a:extLst>
              <a:ext uri="{FF2B5EF4-FFF2-40B4-BE49-F238E27FC236}">
                <a16:creationId xmlns:a16="http://schemas.microsoft.com/office/drawing/2014/main" id="{9FA2DB28-79E2-4E2F-9552-701BEF97E88B}"/>
              </a:ext>
            </a:extLst>
          </p:cNvPr>
          <p:cNvSpPr/>
          <p:nvPr/>
        </p:nvSpPr>
        <p:spPr>
          <a:xfrm>
            <a:off x="448099" y="1969477"/>
            <a:ext cx="4250221" cy="1200329"/>
          </a:xfrm>
          <a:prstGeom prst="rect">
            <a:avLst/>
          </a:prstGeom>
        </p:spPr>
        <p:txBody>
          <a:bodyPr wrap="square">
            <a:spAutoFit/>
          </a:bodyPr>
          <a:lstStyle/>
          <a:p>
            <a:r>
              <a:rPr lang="en-GB" sz="2400" dirty="0">
                <a:solidFill>
                  <a:srgbClr val="292929"/>
                </a:solidFill>
                <a:latin typeface="Arial" panose="020B0604020202020204" pitchFamily="34" charset="0"/>
                <a:cs typeface="Arial" panose="020B0604020202020204" pitchFamily="34" charset="0"/>
              </a:rPr>
              <a:t>In the table in your workbook, draw an example of the different types of line.  </a:t>
            </a:r>
          </a:p>
        </p:txBody>
      </p:sp>
      <p:pic>
        <p:nvPicPr>
          <p:cNvPr id="6" name="Picture 5">
            <a:extLst>
              <a:ext uri="{FF2B5EF4-FFF2-40B4-BE49-F238E27FC236}">
                <a16:creationId xmlns:a16="http://schemas.microsoft.com/office/drawing/2014/main" id="{11CB9013-FD8B-41DD-88C1-F2D370E7D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82138" y="1542653"/>
            <a:ext cx="2750344" cy="3113314"/>
          </a:xfrm>
          <a:prstGeom prst="rect">
            <a:avLst/>
          </a:prstGeom>
        </p:spPr>
      </p:pic>
    </p:spTree>
    <p:custDataLst>
      <p:tags r:id="rId1"/>
    </p:custDataLst>
    <p:extLst>
      <p:ext uri="{BB962C8B-B14F-4D97-AF65-F5344CB8AC3E}">
        <p14:creationId xmlns:p14="http://schemas.microsoft.com/office/powerpoint/2010/main" val="3378825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9703635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8"/>
  <p:tag name="ARTICULATE_PROJECT_OPEN" val="0"/>
  <p:tag name="ARTICULATE_DESIGN_ID_TITLE SCREEN" val="xbSyshoH"/>
  <p:tag name="ARTICULATE_DESIGN_ID_FEATURE SCREENS" val="oLqWfbqO"/>
  <p:tag name="ARTICULATE_DESIGN_ID_CONTENT SCREENS" val="jTHFrM4i"/>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TaxCatchAll xmlns="23a673d0-6c97-4602-af76-52d498a4d789" xsi:nil="true"/>
    <_ip_UnifiedCompliancePolicyProperties xmlns="http://schemas.microsoft.com/sharepoint/v3" xsi:nil="true"/>
    <lcf76f155ced4ddcb4097134ff3c332f xmlns="8a220d04-cd4c-4a42-a0ef-10d364ba1cb5">
      <Terms xmlns="http://schemas.microsoft.com/office/infopath/2007/PartnerControls"/>
    </lcf76f155ced4ddcb4097134ff3c332f>
    <Checked xmlns="8a220d04-cd4c-4a42-a0ef-10d364ba1cb5">true</Checked>
  </documentManagement>
</p:properties>
</file>

<file path=customXml/itemProps1.xml><?xml version="1.0" encoding="utf-8"?>
<ds:datastoreItem xmlns:ds="http://schemas.openxmlformats.org/officeDocument/2006/customXml" ds:itemID="{809F71F4-B00A-4BED-B769-A6954367FF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3.xml><?xml version="1.0" encoding="utf-8"?>
<ds:datastoreItem xmlns:ds="http://schemas.openxmlformats.org/officeDocument/2006/customXml" ds:itemID="{AE04688A-8E61-4B6F-B39A-F934B423C1C9}">
  <ds:schemaRefs>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elements/1.1/"/>
    <ds:schemaRef ds:uri="http://purl.org/dc/terms/"/>
    <ds:schemaRef ds:uri="7372039d-aaf2-4f21-9ce3-f0251e145fc6"/>
    <ds:schemaRef ds:uri="http://schemas.openxmlformats.org/package/2006/metadata/core-properties"/>
    <ds:schemaRef ds:uri="79da58b3-11e7-4e5b-9250-79417d5296e4"/>
    <ds:schemaRef ds:uri="http://purl.org/dc/dcmitype/"/>
    <ds:schemaRef ds:uri="23a673d0-6c97-4602-af76-52d498a4d789"/>
    <ds:schemaRef ds:uri="8a220d04-cd4c-4a42-a0ef-10d364ba1cb5"/>
    <ds:schemaRef ds:uri="http://schemas.microsoft.com/sharepoint/v3"/>
    <ds:schemaRef ds:uri="e64db948-6ffe-4b44-8657-2937c65f174c"/>
  </ds:schemaRefs>
</ds:datastoreItem>
</file>

<file path=docProps/app.xml><?xml version="1.0" encoding="utf-8"?>
<Properties xmlns="http://schemas.openxmlformats.org/officeDocument/2006/extended-properties" xmlns:vt="http://schemas.openxmlformats.org/officeDocument/2006/docPropsVTypes">
  <TotalTime>5603</TotalTime>
  <Words>956</Words>
  <Application>Microsoft Office PowerPoint</Application>
  <PresentationFormat>Widescreen</PresentationFormat>
  <Paragraphs>115</Paragraphs>
  <Slides>18</Slides>
  <Notes>0</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Ward</dc:creator>
  <cp:lastModifiedBy>Trang Pham</cp:lastModifiedBy>
  <cp:revision>77</cp:revision>
  <dcterms:created xsi:type="dcterms:W3CDTF">2021-11-10T12:13:40Z</dcterms:created>
  <dcterms:modified xsi:type="dcterms:W3CDTF">2024-12-18T14:28:18Z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MediaServiceImageTags">
    <vt:lpwstr/>
  </property>
  <property fmtid="{D5CDD505-2E9C-101B-9397-08002B2CF9AE}" pid="11" name="ArticulateGUID">
    <vt:lpwstr>49D5B587-21E2-4FC8-A835-1E42050CABD2</vt:lpwstr>
  </property>
  <property fmtid="{D5CDD505-2E9C-101B-9397-08002B2CF9AE}" pid="12" name="ArticulatePath">
    <vt:lpwstr>https://ncfeorguk.sharepoint.com/sites/Axis_LTR/PROJECTS/029. V Certs/05. WORKSTREAMS/06. GD/CA 1/For Repackaging/Lesson 1 -1.1.1 Line</vt:lpwstr>
  </property>
</Properties>
</file>