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comments/comment1.xml" ContentType="application/vnd.openxmlformats-officedocument.presentationml.comments+xml"/>
  <Override PartName="/ppt/tags/tag22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75" r:id="rId8"/>
    <p:sldId id="276" r:id="rId9"/>
    <p:sldId id="257" r:id="rId10"/>
    <p:sldId id="258" r:id="rId11"/>
    <p:sldId id="259" r:id="rId12"/>
    <p:sldId id="277" r:id="rId13"/>
    <p:sldId id="278" r:id="rId14"/>
    <p:sldId id="280" r:id="rId15"/>
    <p:sldId id="261" r:id="rId16"/>
    <p:sldId id="262" r:id="rId17"/>
    <p:sldId id="281" r:id="rId18"/>
    <p:sldId id="282" r:id="rId19"/>
    <p:sldId id="283" r:id="rId20"/>
    <p:sldId id="285" r:id="rId21"/>
    <p:sldId id="286" r:id="rId22"/>
    <p:sldId id="284" r:id="rId23"/>
    <p:sldId id="288" r:id="rId24"/>
    <p:sldId id="289" r:id="rId25"/>
    <p:sldId id="290" r:id="rId26"/>
    <p:sldId id="264" r:id="rId27"/>
    <p:sldId id="265" r:id="rId28"/>
    <p:sldId id="267" r:id="rId29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  <p:cmAuthor id="2" name="Erica Schnacke" initials="ES" lastIdx="1" clrIdx="1">
    <p:extLst>
      <p:ext uri="{19B8F6BF-5375-455C-9EA6-DF929625EA0E}">
        <p15:presenceInfo xmlns:p15="http://schemas.microsoft.com/office/powerpoint/2012/main" userId="S::eschnacke@ribblesdale.org::873e7dfc-5532-437b-96eb-50c754e0707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98FA"/>
    <a:srgbClr val="78F9D4"/>
    <a:srgbClr val="FF66FF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1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5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tags" Target="tags/tag1.xml"/><Relationship Id="rId35" Type="http://schemas.openxmlformats.org/officeDocument/2006/relationships/tableStyles" Target="tableStyles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chnacke@gmail.com" userId="S::urn:spo:guest#eschnacke@gmail.com::" providerId="AD" clId="Web-{BDC9F847-FA72-2A14-3A2E-8663BF2B77BA}"/>
    <pc:docChg chg="modSld">
      <pc:chgData name="eschnacke@gmail.com" userId="S::urn:spo:guest#eschnacke@gmail.com::" providerId="AD" clId="Web-{BDC9F847-FA72-2A14-3A2E-8663BF2B77BA}" dt="2022-08-30T16:20:24.492" v="6" actId="20577"/>
      <pc:docMkLst>
        <pc:docMk/>
      </pc:docMkLst>
      <pc:sldChg chg="modSp">
        <pc:chgData name="eschnacke@gmail.com" userId="S::urn:spo:guest#eschnacke@gmail.com::" providerId="AD" clId="Web-{BDC9F847-FA72-2A14-3A2E-8663BF2B77BA}" dt="2022-08-30T16:20:24.492" v="6" actId="20577"/>
        <pc:sldMkLst>
          <pc:docMk/>
          <pc:sldMk cId="3015144728" sldId="256"/>
        </pc:sldMkLst>
        <pc:spChg chg="mod">
          <ac:chgData name="eschnacke@gmail.com" userId="S::urn:spo:guest#eschnacke@gmail.com::" providerId="AD" clId="Web-{BDC9F847-FA72-2A14-3A2E-8663BF2B77BA}" dt="2022-08-30T16:20:24.492" v="6" actId="20577"/>
          <ac:spMkLst>
            <pc:docMk/>
            <pc:sldMk cId="3015144728" sldId="256"/>
            <ac:spMk id="4" creationId="{5165BC95-29B2-439F-8B7C-5863CEED1CCD}"/>
          </ac:spMkLst>
        </pc:spChg>
      </pc:sldChg>
    </pc:docChg>
  </pc:docChgLst>
  <pc:docChgLst>
    <pc:chgData name="eschnacke@gmail.com" userId="S::urn:spo:guest#eschnacke@gmail.com::" providerId="AD" clId="Web-{CDC894D8-1DE3-6933-68F4-E9847F207B65}"/>
    <pc:docChg chg="modSld">
      <pc:chgData name="eschnacke@gmail.com" userId="S::urn:spo:guest#eschnacke@gmail.com::" providerId="AD" clId="Web-{CDC894D8-1DE3-6933-68F4-E9847F207B65}" dt="2022-08-29T10:10:19.370" v="29" actId="20577"/>
      <pc:docMkLst>
        <pc:docMk/>
      </pc:docMkLst>
      <pc:sldChg chg="modSp">
        <pc:chgData name="eschnacke@gmail.com" userId="S::urn:spo:guest#eschnacke@gmail.com::" providerId="AD" clId="Web-{CDC894D8-1DE3-6933-68F4-E9847F207B65}" dt="2022-08-29T10:09:52.041" v="21" actId="20577"/>
        <pc:sldMkLst>
          <pc:docMk/>
          <pc:sldMk cId="3378825058" sldId="261"/>
        </pc:sldMkLst>
        <pc:spChg chg="mod">
          <ac:chgData name="eschnacke@gmail.com" userId="S::urn:spo:guest#eschnacke@gmail.com::" providerId="AD" clId="Web-{CDC894D8-1DE3-6933-68F4-E9847F207B65}" dt="2022-08-29T10:09:52.041" v="21" actId="20577"/>
          <ac:spMkLst>
            <pc:docMk/>
            <pc:sldMk cId="3378825058" sldId="261"/>
            <ac:spMk id="3" creationId="{93CA8860-E1F3-45B5-90ED-551356FBB360}"/>
          </ac:spMkLst>
        </pc:spChg>
      </pc:sldChg>
      <pc:sldChg chg="addSp delSp modSp addAnim delAnim modAnim">
        <pc:chgData name="eschnacke@gmail.com" userId="S::urn:spo:guest#eschnacke@gmail.com::" providerId="AD" clId="Web-{CDC894D8-1DE3-6933-68F4-E9847F207B65}" dt="2022-08-29T10:09:18.150" v="18"/>
        <pc:sldMkLst>
          <pc:docMk/>
          <pc:sldMk cId="3995358063" sldId="283"/>
        </pc:sldMkLst>
        <pc:spChg chg="mod">
          <ac:chgData name="eschnacke@gmail.com" userId="S::urn:spo:guest#eschnacke@gmail.com::" providerId="AD" clId="Web-{CDC894D8-1DE3-6933-68F4-E9847F207B65}" dt="2022-08-29T10:04:59.253" v="2" actId="20577"/>
          <ac:spMkLst>
            <pc:docMk/>
            <pc:sldMk cId="3995358063" sldId="283"/>
            <ac:spMk id="3" creationId="{4E537C65-35B2-486C-ABD5-A3475CE9F721}"/>
          </ac:spMkLst>
        </pc:spChg>
        <pc:spChg chg="mod topLvl">
          <ac:chgData name="eschnacke@gmail.com" userId="S::urn:spo:guest#eschnacke@gmail.com::" providerId="AD" clId="Web-{CDC894D8-1DE3-6933-68F4-E9847F207B65}" dt="2022-08-29T10:05:56.739" v="12" actId="1076"/>
          <ac:spMkLst>
            <pc:docMk/>
            <pc:sldMk cId="3995358063" sldId="283"/>
            <ac:spMk id="51" creationId="{641DC48A-D108-4E22-B3FE-24F69CCDEEA0}"/>
          </ac:spMkLst>
        </pc:spChg>
        <pc:grpChg chg="add">
          <ac:chgData name="eschnacke@gmail.com" userId="S::urn:spo:guest#eschnacke@gmail.com::" providerId="AD" clId="Web-{CDC894D8-1DE3-6933-68F4-E9847F207B65}" dt="2022-08-29T10:07:01.084" v="15"/>
          <ac:grpSpMkLst>
            <pc:docMk/>
            <pc:sldMk cId="3995358063" sldId="283"/>
            <ac:grpSpMk id="2" creationId="{6768C633-A24E-9A6E-C81B-AAECD5CCEB4B}"/>
          </ac:grpSpMkLst>
        </pc:grpChg>
        <pc:grpChg chg="add">
          <ac:chgData name="eschnacke@gmail.com" userId="S::urn:spo:guest#eschnacke@gmail.com::" providerId="AD" clId="Web-{CDC894D8-1DE3-6933-68F4-E9847F207B65}" dt="2022-08-29T10:07:27.882" v="16"/>
          <ac:grpSpMkLst>
            <pc:docMk/>
            <pc:sldMk cId="3995358063" sldId="283"/>
            <ac:grpSpMk id="4" creationId="{570207D5-1F1E-9932-985B-9FB258445916}"/>
          </ac:grpSpMkLst>
        </pc:grpChg>
        <pc:grpChg chg="topLvl">
          <ac:chgData name="eschnacke@gmail.com" userId="S::urn:spo:guest#eschnacke@gmail.com::" providerId="AD" clId="Web-{CDC894D8-1DE3-6933-68F4-E9847F207B65}" dt="2022-08-29T10:05:47.520" v="9"/>
          <ac:grpSpMkLst>
            <pc:docMk/>
            <pc:sldMk cId="3995358063" sldId="283"/>
            <ac:grpSpMk id="25" creationId="{B446177E-C411-4AD5-8B8C-4F2F58567DB7}"/>
          </ac:grpSpMkLst>
        </pc:grpChg>
        <pc:grpChg chg="del mod">
          <ac:chgData name="eschnacke@gmail.com" userId="S::urn:spo:guest#eschnacke@gmail.com::" providerId="AD" clId="Web-{CDC894D8-1DE3-6933-68F4-E9847F207B65}" dt="2022-08-29T10:05:47.520" v="9"/>
          <ac:grpSpMkLst>
            <pc:docMk/>
            <pc:sldMk cId="3995358063" sldId="283"/>
            <ac:grpSpMk id="26" creationId="{DEBBB8FB-016D-48E4-82DE-EC3DFE3786A3}"/>
          </ac:grpSpMkLst>
        </pc:grpChg>
        <pc:grpChg chg="mod topLvl">
          <ac:chgData name="eschnacke@gmail.com" userId="S::urn:spo:guest#eschnacke@gmail.com::" providerId="AD" clId="Web-{CDC894D8-1DE3-6933-68F4-E9847F207B65}" dt="2022-08-29T10:06:19.380" v="14" actId="1076"/>
          <ac:grpSpMkLst>
            <pc:docMk/>
            <pc:sldMk cId="3995358063" sldId="283"/>
            <ac:grpSpMk id="40" creationId="{B11332A9-B763-4DDB-A068-E57A9CD5F6CA}"/>
          </ac:grpSpMkLst>
        </pc:grpChg>
        <pc:grpChg chg="topLvl">
          <ac:chgData name="eschnacke@gmail.com" userId="S::urn:spo:guest#eschnacke@gmail.com::" providerId="AD" clId="Web-{CDC894D8-1DE3-6933-68F4-E9847F207B65}" dt="2022-08-29T10:06:11.536" v="13"/>
          <ac:grpSpMkLst>
            <pc:docMk/>
            <pc:sldMk cId="3995358063" sldId="283"/>
            <ac:grpSpMk id="41" creationId="{C0F84D39-0A49-446C-AFAF-FDFA9BC9585A}"/>
          </ac:grpSpMkLst>
        </pc:grpChg>
        <pc:grpChg chg="del mod topLvl">
          <ac:chgData name="eschnacke@gmail.com" userId="S::urn:spo:guest#eschnacke@gmail.com::" providerId="AD" clId="Web-{CDC894D8-1DE3-6933-68F4-E9847F207B65}" dt="2022-08-29T10:06:11.536" v="13"/>
          <ac:grpSpMkLst>
            <pc:docMk/>
            <pc:sldMk cId="3995358063" sldId="283"/>
            <ac:grpSpMk id="49" creationId="{804B40AA-0A91-4C45-B978-185134822DC6}"/>
          </ac:grpSpMkLst>
        </pc:grpChg>
        <pc:grpChg chg="del mod">
          <ac:chgData name="eschnacke@gmail.com" userId="S::urn:spo:guest#eschnacke@gmail.com::" providerId="AD" clId="Web-{CDC894D8-1DE3-6933-68F4-E9847F207B65}" dt="2022-08-29T10:05:47.489" v="8"/>
          <ac:grpSpMkLst>
            <pc:docMk/>
            <pc:sldMk cId="3995358063" sldId="283"/>
            <ac:grpSpMk id="52" creationId="{540B87BC-C0BB-44C6-B005-955C5D35511B}"/>
          </ac:grpSpMkLst>
        </pc:grpChg>
        <pc:cxnChg chg="mod topLvl">
          <ac:chgData name="eschnacke@gmail.com" userId="S::urn:spo:guest#eschnacke@gmail.com::" providerId="AD" clId="Web-{CDC894D8-1DE3-6933-68F4-E9847F207B65}" dt="2022-08-29T10:05:56.677" v="10" actId="1076"/>
          <ac:cxnSpMkLst>
            <pc:docMk/>
            <pc:sldMk cId="3995358063" sldId="283"/>
            <ac:cxnSpMk id="23" creationId="{8D748D69-E3F9-4504-9BA4-311B4B32357C}"/>
          </ac:cxnSpMkLst>
        </pc:cxnChg>
      </pc:sldChg>
      <pc:sldChg chg="modSp">
        <pc:chgData name="eschnacke@gmail.com" userId="S::urn:spo:guest#eschnacke@gmail.com::" providerId="AD" clId="Web-{CDC894D8-1DE3-6933-68F4-E9847F207B65}" dt="2022-08-29T10:10:19.370" v="29" actId="20577"/>
        <pc:sldMkLst>
          <pc:docMk/>
          <pc:sldMk cId="1105127197" sldId="286"/>
        </pc:sldMkLst>
        <pc:spChg chg="mod">
          <ac:chgData name="eschnacke@gmail.com" userId="S::urn:spo:guest#eschnacke@gmail.com::" providerId="AD" clId="Web-{CDC894D8-1DE3-6933-68F4-E9847F207B65}" dt="2022-08-29T10:10:19.370" v="29" actId="20577"/>
          <ac:spMkLst>
            <pc:docMk/>
            <pc:sldMk cId="1105127197" sldId="286"/>
            <ac:spMk id="3" creationId="{93CA8860-E1F3-45B5-90ED-551356FBB360}"/>
          </ac:spMkLst>
        </pc:spChg>
      </pc:sldChg>
      <pc:sldChg chg="modSp">
        <pc:chgData name="eschnacke@gmail.com" userId="S::urn:spo:guest#eschnacke@gmail.com::" providerId="AD" clId="Web-{CDC894D8-1DE3-6933-68F4-E9847F207B65}" dt="2022-08-29T10:10:05.823" v="26" actId="20577"/>
        <pc:sldMkLst>
          <pc:docMk/>
          <pc:sldMk cId="1690648390" sldId="289"/>
        </pc:sldMkLst>
        <pc:spChg chg="mod">
          <ac:chgData name="eschnacke@gmail.com" userId="S::urn:spo:guest#eschnacke@gmail.com::" providerId="AD" clId="Web-{CDC894D8-1DE3-6933-68F4-E9847F207B65}" dt="2022-08-29T10:10:05.823" v="26" actId="20577"/>
          <ac:spMkLst>
            <pc:docMk/>
            <pc:sldMk cId="1690648390" sldId="289"/>
            <ac:spMk id="3" creationId="{93CA8860-E1F3-45B5-90ED-551356FBB360}"/>
          </ac:spMkLst>
        </pc:spChg>
      </pc:sldChg>
    </pc:docChg>
  </pc:docChgLst>
  <pc:docChgLst>
    <pc:chgData name="Sarah Fearnley" userId="S::sarahfearnley@ncfe.org.uk::a7cd2806-8b3e-4ce0-a803-96763604b100" providerId="AD" clId="Web-{32D60785-A5D5-95EA-F1EA-01C1EB9BF28F}"/>
    <pc:docChg chg="modSld">
      <pc:chgData name="Sarah Fearnley" userId="S::sarahfearnley@ncfe.org.uk::a7cd2806-8b3e-4ce0-a803-96763604b100" providerId="AD" clId="Web-{32D60785-A5D5-95EA-F1EA-01C1EB9BF28F}" dt="2022-09-01T14:24:30.382" v="63" actId="20577"/>
      <pc:docMkLst>
        <pc:docMk/>
      </pc:docMkLst>
      <pc:sldChg chg="modSp">
        <pc:chgData name="Sarah Fearnley" userId="S::sarahfearnley@ncfe.org.uk::a7cd2806-8b3e-4ce0-a803-96763604b100" providerId="AD" clId="Web-{32D60785-A5D5-95EA-F1EA-01C1EB9BF28F}" dt="2022-09-01T14:22:23.908" v="39" actId="1076"/>
        <pc:sldMkLst>
          <pc:docMk/>
          <pc:sldMk cId="4057773510" sldId="257"/>
        </pc:sldMkLst>
        <pc:spChg chg="mod">
          <ac:chgData name="Sarah Fearnley" userId="S::sarahfearnley@ncfe.org.uk::a7cd2806-8b3e-4ce0-a803-96763604b100" providerId="AD" clId="Web-{32D60785-A5D5-95EA-F1EA-01C1EB9BF28F}" dt="2022-09-01T14:22:13.111" v="35" actId="14100"/>
          <ac:spMkLst>
            <pc:docMk/>
            <pc:sldMk cId="4057773510" sldId="257"/>
            <ac:spMk id="7" creationId="{C51E04BD-284E-40B9-B600-82AA49DD1AF5}"/>
          </ac:spMkLst>
        </pc:spChg>
        <pc:spChg chg="mod">
          <ac:chgData name="Sarah Fearnley" userId="S::sarahfearnley@ncfe.org.uk::a7cd2806-8b3e-4ce0-a803-96763604b100" providerId="AD" clId="Web-{32D60785-A5D5-95EA-F1EA-01C1EB9BF28F}" dt="2022-09-01T14:22:23.908" v="39" actId="1076"/>
          <ac:spMkLst>
            <pc:docMk/>
            <pc:sldMk cId="4057773510" sldId="257"/>
            <ac:spMk id="26" creationId="{3AC9099E-1906-468E-995C-41822589DA26}"/>
          </ac:spMkLst>
        </pc:spChg>
        <pc:grpChg chg="mod">
          <ac:chgData name="Sarah Fearnley" userId="S::sarahfearnley@ncfe.org.uk::a7cd2806-8b3e-4ce0-a803-96763604b100" providerId="AD" clId="Web-{32D60785-A5D5-95EA-F1EA-01C1EB9BF28F}" dt="2022-09-01T14:22:20.189" v="38" actId="1076"/>
          <ac:grpSpMkLst>
            <pc:docMk/>
            <pc:sldMk cId="4057773510" sldId="257"/>
            <ac:grpSpMk id="22" creationId="{B29135E0-41C5-4ECA-BE87-FD3F95CCC7D8}"/>
          </ac:grpSpMkLst>
        </pc:grpChg>
      </pc:sldChg>
      <pc:sldChg chg="modSp">
        <pc:chgData name="Sarah Fearnley" userId="S::sarahfearnley@ncfe.org.uk::a7cd2806-8b3e-4ce0-a803-96763604b100" providerId="AD" clId="Web-{32D60785-A5D5-95EA-F1EA-01C1EB9BF28F}" dt="2022-09-01T14:21:28.312" v="21" actId="1076"/>
        <pc:sldMkLst>
          <pc:docMk/>
          <pc:sldMk cId="166224070" sldId="275"/>
        </pc:sldMkLst>
        <pc:spChg chg="mod">
          <ac:chgData name="Sarah Fearnley" userId="S::sarahfearnley@ncfe.org.uk::a7cd2806-8b3e-4ce0-a803-96763604b100" providerId="AD" clId="Web-{32D60785-A5D5-95EA-F1EA-01C1EB9BF28F}" dt="2022-09-01T14:20:43.639" v="9" actId="14100"/>
          <ac:spMkLst>
            <pc:docMk/>
            <pc:sldMk cId="166224070" sldId="275"/>
            <ac:spMk id="3" creationId="{3BBB02D5-054C-40D0-9B73-B2E03B38218D}"/>
          </ac:spMkLst>
        </pc:spChg>
        <pc:spChg chg="mod">
          <ac:chgData name="Sarah Fearnley" userId="S::sarahfearnley@ncfe.org.uk::a7cd2806-8b3e-4ce0-a803-96763604b100" providerId="AD" clId="Web-{32D60785-A5D5-95EA-F1EA-01C1EB9BF28F}" dt="2022-09-01T14:20:46.201" v="10" actId="1076"/>
          <ac:spMkLst>
            <pc:docMk/>
            <pc:sldMk cId="166224070" sldId="275"/>
            <ac:spMk id="4" creationId="{6FAAE6E4-D3D8-44B9-AB30-0611E284766A}"/>
          </ac:spMkLst>
        </pc:spChg>
        <pc:spChg chg="mod">
          <ac:chgData name="Sarah Fearnley" userId="S::sarahfearnley@ncfe.org.uk::a7cd2806-8b3e-4ce0-a803-96763604b100" providerId="AD" clId="Web-{32D60785-A5D5-95EA-F1EA-01C1EB9BF28F}" dt="2022-09-01T14:20:54.045" v="12" actId="1076"/>
          <ac:spMkLst>
            <pc:docMk/>
            <pc:sldMk cId="166224070" sldId="275"/>
            <ac:spMk id="5" creationId="{FCFA24B0-A2F8-4283-9E6A-DE287DD5E4B0}"/>
          </ac:spMkLst>
        </pc:spChg>
        <pc:spChg chg="mod">
          <ac:chgData name="Sarah Fearnley" userId="S::sarahfearnley@ncfe.org.uk::a7cd2806-8b3e-4ce0-a803-96763604b100" providerId="AD" clId="Web-{32D60785-A5D5-95EA-F1EA-01C1EB9BF28F}" dt="2022-09-01T14:21:00.327" v="14" actId="1076"/>
          <ac:spMkLst>
            <pc:docMk/>
            <pc:sldMk cId="166224070" sldId="275"/>
            <ac:spMk id="6" creationId="{06D726BA-C996-4738-B1A4-38E98CBF1644}"/>
          </ac:spMkLst>
        </pc:spChg>
        <pc:spChg chg="mod">
          <ac:chgData name="Sarah Fearnley" userId="S::sarahfearnley@ncfe.org.uk::a7cd2806-8b3e-4ce0-a803-96763604b100" providerId="AD" clId="Web-{32D60785-A5D5-95EA-F1EA-01C1EB9BF28F}" dt="2022-09-01T14:21:09.108" v="16" actId="1076"/>
          <ac:spMkLst>
            <pc:docMk/>
            <pc:sldMk cId="166224070" sldId="275"/>
            <ac:spMk id="7" creationId="{8615880D-B2B7-486E-9CF4-377947BA544B}"/>
          </ac:spMkLst>
        </pc:spChg>
        <pc:spChg chg="mod">
          <ac:chgData name="Sarah Fearnley" userId="S::sarahfearnley@ncfe.org.uk::a7cd2806-8b3e-4ce0-a803-96763604b100" providerId="AD" clId="Web-{32D60785-A5D5-95EA-F1EA-01C1EB9BF28F}" dt="2022-09-01T14:20:49.826" v="11" actId="1076"/>
          <ac:spMkLst>
            <pc:docMk/>
            <pc:sldMk cId="166224070" sldId="275"/>
            <ac:spMk id="12" creationId="{617C6A0B-A430-4F22-B0CB-25C879333917}"/>
          </ac:spMkLst>
        </pc:spChg>
        <pc:spChg chg="mod">
          <ac:chgData name="Sarah Fearnley" userId="S::sarahfearnley@ncfe.org.uk::a7cd2806-8b3e-4ce0-a803-96763604b100" providerId="AD" clId="Web-{32D60785-A5D5-95EA-F1EA-01C1EB9BF28F}" dt="2022-09-01T14:20:58.077" v="13" actId="1076"/>
          <ac:spMkLst>
            <pc:docMk/>
            <pc:sldMk cId="166224070" sldId="275"/>
            <ac:spMk id="13" creationId="{C6A83FDE-76C0-4865-978D-7BE055489BE9}"/>
          </ac:spMkLst>
        </pc:spChg>
        <pc:spChg chg="mod">
          <ac:chgData name="Sarah Fearnley" userId="S::sarahfearnley@ncfe.org.uk::a7cd2806-8b3e-4ce0-a803-96763604b100" providerId="AD" clId="Web-{32D60785-A5D5-95EA-F1EA-01C1EB9BF28F}" dt="2022-09-01T14:21:04.827" v="15" actId="1076"/>
          <ac:spMkLst>
            <pc:docMk/>
            <pc:sldMk cId="166224070" sldId="275"/>
            <ac:spMk id="14" creationId="{E388479C-33BE-4751-9FD5-8B5F447CC5F4}"/>
          </ac:spMkLst>
        </pc:spChg>
        <pc:spChg chg="mod">
          <ac:chgData name="Sarah Fearnley" userId="S::sarahfearnley@ncfe.org.uk::a7cd2806-8b3e-4ce0-a803-96763604b100" providerId="AD" clId="Web-{32D60785-A5D5-95EA-F1EA-01C1EB9BF28F}" dt="2022-09-01T14:21:14.984" v="18" actId="1076"/>
          <ac:spMkLst>
            <pc:docMk/>
            <pc:sldMk cId="166224070" sldId="275"/>
            <ac:spMk id="15" creationId="{B886A914-C45E-45A7-BDCD-84C250DF446A}"/>
          </ac:spMkLst>
        </pc:spChg>
        <pc:spChg chg="mod">
          <ac:chgData name="Sarah Fearnley" userId="S::sarahfearnley@ncfe.org.uk::a7cd2806-8b3e-4ce0-a803-96763604b100" providerId="AD" clId="Web-{32D60785-A5D5-95EA-F1EA-01C1EB9BF28F}" dt="2022-09-01T14:21:11.952" v="17" actId="1076"/>
          <ac:spMkLst>
            <pc:docMk/>
            <pc:sldMk cId="166224070" sldId="275"/>
            <ac:spMk id="16" creationId="{A3DD26C6-601C-469A-996F-C41FD0C69E90}"/>
          </ac:spMkLst>
        </pc:spChg>
        <pc:picChg chg="mod">
          <ac:chgData name="Sarah Fearnley" userId="S::sarahfearnley@ncfe.org.uk::a7cd2806-8b3e-4ce0-a803-96763604b100" providerId="AD" clId="Web-{32D60785-A5D5-95EA-F1EA-01C1EB9BF28F}" dt="2022-09-01T14:21:17.718" v="19" actId="1076"/>
          <ac:picMkLst>
            <pc:docMk/>
            <pc:sldMk cId="166224070" sldId="275"/>
            <ac:picMk id="17" creationId="{83FBCF07-347D-4E76-940A-09B443CF9E12}"/>
          </ac:picMkLst>
        </pc:picChg>
        <pc:picChg chg="mod">
          <ac:chgData name="Sarah Fearnley" userId="S::sarahfearnley@ncfe.org.uk::a7cd2806-8b3e-4ce0-a803-96763604b100" providerId="AD" clId="Web-{32D60785-A5D5-95EA-F1EA-01C1EB9BF28F}" dt="2022-09-01T14:21:28.312" v="21" actId="1076"/>
          <ac:picMkLst>
            <pc:docMk/>
            <pc:sldMk cId="166224070" sldId="275"/>
            <ac:picMk id="18" creationId="{3847D98A-672E-4F4E-9C72-2B76BAA0E4E6}"/>
          </ac:picMkLst>
        </pc:picChg>
      </pc:sldChg>
      <pc:sldChg chg="modSp">
        <pc:chgData name="Sarah Fearnley" userId="S::sarahfearnley@ncfe.org.uk::a7cd2806-8b3e-4ce0-a803-96763604b100" providerId="AD" clId="Web-{32D60785-A5D5-95EA-F1EA-01C1EB9BF28F}" dt="2022-09-01T14:21:54.235" v="29" actId="20577"/>
        <pc:sldMkLst>
          <pc:docMk/>
          <pc:sldMk cId="3019456241" sldId="276"/>
        </pc:sldMkLst>
        <pc:spChg chg="mod">
          <ac:chgData name="Sarah Fearnley" userId="S::sarahfearnley@ncfe.org.uk::a7cd2806-8b3e-4ce0-a803-96763604b100" providerId="AD" clId="Web-{32D60785-A5D5-95EA-F1EA-01C1EB9BF28F}" dt="2022-09-01T14:21:54.235" v="29" actId="20577"/>
          <ac:spMkLst>
            <pc:docMk/>
            <pc:sldMk cId="3019456241" sldId="276"/>
            <ac:spMk id="3" creationId="{3BBB02D5-054C-40D0-9B73-B2E03B38218D}"/>
          </ac:spMkLst>
        </pc:spChg>
      </pc:sldChg>
      <pc:sldChg chg="modSp">
        <pc:chgData name="Sarah Fearnley" userId="S::sarahfearnley@ncfe.org.uk::a7cd2806-8b3e-4ce0-a803-96763604b100" providerId="AD" clId="Web-{32D60785-A5D5-95EA-F1EA-01C1EB9BF28F}" dt="2022-09-01T14:23:11.879" v="43" actId="14100"/>
        <pc:sldMkLst>
          <pc:docMk/>
          <pc:sldMk cId="3760397368" sldId="277"/>
        </pc:sldMkLst>
        <pc:spChg chg="mod">
          <ac:chgData name="Sarah Fearnley" userId="S::sarahfearnley@ncfe.org.uk::a7cd2806-8b3e-4ce0-a803-96763604b100" providerId="AD" clId="Web-{32D60785-A5D5-95EA-F1EA-01C1EB9BF28F}" dt="2022-09-01T14:23:06.425" v="42" actId="20577"/>
          <ac:spMkLst>
            <pc:docMk/>
            <pc:sldMk cId="3760397368" sldId="277"/>
            <ac:spMk id="7" creationId="{39F216BA-CB73-4D9F-B021-D589F096AFD2}"/>
          </ac:spMkLst>
        </pc:spChg>
        <pc:grpChg chg="mod">
          <ac:chgData name="Sarah Fearnley" userId="S::sarahfearnley@ncfe.org.uk::a7cd2806-8b3e-4ce0-a803-96763604b100" providerId="AD" clId="Web-{32D60785-A5D5-95EA-F1EA-01C1EB9BF28F}" dt="2022-09-01T14:23:11.879" v="43" actId="14100"/>
          <ac:grpSpMkLst>
            <pc:docMk/>
            <pc:sldMk cId="3760397368" sldId="277"/>
            <ac:grpSpMk id="3" creationId="{54611FF2-0D28-4ADC-8E1F-4BB9C7C61091}"/>
          </ac:grpSpMkLst>
        </pc:grpChg>
      </pc:sldChg>
      <pc:sldChg chg="modSp">
        <pc:chgData name="Sarah Fearnley" userId="S::sarahfearnley@ncfe.org.uk::a7cd2806-8b3e-4ce0-a803-96763604b100" providerId="AD" clId="Web-{32D60785-A5D5-95EA-F1EA-01C1EB9BF28F}" dt="2022-09-01T14:23:54.802" v="59" actId="20577"/>
        <pc:sldMkLst>
          <pc:docMk/>
          <pc:sldMk cId="3870171709" sldId="278"/>
        </pc:sldMkLst>
        <pc:spChg chg="mod">
          <ac:chgData name="Sarah Fearnley" userId="S::sarahfearnley@ncfe.org.uk::a7cd2806-8b3e-4ce0-a803-96763604b100" providerId="AD" clId="Web-{32D60785-A5D5-95EA-F1EA-01C1EB9BF28F}" dt="2022-09-01T14:23:54.802" v="59" actId="20577"/>
          <ac:spMkLst>
            <pc:docMk/>
            <pc:sldMk cId="3870171709" sldId="278"/>
            <ac:spMk id="30" creationId="{46C8C898-4107-4FB7-8B50-9BEF2D613EB7}"/>
          </ac:spMkLst>
        </pc:spChg>
        <pc:grpChg chg="mod">
          <ac:chgData name="Sarah Fearnley" userId="S::sarahfearnley@ncfe.org.uk::a7cd2806-8b3e-4ce0-a803-96763604b100" providerId="AD" clId="Web-{32D60785-A5D5-95EA-F1EA-01C1EB9BF28F}" dt="2022-09-01T14:23:38.864" v="56" actId="14100"/>
          <ac:grpSpMkLst>
            <pc:docMk/>
            <pc:sldMk cId="3870171709" sldId="278"/>
            <ac:grpSpMk id="3" creationId="{54611FF2-0D28-4ADC-8E1F-4BB9C7C61091}"/>
          </ac:grpSpMkLst>
        </pc:grpChg>
      </pc:sldChg>
      <pc:sldChg chg="modSp">
        <pc:chgData name="Sarah Fearnley" userId="S::sarahfearnley@ncfe.org.uk::a7cd2806-8b3e-4ce0-a803-96763604b100" providerId="AD" clId="Web-{32D60785-A5D5-95EA-F1EA-01C1EB9BF28F}" dt="2022-09-01T14:24:01.709" v="62" actId="20577"/>
        <pc:sldMkLst>
          <pc:docMk/>
          <pc:sldMk cId="1456613420" sldId="280"/>
        </pc:sldMkLst>
        <pc:spChg chg="mod">
          <ac:chgData name="Sarah Fearnley" userId="S::sarahfearnley@ncfe.org.uk::a7cd2806-8b3e-4ce0-a803-96763604b100" providerId="AD" clId="Web-{32D60785-A5D5-95EA-F1EA-01C1EB9BF28F}" dt="2022-09-01T14:24:01.709" v="62" actId="20577"/>
          <ac:spMkLst>
            <pc:docMk/>
            <pc:sldMk cId="1456613420" sldId="280"/>
            <ac:spMk id="11" creationId="{4D435B78-BDD9-4D63-BE30-9F36CE46C3CC}"/>
          </ac:spMkLst>
        </pc:spChg>
      </pc:sldChg>
      <pc:sldChg chg="modSp">
        <pc:chgData name="Sarah Fearnley" userId="S::sarahfearnley@ncfe.org.uk::a7cd2806-8b3e-4ce0-a803-96763604b100" providerId="AD" clId="Web-{32D60785-A5D5-95EA-F1EA-01C1EB9BF28F}" dt="2022-09-01T14:24:30.382" v="63" actId="20577"/>
        <pc:sldMkLst>
          <pc:docMk/>
          <pc:sldMk cId="3995358063" sldId="283"/>
        </pc:sldMkLst>
        <pc:spChg chg="mod">
          <ac:chgData name="Sarah Fearnley" userId="S::sarahfearnley@ncfe.org.uk::a7cd2806-8b3e-4ce0-a803-96763604b100" providerId="AD" clId="Web-{32D60785-A5D5-95EA-F1EA-01C1EB9BF28F}" dt="2022-09-01T14:24:30.382" v="63" actId="20577"/>
          <ac:spMkLst>
            <pc:docMk/>
            <pc:sldMk cId="3995358063" sldId="283"/>
            <ac:spMk id="48" creationId="{E2E54D26-96AD-4F84-A463-FB7011A6D1DF}"/>
          </ac:spMkLst>
        </pc:spChg>
      </pc:sldChg>
    </pc:docChg>
  </pc:docChgLst>
  <pc:docChgLst>
    <pc:chgData name="Erica Schnacke" userId="873e7dfc-5532-437b-96eb-50c754e0707f" providerId="ADAL" clId="{4E440809-763A-4DF3-9B18-4AEAC94E9F20}"/>
    <pc:docChg chg="undo custSel addSld delSld modSld sldOrd">
      <pc:chgData name="Erica Schnacke" userId="873e7dfc-5532-437b-96eb-50c754e0707f" providerId="ADAL" clId="{4E440809-763A-4DF3-9B18-4AEAC94E9F20}" dt="2022-08-22T13:41:08.858" v="6423" actId="1076"/>
      <pc:docMkLst>
        <pc:docMk/>
      </pc:docMkLst>
      <pc:sldChg chg="modSp">
        <pc:chgData name="Erica Schnacke" userId="873e7dfc-5532-437b-96eb-50c754e0707f" providerId="ADAL" clId="{4E440809-763A-4DF3-9B18-4AEAC94E9F20}" dt="2022-08-20T09:46:57.640" v="81" actId="20577"/>
        <pc:sldMkLst>
          <pc:docMk/>
          <pc:sldMk cId="3015144728" sldId="256"/>
        </pc:sldMkLst>
        <pc:spChg chg="mod">
          <ac:chgData name="Erica Schnacke" userId="873e7dfc-5532-437b-96eb-50c754e0707f" providerId="ADAL" clId="{4E440809-763A-4DF3-9B18-4AEAC94E9F20}" dt="2022-08-20T09:46:39.353" v="51" actId="313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Erica Schnacke" userId="873e7dfc-5532-437b-96eb-50c754e0707f" providerId="ADAL" clId="{4E440809-763A-4DF3-9B18-4AEAC94E9F20}" dt="2022-08-20T09:46:57.640" v="81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addSp delSp modSp">
        <pc:chgData name="Erica Schnacke" userId="873e7dfc-5532-437b-96eb-50c754e0707f" providerId="ADAL" clId="{4E440809-763A-4DF3-9B18-4AEAC94E9F20}" dt="2022-08-22T12:54:30.613" v="5843" actId="20577"/>
        <pc:sldMkLst>
          <pc:docMk/>
          <pc:sldMk cId="4057773510" sldId="257"/>
        </pc:sldMkLst>
        <pc:spChg chg="mod">
          <ac:chgData name="Erica Schnacke" userId="873e7dfc-5532-437b-96eb-50c754e0707f" providerId="ADAL" clId="{4E440809-763A-4DF3-9B18-4AEAC94E9F20}" dt="2022-08-22T12:49:05.422" v="5726" actId="20577"/>
          <ac:spMkLst>
            <pc:docMk/>
            <pc:sldMk cId="4057773510" sldId="257"/>
            <ac:spMk id="2" creationId="{EF0FBE54-2BFF-458A-A10F-FFED6D650FA9}"/>
          </ac:spMkLst>
        </pc:spChg>
        <pc:spChg chg="del mod">
          <ac:chgData name="Erica Schnacke" userId="873e7dfc-5532-437b-96eb-50c754e0707f" providerId="ADAL" clId="{4E440809-763A-4DF3-9B18-4AEAC94E9F20}" dt="2022-08-22T12:15:44.757" v="5423" actId="478"/>
          <ac:spMkLst>
            <pc:docMk/>
            <pc:sldMk cId="4057773510" sldId="257"/>
            <ac:spMk id="3" creationId="{30E4D5F6-185A-43D8-A5E1-37F6707BAC2D}"/>
          </ac:spMkLst>
        </pc:spChg>
        <pc:spChg chg="add del mod topLvl">
          <ac:chgData name="Erica Schnacke" userId="873e7dfc-5532-437b-96eb-50c754e0707f" providerId="ADAL" clId="{4E440809-763A-4DF3-9B18-4AEAC94E9F20}" dt="2022-08-22T08:30:27.688" v="2271" actId="478"/>
          <ac:spMkLst>
            <pc:docMk/>
            <pc:sldMk cId="4057773510" sldId="257"/>
            <ac:spMk id="4" creationId="{D42081E9-274D-48EA-A906-F9922A3ECBD8}"/>
          </ac:spMkLst>
        </pc:spChg>
        <pc:spChg chg="add del mod">
          <ac:chgData name="Erica Schnacke" userId="873e7dfc-5532-437b-96eb-50c754e0707f" providerId="ADAL" clId="{4E440809-763A-4DF3-9B18-4AEAC94E9F20}" dt="2022-08-20T10:55:11.065" v="852"/>
          <ac:spMkLst>
            <pc:docMk/>
            <pc:sldMk cId="4057773510" sldId="257"/>
            <ac:spMk id="5" creationId="{C0D10809-DA75-4220-B39C-5776205951F2}"/>
          </ac:spMkLst>
        </pc:spChg>
        <pc:spChg chg="add mod">
          <ac:chgData name="Erica Schnacke" userId="873e7dfc-5532-437b-96eb-50c754e0707f" providerId="ADAL" clId="{4E440809-763A-4DF3-9B18-4AEAC94E9F20}" dt="2022-08-22T12:54:30.613" v="5843" actId="20577"/>
          <ac:spMkLst>
            <pc:docMk/>
            <pc:sldMk cId="4057773510" sldId="257"/>
            <ac:spMk id="7" creationId="{C51E04BD-284E-40B9-B600-82AA49DD1AF5}"/>
          </ac:spMkLst>
        </pc:spChg>
        <pc:spChg chg="add del mod">
          <ac:chgData name="Erica Schnacke" userId="873e7dfc-5532-437b-96eb-50c754e0707f" providerId="ADAL" clId="{4E440809-763A-4DF3-9B18-4AEAC94E9F20}" dt="2022-08-22T08:30:08.477" v="2268" actId="478"/>
          <ac:spMkLst>
            <pc:docMk/>
            <pc:sldMk cId="4057773510" sldId="257"/>
            <ac:spMk id="9" creationId="{7BE101CB-A1B0-4D1F-97B0-68EC120EEBE3}"/>
          </ac:spMkLst>
        </pc:spChg>
        <pc:spChg chg="add del mod">
          <ac:chgData name="Erica Schnacke" userId="873e7dfc-5532-437b-96eb-50c754e0707f" providerId="ADAL" clId="{4E440809-763A-4DF3-9B18-4AEAC94E9F20}" dt="2022-08-22T08:30:24.526" v="2270" actId="478"/>
          <ac:spMkLst>
            <pc:docMk/>
            <pc:sldMk cId="4057773510" sldId="257"/>
            <ac:spMk id="10" creationId="{92C4E185-FF4A-452C-A9E8-086C53262B71}"/>
          </ac:spMkLst>
        </pc:spChg>
        <pc:spChg chg="add del mod">
          <ac:chgData name="Erica Schnacke" userId="873e7dfc-5532-437b-96eb-50c754e0707f" providerId="ADAL" clId="{4E440809-763A-4DF3-9B18-4AEAC94E9F20}" dt="2022-08-22T12:15:46.116" v="5424" actId="478"/>
          <ac:spMkLst>
            <pc:docMk/>
            <pc:sldMk cId="4057773510" sldId="257"/>
            <ac:spMk id="14" creationId="{9E72A9BF-7E58-468B-A7DC-180286019D59}"/>
          </ac:spMkLst>
        </pc:spChg>
        <pc:spChg chg="del">
          <ac:chgData name="Erica Schnacke" userId="873e7dfc-5532-437b-96eb-50c754e0707f" providerId="ADAL" clId="{4E440809-763A-4DF3-9B18-4AEAC94E9F20}" dt="2022-08-22T12:49:12.182" v="5728" actId="478"/>
          <ac:spMkLst>
            <pc:docMk/>
            <pc:sldMk cId="4057773510" sldId="257"/>
            <ac:spMk id="19" creationId="{8384FCD6-A524-4B77-BF67-C46CEA16E5B1}"/>
          </ac:spMkLst>
        </pc:spChg>
        <pc:spChg chg="del mod topLvl">
          <ac:chgData name="Erica Schnacke" userId="873e7dfc-5532-437b-96eb-50c754e0707f" providerId="ADAL" clId="{4E440809-763A-4DF3-9B18-4AEAC94E9F20}" dt="2022-08-22T12:49:14.291" v="5729" actId="478"/>
          <ac:spMkLst>
            <pc:docMk/>
            <pc:sldMk cId="4057773510" sldId="257"/>
            <ac:spMk id="20" creationId="{AE86D235-8557-462C-B5A1-CC87B9FC5F8D}"/>
          </ac:spMkLst>
        </pc:spChg>
        <pc:spChg chg="add del mod">
          <ac:chgData name="Erica Schnacke" userId="873e7dfc-5532-437b-96eb-50c754e0707f" providerId="ADAL" clId="{4E440809-763A-4DF3-9B18-4AEAC94E9F20}" dt="2022-08-22T12:49:43.431" v="5736" actId="478"/>
          <ac:spMkLst>
            <pc:docMk/>
            <pc:sldMk cId="4057773510" sldId="257"/>
            <ac:spMk id="21" creationId="{880C9331-A7B2-48A3-9048-AEE4D9C98B9B}"/>
          </ac:spMkLst>
        </pc:spChg>
        <pc:spChg chg="mod">
          <ac:chgData name="Erica Schnacke" userId="873e7dfc-5532-437b-96eb-50c754e0707f" providerId="ADAL" clId="{4E440809-763A-4DF3-9B18-4AEAC94E9F20}" dt="2022-08-22T12:50:19.298" v="5810" actId="14100"/>
          <ac:spMkLst>
            <pc:docMk/>
            <pc:sldMk cId="4057773510" sldId="257"/>
            <ac:spMk id="25" creationId="{2817688C-2AF3-4ED3-8FF8-0E20528B2C61}"/>
          </ac:spMkLst>
        </pc:spChg>
        <pc:spChg chg="mod">
          <ac:chgData name="Erica Schnacke" userId="873e7dfc-5532-437b-96eb-50c754e0707f" providerId="ADAL" clId="{4E440809-763A-4DF3-9B18-4AEAC94E9F20}" dt="2022-08-22T12:52:13.400" v="5841" actId="1076"/>
          <ac:spMkLst>
            <pc:docMk/>
            <pc:sldMk cId="4057773510" sldId="257"/>
            <ac:spMk id="26" creationId="{3AC9099E-1906-468E-995C-41822589DA26}"/>
          </ac:spMkLst>
        </pc:spChg>
        <pc:grpChg chg="add del mod">
          <ac:chgData name="Erica Schnacke" userId="873e7dfc-5532-437b-96eb-50c754e0707f" providerId="ADAL" clId="{4E440809-763A-4DF3-9B18-4AEAC94E9F20}" dt="2022-08-22T08:30:27.688" v="2271" actId="478"/>
          <ac:grpSpMkLst>
            <pc:docMk/>
            <pc:sldMk cId="4057773510" sldId="257"/>
            <ac:grpSpMk id="6" creationId="{2291D6EE-1759-42A6-8828-8E7B28A8790F}"/>
          </ac:grpSpMkLst>
        </pc:grpChg>
        <pc:grpChg chg="del">
          <ac:chgData name="Erica Schnacke" userId="873e7dfc-5532-437b-96eb-50c754e0707f" providerId="ADAL" clId="{4E440809-763A-4DF3-9B18-4AEAC94E9F20}" dt="2022-08-22T12:49:14.291" v="5729" actId="478"/>
          <ac:grpSpMkLst>
            <pc:docMk/>
            <pc:sldMk cId="4057773510" sldId="257"/>
            <ac:grpSpMk id="16" creationId="{E60F5084-DD51-4CE9-A8A1-5CBCA497B273}"/>
          </ac:grpSpMkLst>
        </pc:grpChg>
        <pc:grpChg chg="del">
          <ac:chgData name="Erica Schnacke" userId="873e7dfc-5532-437b-96eb-50c754e0707f" providerId="ADAL" clId="{4E440809-763A-4DF3-9B18-4AEAC94E9F20}" dt="2022-08-22T12:49:12.182" v="5728" actId="478"/>
          <ac:grpSpMkLst>
            <pc:docMk/>
            <pc:sldMk cId="4057773510" sldId="257"/>
            <ac:grpSpMk id="17" creationId="{75791F1F-9DDC-47A9-B4BD-31C967B58108}"/>
          </ac:grpSpMkLst>
        </pc:grpChg>
        <pc:grpChg chg="add mod">
          <ac:chgData name="Erica Schnacke" userId="873e7dfc-5532-437b-96eb-50c754e0707f" providerId="ADAL" clId="{4E440809-763A-4DF3-9B18-4AEAC94E9F20}" dt="2022-08-22T12:49:54.041" v="5739" actId="1076"/>
          <ac:grpSpMkLst>
            <pc:docMk/>
            <pc:sldMk cId="4057773510" sldId="257"/>
            <ac:grpSpMk id="22" creationId="{B29135E0-41C5-4ECA-BE87-FD3F95CCC7D8}"/>
          </ac:grpSpMkLst>
        </pc:grpChg>
        <pc:picChg chg="add del mod topLvl">
          <ac:chgData name="Erica Schnacke" userId="873e7dfc-5532-437b-96eb-50c754e0707f" providerId="ADAL" clId="{4E440809-763A-4DF3-9B18-4AEAC94E9F20}" dt="2022-08-22T08:30:28.764" v="2272" actId="478"/>
          <ac:picMkLst>
            <pc:docMk/>
            <pc:sldMk cId="4057773510" sldId="257"/>
            <ac:picMk id="11" creationId="{26C5A4EF-27EF-438E-9864-3F96F73AF4CC}"/>
          </ac:picMkLst>
        </pc:picChg>
        <pc:picChg chg="del topLvl">
          <ac:chgData name="Erica Schnacke" userId="873e7dfc-5532-437b-96eb-50c754e0707f" providerId="ADAL" clId="{4E440809-763A-4DF3-9B18-4AEAC94E9F20}" dt="2022-08-22T12:49:15.360" v="5730" actId="478"/>
          <ac:picMkLst>
            <pc:docMk/>
            <pc:sldMk cId="4057773510" sldId="257"/>
            <ac:picMk id="18" creationId="{51CB57B6-9F04-4D96-B9F0-6F73AEADC637}"/>
          </ac:picMkLst>
        </pc:picChg>
        <pc:picChg chg="mod">
          <ac:chgData name="Erica Schnacke" userId="873e7dfc-5532-437b-96eb-50c754e0707f" providerId="ADAL" clId="{4E440809-763A-4DF3-9B18-4AEAC94E9F20}" dt="2022-08-22T12:52:13.400" v="5841" actId="1076"/>
          <ac:picMkLst>
            <pc:docMk/>
            <pc:sldMk cId="4057773510" sldId="257"/>
            <ac:picMk id="24" creationId="{7E00E290-2516-4D1E-A5A4-AD435DC6D4E7}"/>
          </ac:picMkLst>
        </pc:picChg>
        <pc:picChg chg="add mod">
          <ac:chgData name="Erica Schnacke" userId="873e7dfc-5532-437b-96eb-50c754e0707f" providerId="ADAL" clId="{4E440809-763A-4DF3-9B18-4AEAC94E9F20}" dt="2022-08-22T12:50:28.292" v="5814" actId="1076"/>
          <ac:picMkLst>
            <pc:docMk/>
            <pc:sldMk cId="4057773510" sldId="257"/>
            <ac:picMk id="5122" creationId="{C38B720A-8D49-4C07-AEC5-4ECDBEBC94F6}"/>
          </ac:picMkLst>
        </pc:picChg>
        <pc:picChg chg="add mod">
          <ac:chgData name="Erica Schnacke" userId="873e7dfc-5532-437b-96eb-50c754e0707f" providerId="ADAL" clId="{4E440809-763A-4DF3-9B18-4AEAC94E9F20}" dt="2022-08-22T12:50:25.139" v="5812" actId="1076"/>
          <ac:picMkLst>
            <pc:docMk/>
            <pc:sldMk cId="4057773510" sldId="257"/>
            <ac:picMk id="5124" creationId="{B42DA6E5-55E2-4BFD-A8AA-577DA3EE8BAD}"/>
          </ac:picMkLst>
        </pc:picChg>
      </pc:sldChg>
      <pc:sldChg chg="modSp">
        <pc:chgData name="Erica Schnacke" userId="873e7dfc-5532-437b-96eb-50c754e0707f" providerId="ADAL" clId="{4E440809-763A-4DF3-9B18-4AEAC94E9F20}" dt="2022-08-20T11:13:08.768" v="1723" actId="313"/>
        <pc:sldMkLst>
          <pc:docMk/>
          <pc:sldMk cId="3420127913" sldId="258"/>
        </pc:sldMkLst>
        <pc:spChg chg="mod">
          <ac:chgData name="Erica Schnacke" userId="873e7dfc-5532-437b-96eb-50c754e0707f" providerId="ADAL" clId="{4E440809-763A-4DF3-9B18-4AEAC94E9F20}" dt="2022-08-20T11:13:08.768" v="1723" actId="313"/>
          <ac:spMkLst>
            <pc:docMk/>
            <pc:sldMk cId="3420127913" sldId="258"/>
            <ac:spMk id="3" creationId="{A80B7833-9BE4-4EDE-9736-AB0640C620E9}"/>
          </ac:spMkLst>
        </pc:spChg>
      </pc:sldChg>
      <pc:sldChg chg="addSp delSp modSp">
        <pc:chgData name="Erica Schnacke" userId="873e7dfc-5532-437b-96eb-50c754e0707f" providerId="ADAL" clId="{4E440809-763A-4DF3-9B18-4AEAC94E9F20}" dt="2022-08-22T08:20:07.564" v="2267" actId="20577"/>
        <pc:sldMkLst>
          <pc:docMk/>
          <pc:sldMk cId="1959493693" sldId="259"/>
        </pc:sldMkLst>
        <pc:spChg chg="add mod">
          <ac:chgData name="Erica Schnacke" userId="873e7dfc-5532-437b-96eb-50c754e0707f" providerId="ADAL" clId="{4E440809-763A-4DF3-9B18-4AEAC94E9F20}" dt="2022-08-22T08:20:07.564" v="2267" actId="20577"/>
          <ac:spMkLst>
            <pc:docMk/>
            <pc:sldMk cId="1959493693" sldId="259"/>
            <ac:spMk id="2" creationId="{7CC00C57-81B3-468B-81DC-50022EBCE934}"/>
          </ac:spMkLst>
        </pc:spChg>
        <pc:spChg chg="del mod">
          <ac:chgData name="Erica Schnacke" userId="873e7dfc-5532-437b-96eb-50c754e0707f" providerId="ADAL" clId="{4E440809-763A-4DF3-9B18-4AEAC94E9F20}" dt="2022-08-22T08:17:38.721" v="2141" actId="478"/>
          <ac:spMkLst>
            <pc:docMk/>
            <pc:sldMk cId="1959493693" sldId="259"/>
            <ac:spMk id="9" creationId="{2CDF8918-7B95-4100-8AE0-C5E93EB0D751}"/>
          </ac:spMkLst>
        </pc:spChg>
        <pc:spChg chg="mod">
          <ac:chgData name="Erica Schnacke" userId="873e7dfc-5532-437b-96eb-50c754e0707f" providerId="ADAL" clId="{4E440809-763A-4DF3-9B18-4AEAC94E9F20}" dt="2022-08-22T08:18:06.260" v="2213" actId="20577"/>
          <ac:spMkLst>
            <pc:docMk/>
            <pc:sldMk cId="1959493693" sldId="259"/>
            <ac:spMk id="10" creationId="{436F387C-57B8-45F5-B773-C38CD909376F}"/>
          </ac:spMkLst>
        </pc:spChg>
        <pc:spChg chg="del mod">
          <ac:chgData name="Erica Schnacke" userId="873e7dfc-5532-437b-96eb-50c754e0707f" providerId="ADAL" clId="{4E440809-763A-4DF3-9B18-4AEAC94E9F20}" dt="2022-08-22T08:17:43.154" v="2144"/>
          <ac:spMkLst>
            <pc:docMk/>
            <pc:sldMk cId="1959493693" sldId="259"/>
            <ac:spMk id="11" creationId="{077387FA-A62C-499E-B82E-26CC631F013A}"/>
          </ac:spMkLst>
        </pc:spChg>
        <pc:grpChg chg="del">
          <ac:chgData name="Erica Schnacke" userId="873e7dfc-5532-437b-96eb-50c754e0707f" providerId="ADAL" clId="{4E440809-763A-4DF3-9B18-4AEAC94E9F20}" dt="2022-08-22T08:19:17.453" v="2235" actId="478"/>
          <ac:grpSpMkLst>
            <pc:docMk/>
            <pc:sldMk cId="1959493693" sldId="259"/>
            <ac:grpSpMk id="18" creationId="{33EE7DDF-E8AA-4173-81F2-9222BB0E0DEC}"/>
          </ac:grpSpMkLst>
        </pc:grpChg>
      </pc:sldChg>
      <pc:sldChg chg="addSp delSp modSp">
        <pc:chgData name="Erica Schnacke" userId="873e7dfc-5532-437b-96eb-50c754e0707f" providerId="ADAL" clId="{4E440809-763A-4DF3-9B18-4AEAC94E9F20}" dt="2022-08-20T12:39:04.510" v="2137" actId="255"/>
        <pc:sldMkLst>
          <pc:docMk/>
          <pc:sldMk cId="3378825058" sldId="261"/>
        </pc:sldMkLst>
        <pc:spChg chg="mod">
          <ac:chgData name="Erica Schnacke" userId="873e7dfc-5532-437b-96eb-50c754e0707f" providerId="ADAL" clId="{4E440809-763A-4DF3-9B18-4AEAC94E9F20}" dt="2022-08-20T12:37:43.428" v="2042" actId="14100"/>
          <ac:spMkLst>
            <pc:docMk/>
            <pc:sldMk cId="3378825058" sldId="261"/>
            <ac:spMk id="2" creationId="{8BA4BD46-1E74-49B3-8020-99427BE95990}"/>
          </ac:spMkLst>
        </pc:spChg>
        <pc:spChg chg="del mod">
          <ac:chgData name="Erica Schnacke" userId="873e7dfc-5532-437b-96eb-50c754e0707f" providerId="ADAL" clId="{4E440809-763A-4DF3-9B18-4AEAC94E9F20}" dt="2022-08-20T12:19:07.438" v="1942"/>
          <ac:spMkLst>
            <pc:docMk/>
            <pc:sldMk cId="3378825058" sldId="261"/>
            <ac:spMk id="4" creationId="{F532B1B3-BC68-4B85-AAE6-756A04FC6AAF}"/>
          </ac:spMkLst>
        </pc:spChg>
        <pc:spChg chg="add mod">
          <ac:chgData name="Erica Schnacke" userId="873e7dfc-5532-437b-96eb-50c754e0707f" providerId="ADAL" clId="{4E440809-763A-4DF3-9B18-4AEAC94E9F20}" dt="2022-08-20T12:39:04.510" v="2137" actId="255"/>
          <ac:spMkLst>
            <pc:docMk/>
            <pc:sldMk cId="3378825058" sldId="261"/>
            <ac:spMk id="6" creationId="{F8AAB1D1-6915-471C-A979-2C8CB9E06FB0}"/>
          </ac:spMkLst>
        </pc:spChg>
        <pc:spChg chg="mod">
          <ac:chgData name="Erica Schnacke" userId="873e7dfc-5532-437b-96eb-50c754e0707f" providerId="ADAL" clId="{4E440809-763A-4DF3-9B18-4AEAC94E9F20}" dt="2022-08-20T12:36:54.430" v="1979" actId="20577"/>
          <ac:spMkLst>
            <pc:docMk/>
            <pc:sldMk cId="3378825058" sldId="261"/>
            <ac:spMk id="12" creationId="{297CA11F-B52E-4750-85AC-F75CE7933D36}"/>
          </ac:spMkLst>
        </pc:spChg>
        <pc:grpChg chg="del mod">
          <ac:chgData name="Erica Schnacke" userId="873e7dfc-5532-437b-96eb-50c754e0707f" providerId="ADAL" clId="{4E440809-763A-4DF3-9B18-4AEAC94E9F20}" dt="2022-08-20T12:36:55.818" v="1980" actId="478"/>
          <ac:grpSpMkLst>
            <pc:docMk/>
            <pc:sldMk cId="3378825058" sldId="261"/>
            <ac:grpSpMk id="8" creationId="{4D416E7D-86BA-4C1C-A216-F8196EC45FD3}"/>
          </ac:grpSpMkLst>
        </pc:grpChg>
        <pc:picChg chg="add mod">
          <ac:chgData name="Erica Schnacke" userId="873e7dfc-5532-437b-96eb-50c754e0707f" providerId="ADAL" clId="{4E440809-763A-4DF3-9B18-4AEAC94E9F20}" dt="2022-08-20T12:37:49.090" v="2043" actId="1076"/>
          <ac:picMkLst>
            <pc:docMk/>
            <pc:sldMk cId="3378825058" sldId="261"/>
            <ac:picMk id="5" creationId="{EAB169D3-784B-43CC-8C60-8E3E4D0B53A6}"/>
          </ac:picMkLst>
        </pc:picChg>
      </pc:sldChg>
      <pc:sldChg chg="delSp del">
        <pc:chgData name="Erica Schnacke" userId="873e7dfc-5532-437b-96eb-50c754e0707f" providerId="ADAL" clId="{4E440809-763A-4DF3-9B18-4AEAC94E9F20}" dt="2022-08-22T12:55:01.163" v="5845" actId="2696"/>
        <pc:sldMkLst>
          <pc:docMk/>
          <pc:sldMk cId="1674363154" sldId="263"/>
        </pc:sldMkLst>
        <pc:spChg chg="del">
          <ac:chgData name="Erica Schnacke" userId="873e7dfc-5532-437b-96eb-50c754e0707f" providerId="ADAL" clId="{4E440809-763A-4DF3-9B18-4AEAC94E9F20}" dt="2022-08-22T12:14:45.529" v="5422" actId="478"/>
          <ac:spMkLst>
            <pc:docMk/>
            <pc:sldMk cId="1674363154" sldId="263"/>
            <ac:spMk id="5" creationId="{99E6705A-EEA9-4642-AE9A-1E150D5FE3E8}"/>
          </ac:spMkLst>
        </pc:spChg>
      </pc:sldChg>
      <pc:sldChg chg="addSp delSp modSp">
        <pc:chgData name="Erica Schnacke" userId="873e7dfc-5532-437b-96eb-50c754e0707f" providerId="ADAL" clId="{4E440809-763A-4DF3-9B18-4AEAC94E9F20}" dt="2022-08-22T13:04:31.210" v="6147" actId="1076"/>
        <pc:sldMkLst>
          <pc:docMk/>
          <pc:sldMk cId="989488239" sldId="264"/>
        </pc:sldMkLst>
        <pc:spChg chg="add mod">
          <ac:chgData name="Erica Schnacke" userId="873e7dfc-5532-437b-96eb-50c754e0707f" providerId="ADAL" clId="{4E440809-763A-4DF3-9B18-4AEAC94E9F20}" dt="2022-08-22T13:02:46.452" v="6120" actId="1076"/>
          <ac:spMkLst>
            <pc:docMk/>
            <pc:sldMk cId="989488239" sldId="264"/>
            <ac:spMk id="3" creationId="{041F42CC-A585-438D-8B64-2A209C293F0D}"/>
          </ac:spMkLst>
        </pc:spChg>
        <pc:spChg chg="add mod">
          <ac:chgData name="Erica Schnacke" userId="873e7dfc-5532-437b-96eb-50c754e0707f" providerId="ADAL" clId="{4E440809-763A-4DF3-9B18-4AEAC94E9F20}" dt="2022-08-22T13:03:20.279" v="6127" actId="1076"/>
          <ac:spMkLst>
            <pc:docMk/>
            <pc:sldMk cId="989488239" sldId="264"/>
            <ac:spMk id="5" creationId="{4F141F07-CB99-49EE-82EC-9747BA3FF26A}"/>
          </ac:spMkLst>
        </pc:spChg>
        <pc:spChg chg="add mod">
          <ac:chgData name="Erica Schnacke" userId="873e7dfc-5532-437b-96eb-50c754e0707f" providerId="ADAL" clId="{4E440809-763A-4DF3-9B18-4AEAC94E9F20}" dt="2022-08-22T13:03:41.478" v="6133" actId="1076"/>
          <ac:spMkLst>
            <pc:docMk/>
            <pc:sldMk cId="989488239" sldId="264"/>
            <ac:spMk id="6" creationId="{B1F1BCD6-819C-41F3-AAA2-9B80FBD55912}"/>
          </ac:spMkLst>
        </pc:spChg>
        <pc:spChg chg="del mod">
          <ac:chgData name="Erica Schnacke" userId="873e7dfc-5532-437b-96eb-50c754e0707f" providerId="ADAL" clId="{4E440809-763A-4DF3-9B18-4AEAC94E9F20}" dt="2022-08-22T13:02:13.296" v="6114"/>
          <ac:spMkLst>
            <pc:docMk/>
            <pc:sldMk cId="989488239" sldId="264"/>
            <ac:spMk id="7" creationId="{16E25BC8-4797-413D-A7E3-BDF226A40F4F}"/>
          </ac:spMkLst>
        </pc:spChg>
        <pc:spChg chg="add mod">
          <ac:chgData name="Erica Schnacke" userId="873e7dfc-5532-437b-96eb-50c754e0707f" providerId="ADAL" clId="{4E440809-763A-4DF3-9B18-4AEAC94E9F20}" dt="2022-08-22T13:04:06.983" v="6139" actId="1076"/>
          <ac:spMkLst>
            <pc:docMk/>
            <pc:sldMk cId="989488239" sldId="264"/>
            <ac:spMk id="12" creationId="{0568BAFF-4AD1-440D-89DD-85F5FB041E6C}"/>
          </ac:spMkLst>
        </pc:spChg>
        <pc:spChg chg="add mod">
          <ac:chgData name="Erica Schnacke" userId="873e7dfc-5532-437b-96eb-50c754e0707f" providerId="ADAL" clId="{4E440809-763A-4DF3-9B18-4AEAC94E9F20}" dt="2022-08-22T13:04:31.210" v="6147" actId="1076"/>
          <ac:spMkLst>
            <pc:docMk/>
            <pc:sldMk cId="989488239" sldId="264"/>
            <ac:spMk id="13" creationId="{85ACE9C3-AA6E-4B9D-B801-6C1CDE3725B0}"/>
          </ac:spMkLst>
        </pc:spChg>
      </pc:sldChg>
      <pc:sldChg chg="addSp delSp modSp">
        <pc:chgData name="Erica Schnacke" userId="873e7dfc-5532-437b-96eb-50c754e0707f" providerId="ADAL" clId="{4E440809-763A-4DF3-9B18-4AEAC94E9F20}" dt="2022-08-22T13:41:08.858" v="6423" actId="1076"/>
        <pc:sldMkLst>
          <pc:docMk/>
          <pc:sldMk cId="2664076803" sldId="265"/>
        </pc:sldMkLst>
        <pc:spChg chg="del">
          <ac:chgData name="Erica Schnacke" userId="873e7dfc-5532-437b-96eb-50c754e0707f" providerId="ADAL" clId="{4E440809-763A-4DF3-9B18-4AEAC94E9F20}" dt="2022-08-22T13:39:19.690" v="6415" actId="478"/>
          <ac:spMkLst>
            <pc:docMk/>
            <pc:sldMk cId="2664076803" sldId="265"/>
            <ac:spMk id="2" creationId="{FA6340C2-F404-446E-906C-F0A4D395ABB9}"/>
          </ac:spMkLst>
        </pc:spChg>
        <pc:graphicFrameChg chg="add del">
          <ac:chgData name="Erica Schnacke" userId="873e7dfc-5532-437b-96eb-50c754e0707f" providerId="ADAL" clId="{4E440809-763A-4DF3-9B18-4AEAC94E9F20}" dt="2022-08-22T13:39:17.796" v="6414"/>
          <ac:graphicFrameMkLst>
            <pc:docMk/>
            <pc:sldMk cId="2664076803" sldId="265"/>
            <ac:graphicFrameMk id="3" creationId="{095FB99E-2298-4BD1-87B3-31A3B752D272}"/>
          </ac:graphicFrameMkLst>
        </pc:graphicFrameChg>
        <pc:picChg chg="add mod">
          <ac:chgData name="Erica Schnacke" userId="873e7dfc-5532-437b-96eb-50c754e0707f" providerId="ADAL" clId="{4E440809-763A-4DF3-9B18-4AEAC94E9F20}" dt="2022-08-22T13:41:08.858" v="6423" actId="1076"/>
          <ac:picMkLst>
            <pc:docMk/>
            <pc:sldMk cId="2664076803" sldId="265"/>
            <ac:picMk id="4" creationId="{A7004D22-CA3F-495B-A236-443166BD57EE}"/>
          </ac:picMkLst>
        </pc:picChg>
        <pc:picChg chg="add mod">
          <ac:chgData name="Erica Schnacke" userId="873e7dfc-5532-437b-96eb-50c754e0707f" providerId="ADAL" clId="{4E440809-763A-4DF3-9B18-4AEAC94E9F20}" dt="2022-08-22T13:41:06.113" v="6422" actId="1076"/>
          <ac:picMkLst>
            <pc:docMk/>
            <pc:sldMk cId="2664076803" sldId="265"/>
            <ac:picMk id="5" creationId="{3CEA6654-13D1-4E06-B6DC-D8B4117780E3}"/>
          </ac:picMkLst>
        </pc:picChg>
        <pc:picChg chg="add del">
          <ac:chgData name="Erica Schnacke" userId="873e7dfc-5532-437b-96eb-50c754e0707f" providerId="ADAL" clId="{4E440809-763A-4DF3-9B18-4AEAC94E9F20}" dt="2022-08-22T13:39:17.796" v="6414"/>
          <ac:picMkLst>
            <pc:docMk/>
            <pc:sldMk cId="2664076803" sldId="265"/>
            <ac:picMk id="7169" creationId="{1FFFD5CF-ECFC-4771-876F-81FB9AA6FDAA}"/>
          </ac:picMkLst>
        </pc:picChg>
        <pc:picChg chg="add del">
          <ac:chgData name="Erica Schnacke" userId="873e7dfc-5532-437b-96eb-50c754e0707f" providerId="ADAL" clId="{4E440809-763A-4DF3-9B18-4AEAC94E9F20}" dt="2022-08-22T13:39:17.796" v="6414"/>
          <ac:picMkLst>
            <pc:docMk/>
            <pc:sldMk cId="2664076803" sldId="265"/>
            <ac:picMk id="7170" creationId="{9454D7FC-8C19-4A88-ACDD-F4DE5196CA65}"/>
          </ac:picMkLst>
        </pc:picChg>
      </pc:sldChg>
      <pc:sldChg chg="del">
        <pc:chgData name="Erica Schnacke" userId="873e7dfc-5532-437b-96eb-50c754e0707f" providerId="ADAL" clId="{4E440809-763A-4DF3-9B18-4AEAC94E9F20}" dt="2022-08-22T12:54:34.393" v="5844" actId="2696"/>
        <pc:sldMkLst>
          <pc:docMk/>
          <pc:sldMk cId="2107851997" sldId="271"/>
        </pc:sldMkLst>
      </pc:sldChg>
      <pc:sldChg chg="del">
        <pc:chgData name="Erica Schnacke" userId="873e7dfc-5532-437b-96eb-50c754e0707f" providerId="ADAL" clId="{4E440809-763A-4DF3-9B18-4AEAC94E9F20}" dt="2022-08-20T09:45:34.368" v="0" actId="2696"/>
        <pc:sldMkLst>
          <pc:docMk/>
          <pc:sldMk cId="337628947" sldId="272"/>
        </pc:sldMkLst>
      </pc:sldChg>
      <pc:sldChg chg="del">
        <pc:chgData name="Erica Schnacke" userId="873e7dfc-5532-437b-96eb-50c754e0707f" providerId="ADAL" clId="{4E440809-763A-4DF3-9B18-4AEAC94E9F20}" dt="2022-08-20T09:45:39.594" v="1" actId="2696"/>
        <pc:sldMkLst>
          <pc:docMk/>
          <pc:sldMk cId="1693714309" sldId="273"/>
        </pc:sldMkLst>
      </pc:sldChg>
      <pc:sldChg chg="del">
        <pc:chgData name="Erica Schnacke" userId="873e7dfc-5532-437b-96eb-50c754e0707f" providerId="ADAL" clId="{4E440809-763A-4DF3-9B18-4AEAC94E9F20}" dt="2022-08-20T10:57:43.729" v="869" actId="2696"/>
        <pc:sldMkLst>
          <pc:docMk/>
          <pc:sldMk cId="3224781299" sldId="274"/>
        </pc:sldMkLst>
      </pc:sldChg>
      <pc:sldChg chg="addSp delSp modSp add modAnim">
        <pc:chgData name="Erica Schnacke" userId="873e7dfc-5532-437b-96eb-50c754e0707f" providerId="ADAL" clId="{4E440809-763A-4DF3-9B18-4AEAC94E9F20}" dt="2022-08-20T10:42:27.988" v="501" actId="313"/>
        <pc:sldMkLst>
          <pc:docMk/>
          <pc:sldMk cId="166224070" sldId="275"/>
        </pc:sldMkLst>
        <pc:spChg chg="add mod">
          <ac:chgData name="Erica Schnacke" userId="873e7dfc-5532-437b-96eb-50c754e0707f" providerId="ADAL" clId="{4E440809-763A-4DF3-9B18-4AEAC94E9F20}" dt="2022-08-20T10:36:15.253" v="160" actId="1076"/>
          <ac:spMkLst>
            <pc:docMk/>
            <pc:sldMk cId="166224070" sldId="275"/>
            <ac:spMk id="2" creationId="{1FF98A85-81E7-4687-A537-088BD72F1109}"/>
          </ac:spMkLst>
        </pc:spChg>
        <pc:spChg chg="add mod">
          <ac:chgData name="Erica Schnacke" userId="873e7dfc-5532-437b-96eb-50c754e0707f" providerId="ADAL" clId="{4E440809-763A-4DF3-9B18-4AEAC94E9F20}" dt="2022-08-20T10:40:33.115" v="426" actId="14100"/>
          <ac:spMkLst>
            <pc:docMk/>
            <pc:sldMk cId="166224070" sldId="275"/>
            <ac:spMk id="3" creationId="{3BBB02D5-054C-40D0-9B73-B2E03B38218D}"/>
          </ac:spMkLst>
        </pc:spChg>
        <pc:spChg chg="add mod">
          <ac:chgData name="Erica Schnacke" userId="873e7dfc-5532-437b-96eb-50c754e0707f" providerId="ADAL" clId="{4E440809-763A-4DF3-9B18-4AEAC94E9F20}" dt="2022-08-20T10:36:01.072" v="158" actId="1076"/>
          <ac:spMkLst>
            <pc:docMk/>
            <pc:sldMk cId="166224070" sldId="275"/>
            <ac:spMk id="4" creationId="{6FAAE6E4-D3D8-44B9-AB30-0611E284766A}"/>
          </ac:spMkLst>
        </pc:spChg>
        <pc:spChg chg="add mod">
          <ac:chgData name="Erica Schnacke" userId="873e7dfc-5532-437b-96eb-50c754e0707f" providerId="ADAL" clId="{4E440809-763A-4DF3-9B18-4AEAC94E9F20}" dt="2022-08-20T10:35:55.901" v="157" actId="1076"/>
          <ac:spMkLst>
            <pc:docMk/>
            <pc:sldMk cId="166224070" sldId="275"/>
            <ac:spMk id="5" creationId="{FCFA24B0-A2F8-4283-9E6A-DE287DD5E4B0}"/>
          </ac:spMkLst>
        </pc:spChg>
        <pc:spChg chg="add mod">
          <ac:chgData name="Erica Schnacke" userId="873e7dfc-5532-437b-96eb-50c754e0707f" providerId="ADAL" clId="{4E440809-763A-4DF3-9B18-4AEAC94E9F20}" dt="2022-08-20T10:35:51.246" v="156" actId="1076"/>
          <ac:spMkLst>
            <pc:docMk/>
            <pc:sldMk cId="166224070" sldId="275"/>
            <ac:spMk id="6" creationId="{06D726BA-C996-4738-B1A4-38E98CBF1644}"/>
          </ac:spMkLst>
        </pc:spChg>
        <pc:spChg chg="add mod">
          <ac:chgData name="Erica Schnacke" userId="873e7dfc-5532-437b-96eb-50c754e0707f" providerId="ADAL" clId="{4E440809-763A-4DF3-9B18-4AEAC94E9F20}" dt="2022-08-20T10:35:05.105" v="150" actId="1076"/>
          <ac:spMkLst>
            <pc:docMk/>
            <pc:sldMk cId="166224070" sldId="275"/>
            <ac:spMk id="7" creationId="{8615880D-B2B7-486E-9CF4-377947BA544B}"/>
          </ac:spMkLst>
        </pc:spChg>
        <pc:spChg chg="add mod">
          <ac:chgData name="Erica Schnacke" userId="873e7dfc-5532-437b-96eb-50c754e0707f" providerId="ADAL" clId="{4E440809-763A-4DF3-9B18-4AEAC94E9F20}" dt="2022-08-20T10:37:48.937" v="198" actId="207"/>
          <ac:spMkLst>
            <pc:docMk/>
            <pc:sldMk cId="166224070" sldId="275"/>
            <ac:spMk id="12" creationId="{617C6A0B-A430-4F22-B0CB-25C879333917}"/>
          </ac:spMkLst>
        </pc:spChg>
        <pc:spChg chg="add mod">
          <ac:chgData name="Erica Schnacke" userId="873e7dfc-5532-437b-96eb-50c754e0707f" providerId="ADAL" clId="{4E440809-763A-4DF3-9B18-4AEAC94E9F20}" dt="2022-08-20T10:38:04.781" v="203" actId="1076"/>
          <ac:spMkLst>
            <pc:docMk/>
            <pc:sldMk cId="166224070" sldId="275"/>
            <ac:spMk id="13" creationId="{C6A83FDE-76C0-4865-978D-7BE055489BE9}"/>
          </ac:spMkLst>
        </pc:spChg>
        <pc:spChg chg="add mod">
          <ac:chgData name="Erica Schnacke" userId="873e7dfc-5532-437b-96eb-50c754e0707f" providerId="ADAL" clId="{4E440809-763A-4DF3-9B18-4AEAC94E9F20}" dt="2022-08-20T10:38:37.032" v="242" actId="1076"/>
          <ac:spMkLst>
            <pc:docMk/>
            <pc:sldMk cId="166224070" sldId="275"/>
            <ac:spMk id="14" creationId="{E388479C-33BE-4751-9FD5-8B5F447CC5F4}"/>
          </ac:spMkLst>
        </pc:spChg>
        <pc:spChg chg="add mod">
          <ac:chgData name="Erica Schnacke" userId="873e7dfc-5532-437b-96eb-50c754e0707f" providerId="ADAL" clId="{4E440809-763A-4DF3-9B18-4AEAC94E9F20}" dt="2022-08-20T10:41:40.196" v="473" actId="1076"/>
          <ac:spMkLst>
            <pc:docMk/>
            <pc:sldMk cId="166224070" sldId="275"/>
            <ac:spMk id="15" creationId="{B886A914-C45E-45A7-BDCD-84C250DF446A}"/>
          </ac:spMkLst>
        </pc:spChg>
        <pc:spChg chg="add mod">
          <ac:chgData name="Erica Schnacke" userId="873e7dfc-5532-437b-96eb-50c754e0707f" providerId="ADAL" clId="{4E440809-763A-4DF3-9B18-4AEAC94E9F20}" dt="2022-08-20T10:41:43.065" v="474" actId="1076"/>
          <ac:spMkLst>
            <pc:docMk/>
            <pc:sldMk cId="166224070" sldId="275"/>
            <ac:spMk id="16" creationId="{A3DD26C6-601C-469A-996F-C41FD0C69E90}"/>
          </ac:spMkLst>
        </pc:spChg>
        <pc:spChg chg="add mod">
          <ac:chgData name="Erica Schnacke" userId="873e7dfc-5532-437b-96eb-50c754e0707f" providerId="ADAL" clId="{4E440809-763A-4DF3-9B18-4AEAC94E9F20}" dt="2022-08-20T10:41:28.727" v="470" actId="20577"/>
          <ac:spMkLst>
            <pc:docMk/>
            <pc:sldMk cId="166224070" sldId="275"/>
            <ac:spMk id="19" creationId="{0777982C-65EA-44F1-A9CB-93B980A7EF96}"/>
          </ac:spMkLst>
        </pc:spChg>
        <pc:spChg chg="add mod">
          <ac:chgData name="Erica Schnacke" userId="873e7dfc-5532-437b-96eb-50c754e0707f" providerId="ADAL" clId="{4E440809-763A-4DF3-9B18-4AEAC94E9F20}" dt="2022-08-20T10:41:13.290" v="459" actId="20577"/>
          <ac:spMkLst>
            <pc:docMk/>
            <pc:sldMk cId="166224070" sldId="275"/>
            <ac:spMk id="20" creationId="{85E6C0A1-3614-4899-9362-BEEECBA8EE0E}"/>
          </ac:spMkLst>
        </pc:spChg>
        <pc:spChg chg="add mod">
          <ac:chgData name="Erica Schnacke" userId="873e7dfc-5532-437b-96eb-50c754e0707f" providerId="ADAL" clId="{4E440809-763A-4DF3-9B18-4AEAC94E9F20}" dt="2022-08-20T10:41:49.139" v="476" actId="1076"/>
          <ac:spMkLst>
            <pc:docMk/>
            <pc:sldMk cId="166224070" sldId="275"/>
            <ac:spMk id="21" creationId="{466B00DF-D791-438B-A16F-C8207B9DB621}"/>
          </ac:spMkLst>
        </pc:spChg>
        <pc:spChg chg="add mod">
          <ac:chgData name="Erica Schnacke" userId="873e7dfc-5532-437b-96eb-50c754e0707f" providerId="ADAL" clId="{4E440809-763A-4DF3-9B18-4AEAC94E9F20}" dt="2022-08-20T10:42:27.988" v="501" actId="313"/>
          <ac:spMkLst>
            <pc:docMk/>
            <pc:sldMk cId="166224070" sldId="275"/>
            <ac:spMk id="22" creationId="{F4016B8C-4992-4189-A1DF-2CE3DAEA8DC9}"/>
          </ac:spMkLst>
        </pc:spChg>
        <pc:picChg chg="add mod">
          <ac:chgData name="Erica Schnacke" userId="873e7dfc-5532-437b-96eb-50c754e0707f" providerId="ADAL" clId="{4E440809-763A-4DF3-9B18-4AEAC94E9F20}" dt="2022-08-20T10:39:17.117" v="252" actId="1076"/>
          <ac:picMkLst>
            <pc:docMk/>
            <pc:sldMk cId="166224070" sldId="275"/>
            <ac:picMk id="17" creationId="{83FBCF07-347D-4E76-940A-09B443CF9E12}"/>
          </ac:picMkLst>
        </pc:picChg>
        <pc:picChg chg="add mod">
          <ac:chgData name="Erica Schnacke" userId="873e7dfc-5532-437b-96eb-50c754e0707f" providerId="ADAL" clId="{4E440809-763A-4DF3-9B18-4AEAC94E9F20}" dt="2022-08-20T10:40:06.457" v="360" actId="1076"/>
          <ac:picMkLst>
            <pc:docMk/>
            <pc:sldMk cId="166224070" sldId="275"/>
            <ac:picMk id="18" creationId="{3847D98A-672E-4F4E-9C72-2B76BAA0E4E6}"/>
          </ac:picMkLst>
        </pc:picChg>
        <pc:cxnChg chg="add del mod">
          <ac:chgData name="Erica Schnacke" userId="873e7dfc-5532-437b-96eb-50c754e0707f" providerId="ADAL" clId="{4E440809-763A-4DF3-9B18-4AEAC94E9F20}" dt="2022-08-20T10:37:41.226" v="195" actId="478"/>
          <ac:cxnSpMkLst>
            <pc:docMk/>
            <pc:sldMk cId="166224070" sldId="275"/>
            <ac:cxnSpMk id="9" creationId="{FCB2C430-FD80-4624-9E69-061419393C21}"/>
          </ac:cxnSpMkLst>
        </pc:cxnChg>
        <pc:cxnChg chg="add del mod">
          <ac:chgData name="Erica Schnacke" userId="873e7dfc-5532-437b-96eb-50c754e0707f" providerId="ADAL" clId="{4E440809-763A-4DF3-9B18-4AEAC94E9F20}" dt="2022-08-20T10:37:50.866" v="199" actId="478"/>
          <ac:cxnSpMkLst>
            <pc:docMk/>
            <pc:sldMk cId="166224070" sldId="275"/>
            <ac:cxnSpMk id="10" creationId="{FEFCFEBF-BBB5-4BB9-BDE9-D85E2792E41B}"/>
          </ac:cxnSpMkLst>
        </pc:cxnChg>
      </pc:sldChg>
      <pc:sldChg chg="addSp delSp modSp add addAnim delAnim modAnim">
        <pc:chgData name="Erica Schnacke" userId="873e7dfc-5532-437b-96eb-50c754e0707f" providerId="ADAL" clId="{4E440809-763A-4DF3-9B18-4AEAC94E9F20}" dt="2022-08-20T10:52:12.116" v="672" actId="1076"/>
        <pc:sldMkLst>
          <pc:docMk/>
          <pc:sldMk cId="3019456241" sldId="276"/>
        </pc:sldMkLst>
        <pc:spChg chg="mod">
          <ac:chgData name="Erica Schnacke" userId="873e7dfc-5532-437b-96eb-50c754e0707f" providerId="ADAL" clId="{4E440809-763A-4DF3-9B18-4AEAC94E9F20}" dt="2022-08-20T10:44:15.780" v="586" actId="20577"/>
          <ac:spMkLst>
            <pc:docMk/>
            <pc:sldMk cId="3019456241" sldId="276"/>
            <ac:spMk id="3" creationId="{3BBB02D5-054C-40D0-9B73-B2E03B38218D}"/>
          </ac:spMkLst>
        </pc:spChg>
        <pc:spChg chg="del">
          <ac:chgData name="Erica Schnacke" userId="873e7dfc-5532-437b-96eb-50c754e0707f" providerId="ADAL" clId="{4E440809-763A-4DF3-9B18-4AEAC94E9F20}" dt="2022-08-20T10:51:48.337" v="663" actId="478"/>
          <ac:spMkLst>
            <pc:docMk/>
            <pc:sldMk cId="3019456241" sldId="276"/>
            <ac:spMk id="5" creationId="{FCFA24B0-A2F8-4283-9E6A-DE287DD5E4B0}"/>
          </ac:spMkLst>
        </pc:spChg>
        <pc:spChg chg="del">
          <ac:chgData name="Erica Schnacke" userId="873e7dfc-5532-437b-96eb-50c754e0707f" providerId="ADAL" clId="{4E440809-763A-4DF3-9B18-4AEAC94E9F20}" dt="2022-08-20T10:47:47.067" v="633" actId="478"/>
          <ac:spMkLst>
            <pc:docMk/>
            <pc:sldMk cId="3019456241" sldId="276"/>
            <ac:spMk id="6" creationId="{06D726BA-C996-4738-B1A4-38E98CBF1644}"/>
          </ac:spMkLst>
        </pc:spChg>
        <pc:spChg chg="mod">
          <ac:chgData name="Erica Schnacke" userId="873e7dfc-5532-437b-96eb-50c754e0707f" providerId="ADAL" clId="{4E440809-763A-4DF3-9B18-4AEAC94E9F20}" dt="2022-08-20T10:51:58.544" v="668" actId="1076"/>
          <ac:spMkLst>
            <pc:docMk/>
            <pc:sldMk cId="3019456241" sldId="276"/>
            <ac:spMk id="7" creationId="{8615880D-B2B7-486E-9CF4-377947BA544B}"/>
          </ac:spMkLst>
        </pc:spChg>
        <pc:spChg chg="del">
          <ac:chgData name="Erica Schnacke" userId="873e7dfc-5532-437b-96eb-50c754e0707f" providerId="ADAL" clId="{4E440809-763A-4DF3-9B18-4AEAC94E9F20}" dt="2022-08-20T10:44:24.694" v="590" actId="478"/>
          <ac:spMkLst>
            <pc:docMk/>
            <pc:sldMk cId="3019456241" sldId="276"/>
            <ac:spMk id="12" creationId="{617C6A0B-A430-4F22-B0CB-25C879333917}"/>
          </ac:spMkLst>
        </pc:spChg>
        <pc:spChg chg="del">
          <ac:chgData name="Erica Schnacke" userId="873e7dfc-5532-437b-96eb-50c754e0707f" providerId="ADAL" clId="{4E440809-763A-4DF3-9B18-4AEAC94E9F20}" dt="2022-08-20T10:51:49.586" v="664" actId="478"/>
          <ac:spMkLst>
            <pc:docMk/>
            <pc:sldMk cId="3019456241" sldId="276"/>
            <ac:spMk id="13" creationId="{C6A83FDE-76C0-4865-978D-7BE055489BE9}"/>
          </ac:spMkLst>
        </pc:spChg>
        <pc:spChg chg="del">
          <ac:chgData name="Erica Schnacke" userId="873e7dfc-5532-437b-96eb-50c754e0707f" providerId="ADAL" clId="{4E440809-763A-4DF3-9B18-4AEAC94E9F20}" dt="2022-08-20T10:47:48.537" v="634" actId="478"/>
          <ac:spMkLst>
            <pc:docMk/>
            <pc:sldMk cId="3019456241" sldId="276"/>
            <ac:spMk id="14" creationId="{E388479C-33BE-4751-9FD5-8B5F447CC5F4}"/>
          </ac:spMkLst>
        </pc:spChg>
        <pc:spChg chg="del">
          <ac:chgData name="Erica Schnacke" userId="873e7dfc-5532-437b-96eb-50c754e0707f" providerId="ADAL" clId="{4E440809-763A-4DF3-9B18-4AEAC94E9F20}" dt="2022-08-20T10:47:57.315" v="638" actId="478"/>
          <ac:spMkLst>
            <pc:docMk/>
            <pc:sldMk cId="3019456241" sldId="276"/>
            <ac:spMk id="15" creationId="{B886A914-C45E-45A7-BDCD-84C250DF446A}"/>
          </ac:spMkLst>
        </pc:spChg>
        <pc:spChg chg="del">
          <ac:chgData name="Erica Schnacke" userId="873e7dfc-5532-437b-96eb-50c754e0707f" providerId="ADAL" clId="{4E440809-763A-4DF3-9B18-4AEAC94E9F20}" dt="2022-08-20T10:47:55.267" v="637" actId="478"/>
          <ac:spMkLst>
            <pc:docMk/>
            <pc:sldMk cId="3019456241" sldId="276"/>
            <ac:spMk id="16" creationId="{A3DD26C6-601C-469A-996F-C41FD0C69E90}"/>
          </ac:spMkLst>
        </pc:spChg>
        <pc:spChg chg="del mod">
          <ac:chgData name="Erica Schnacke" userId="873e7dfc-5532-437b-96eb-50c754e0707f" providerId="ADAL" clId="{4E440809-763A-4DF3-9B18-4AEAC94E9F20}" dt="2022-08-20T10:47:51.568" v="636" actId="478"/>
          <ac:spMkLst>
            <pc:docMk/>
            <pc:sldMk cId="3019456241" sldId="276"/>
            <ac:spMk id="19" creationId="{0777982C-65EA-44F1-A9CB-93B980A7EF96}"/>
          </ac:spMkLst>
        </pc:spChg>
        <pc:spChg chg="del mod">
          <ac:chgData name="Erica Schnacke" userId="873e7dfc-5532-437b-96eb-50c754e0707f" providerId="ADAL" clId="{4E440809-763A-4DF3-9B18-4AEAC94E9F20}" dt="2022-08-20T10:51:54.768" v="667" actId="478"/>
          <ac:spMkLst>
            <pc:docMk/>
            <pc:sldMk cId="3019456241" sldId="276"/>
            <ac:spMk id="20" creationId="{85E6C0A1-3614-4899-9362-BEEECBA8EE0E}"/>
          </ac:spMkLst>
        </pc:spChg>
        <pc:spChg chg="add del mod">
          <ac:chgData name="Erica Schnacke" userId="873e7dfc-5532-437b-96eb-50c754e0707f" providerId="ADAL" clId="{4E440809-763A-4DF3-9B18-4AEAC94E9F20}" dt="2022-08-20T10:47:14.406" v="632" actId="20577"/>
          <ac:spMkLst>
            <pc:docMk/>
            <pc:sldMk cId="3019456241" sldId="276"/>
            <ac:spMk id="21" creationId="{466B00DF-D791-438B-A16F-C8207B9DB621}"/>
          </ac:spMkLst>
        </pc:spChg>
        <pc:spChg chg="mod">
          <ac:chgData name="Erica Schnacke" userId="873e7dfc-5532-437b-96eb-50c754e0707f" providerId="ADAL" clId="{4E440809-763A-4DF3-9B18-4AEAC94E9F20}" dt="2022-08-20T10:52:09.138" v="671" actId="1076"/>
          <ac:spMkLst>
            <pc:docMk/>
            <pc:sldMk cId="3019456241" sldId="276"/>
            <ac:spMk id="22" creationId="{F4016B8C-4992-4189-A1DF-2CE3DAEA8DC9}"/>
          </ac:spMkLst>
        </pc:spChg>
        <pc:spChg chg="add mod">
          <ac:chgData name="Erica Schnacke" userId="873e7dfc-5532-437b-96eb-50c754e0707f" providerId="ADAL" clId="{4E440809-763A-4DF3-9B18-4AEAC94E9F20}" dt="2022-08-20T10:47:09.504" v="625" actId="208"/>
          <ac:spMkLst>
            <pc:docMk/>
            <pc:sldMk cId="3019456241" sldId="276"/>
            <ac:spMk id="30" creationId="{DD0ED4ED-C2B4-4BCB-9668-2A00ECC44DCB}"/>
          </ac:spMkLst>
        </pc:spChg>
        <pc:spChg chg="add mod">
          <ac:chgData name="Erica Schnacke" userId="873e7dfc-5532-437b-96eb-50c754e0707f" providerId="ADAL" clId="{4E440809-763A-4DF3-9B18-4AEAC94E9F20}" dt="2022-08-20T10:52:03.651" v="670" actId="1076"/>
          <ac:spMkLst>
            <pc:docMk/>
            <pc:sldMk cId="3019456241" sldId="276"/>
            <ac:spMk id="31" creationId="{2418FA52-1572-4B47-85DC-E78B76F1ADB4}"/>
          </ac:spMkLst>
        </pc:spChg>
        <pc:picChg chg="mod">
          <ac:chgData name="Erica Schnacke" userId="873e7dfc-5532-437b-96eb-50c754e0707f" providerId="ADAL" clId="{4E440809-763A-4DF3-9B18-4AEAC94E9F20}" dt="2022-08-20T10:52:12.116" v="672" actId="1076"/>
          <ac:picMkLst>
            <pc:docMk/>
            <pc:sldMk cId="3019456241" sldId="276"/>
            <ac:picMk id="17" creationId="{83FBCF07-347D-4E76-940A-09B443CF9E12}"/>
          </ac:picMkLst>
        </pc:picChg>
        <pc:picChg chg="del">
          <ac:chgData name="Erica Schnacke" userId="873e7dfc-5532-437b-96eb-50c754e0707f" providerId="ADAL" clId="{4E440809-763A-4DF3-9B18-4AEAC94E9F20}" dt="2022-08-20T10:43:47.124" v="534" actId="478"/>
          <ac:picMkLst>
            <pc:docMk/>
            <pc:sldMk cId="3019456241" sldId="276"/>
            <ac:picMk id="18" creationId="{3847D98A-672E-4F4E-9C72-2B76BAA0E4E6}"/>
          </ac:picMkLst>
        </pc:picChg>
        <pc:cxnChg chg="add del mod">
          <ac:chgData name="Erica Schnacke" userId="873e7dfc-5532-437b-96eb-50c754e0707f" providerId="ADAL" clId="{4E440809-763A-4DF3-9B18-4AEAC94E9F20}" dt="2022-08-20T10:44:59.805" v="597" actId="478"/>
          <ac:cxnSpMkLst>
            <pc:docMk/>
            <pc:sldMk cId="3019456241" sldId="276"/>
            <ac:cxnSpMk id="9" creationId="{E252EE6F-66E6-444A-83F8-84DC028539DC}"/>
          </ac:cxnSpMkLst>
        </pc:cxnChg>
        <pc:cxnChg chg="add del mod">
          <ac:chgData name="Erica Schnacke" userId="873e7dfc-5532-437b-96eb-50c754e0707f" providerId="ADAL" clId="{4E440809-763A-4DF3-9B18-4AEAC94E9F20}" dt="2022-08-20T10:45:20.875" v="602" actId="478"/>
          <ac:cxnSpMkLst>
            <pc:docMk/>
            <pc:sldMk cId="3019456241" sldId="276"/>
            <ac:cxnSpMk id="27" creationId="{758EAC57-6F36-4735-8AA9-6B5B64DDEAE8}"/>
          </ac:cxnSpMkLst>
        </pc:cxnChg>
        <pc:cxnChg chg="add mod">
          <ac:chgData name="Erica Schnacke" userId="873e7dfc-5532-437b-96eb-50c754e0707f" providerId="ADAL" clId="{4E440809-763A-4DF3-9B18-4AEAC94E9F20}" dt="2022-08-20T10:49:40.030" v="662" actId="11529"/>
          <ac:cxnSpMkLst>
            <pc:docMk/>
            <pc:sldMk cId="3019456241" sldId="276"/>
            <ac:cxnSpMk id="33" creationId="{96BECA01-18F4-4549-AD37-AAB56AD355DA}"/>
          </ac:cxnSpMkLst>
        </pc:cxnChg>
      </pc:sldChg>
      <pc:sldChg chg="addSp modSp add">
        <pc:chgData name="Erica Schnacke" userId="873e7dfc-5532-437b-96eb-50c754e0707f" providerId="ADAL" clId="{4E440809-763A-4DF3-9B18-4AEAC94E9F20}" dt="2022-08-22T08:43:55.537" v="2712" actId="113"/>
        <pc:sldMkLst>
          <pc:docMk/>
          <pc:sldMk cId="3760397368" sldId="277"/>
        </pc:sldMkLst>
        <pc:spChg chg="add mod">
          <ac:chgData name="Erica Schnacke" userId="873e7dfc-5532-437b-96eb-50c754e0707f" providerId="ADAL" clId="{4E440809-763A-4DF3-9B18-4AEAC94E9F20}" dt="2022-08-20T12:23:46.275" v="1943" actId="164"/>
          <ac:spMkLst>
            <pc:docMk/>
            <pc:sldMk cId="3760397368" sldId="277"/>
            <ac:spMk id="2" creationId="{5204C142-803E-461B-ABB6-97F8E2361D29}"/>
          </ac:spMkLst>
        </pc:spChg>
        <pc:spChg chg="mod">
          <ac:chgData name="Erica Schnacke" userId="873e7dfc-5532-437b-96eb-50c754e0707f" providerId="ADAL" clId="{4E440809-763A-4DF3-9B18-4AEAC94E9F20}" dt="2022-08-20T10:59:24.493" v="876" actId="1076"/>
          <ac:spMkLst>
            <pc:docMk/>
            <pc:sldMk cId="3760397368" sldId="277"/>
            <ac:spMk id="5" creationId="{D9D4E6F1-03F5-4A1E-A11F-CD668F0DAE91}"/>
          </ac:spMkLst>
        </pc:spChg>
        <pc:spChg chg="mod">
          <ac:chgData name="Erica Schnacke" userId="873e7dfc-5532-437b-96eb-50c754e0707f" providerId="ADAL" clId="{4E440809-763A-4DF3-9B18-4AEAC94E9F20}" dt="2022-08-20T10:59:27.558" v="877" actId="1076"/>
          <ac:spMkLst>
            <pc:docMk/>
            <pc:sldMk cId="3760397368" sldId="277"/>
            <ac:spMk id="7" creationId="{39F216BA-CB73-4D9F-B021-D589F096AFD2}"/>
          </ac:spMkLst>
        </pc:spChg>
        <pc:spChg chg="add mod">
          <ac:chgData name="Erica Schnacke" userId="873e7dfc-5532-437b-96eb-50c754e0707f" providerId="ADAL" clId="{4E440809-763A-4DF3-9B18-4AEAC94E9F20}" dt="2022-08-22T08:43:55.537" v="2712" actId="113"/>
          <ac:spMkLst>
            <pc:docMk/>
            <pc:sldMk cId="3760397368" sldId="277"/>
            <ac:spMk id="8" creationId="{A0B8D5EF-9740-4845-A151-1BAEA1B8ADE8}"/>
          </ac:spMkLst>
        </pc:spChg>
        <pc:spChg chg="add mod">
          <ac:chgData name="Erica Schnacke" userId="873e7dfc-5532-437b-96eb-50c754e0707f" providerId="ADAL" clId="{4E440809-763A-4DF3-9B18-4AEAC94E9F20}" dt="2022-08-20T11:02:15.270" v="1163" actId="20577"/>
          <ac:spMkLst>
            <pc:docMk/>
            <pc:sldMk cId="3760397368" sldId="277"/>
            <ac:spMk id="9" creationId="{1DCBD34C-5CC3-4478-837C-D2C2E7C5A284}"/>
          </ac:spMkLst>
        </pc:spChg>
        <pc:spChg chg="add mod">
          <ac:chgData name="Erica Schnacke" userId="873e7dfc-5532-437b-96eb-50c754e0707f" providerId="ADAL" clId="{4E440809-763A-4DF3-9B18-4AEAC94E9F20}" dt="2022-08-20T11:03:00.415" v="1169" actId="164"/>
          <ac:spMkLst>
            <pc:docMk/>
            <pc:sldMk cId="3760397368" sldId="277"/>
            <ac:spMk id="10" creationId="{49255977-7B22-405E-B5CD-9FE10B7490DB}"/>
          </ac:spMkLst>
        </pc:spChg>
        <pc:spChg chg="add mod">
          <ac:chgData name="Erica Schnacke" userId="873e7dfc-5532-437b-96eb-50c754e0707f" providerId="ADAL" clId="{4E440809-763A-4DF3-9B18-4AEAC94E9F20}" dt="2022-08-20T11:03:00.415" v="1169" actId="164"/>
          <ac:spMkLst>
            <pc:docMk/>
            <pc:sldMk cId="3760397368" sldId="277"/>
            <ac:spMk id="11" creationId="{AC4E48AB-63EA-41CC-B2F7-63ACD5F883D1}"/>
          </ac:spMkLst>
        </pc:spChg>
        <pc:spChg chg="add mod">
          <ac:chgData name="Erica Schnacke" userId="873e7dfc-5532-437b-96eb-50c754e0707f" providerId="ADAL" clId="{4E440809-763A-4DF3-9B18-4AEAC94E9F20}" dt="2022-08-20T12:23:46.275" v="1943" actId="164"/>
          <ac:spMkLst>
            <pc:docMk/>
            <pc:sldMk cId="3760397368" sldId="277"/>
            <ac:spMk id="19" creationId="{CCA32B56-A5AA-42B6-9EB4-B24FDF314A4B}"/>
          </ac:spMkLst>
        </pc:spChg>
        <pc:spChg chg="add mod">
          <ac:chgData name="Erica Schnacke" userId="873e7dfc-5532-437b-96eb-50c754e0707f" providerId="ADAL" clId="{4E440809-763A-4DF3-9B18-4AEAC94E9F20}" dt="2022-08-20T12:23:46.275" v="1943" actId="164"/>
          <ac:spMkLst>
            <pc:docMk/>
            <pc:sldMk cId="3760397368" sldId="277"/>
            <ac:spMk id="20" creationId="{958A76DA-61B9-4D75-82E3-6D65E10CB959}"/>
          </ac:spMkLst>
        </pc:spChg>
        <pc:spChg chg="add mod">
          <ac:chgData name="Erica Schnacke" userId="873e7dfc-5532-437b-96eb-50c754e0707f" providerId="ADAL" clId="{4E440809-763A-4DF3-9B18-4AEAC94E9F20}" dt="2022-08-20T12:23:46.275" v="1943" actId="164"/>
          <ac:spMkLst>
            <pc:docMk/>
            <pc:sldMk cId="3760397368" sldId="277"/>
            <ac:spMk id="21" creationId="{6CA6F5C9-9E24-4DA0-8976-977DB4E18753}"/>
          </ac:spMkLst>
        </pc:spChg>
        <pc:spChg chg="add mod">
          <ac:chgData name="Erica Schnacke" userId="873e7dfc-5532-437b-96eb-50c754e0707f" providerId="ADAL" clId="{4E440809-763A-4DF3-9B18-4AEAC94E9F20}" dt="2022-08-20T12:23:46.275" v="1943" actId="164"/>
          <ac:spMkLst>
            <pc:docMk/>
            <pc:sldMk cId="3760397368" sldId="277"/>
            <ac:spMk id="22" creationId="{F19A9318-394D-4B36-A8FA-AD624A557DC6}"/>
          </ac:spMkLst>
        </pc:spChg>
        <pc:spChg chg="add mod">
          <ac:chgData name="Erica Schnacke" userId="873e7dfc-5532-437b-96eb-50c754e0707f" providerId="ADAL" clId="{4E440809-763A-4DF3-9B18-4AEAC94E9F20}" dt="2022-08-20T12:23:46.275" v="1943" actId="164"/>
          <ac:spMkLst>
            <pc:docMk/>
            <pc:sldMk cId="3760397368" sldId="277"/>
            <ac:spMk id="23" creationId="{41822F46-4748-40AB-B345-1AC009275995}"/>
          </ac:spMkLst>
        </pc:spChg>
        <pc:spChg chg="add mod">
          <ac:chgData name="Erica Schnacke" userId="873e7dfc-5532-437b-96eb-50c754e0707f" providerId="ADAL" clId="{4E440809-763A-4DF3-9B18-4AEAC94E9F20}" dt="2022-08-20T12:23:46.275" v="1943" actId="164"/>
          <ac:spMkLst>
            <pc:docMk/>
            <pc:sldMk cId="3760397368" sldId="277"/>
            <ac:spMk id="24" creationId="{BA5362EF-016B-46CA-AFB5-A76529275DCD}"/>
          </ac:spMkLst>
        </pc:spChg>
        <pc:spChg chg="add mod">
          <ac:chgData name="Erica Schnacke" userId="873e7dfc-5532-437b-96eb-50c754e0707f" providerId="ADAL" clId="{4E440809-763A-4DF3-9B18-4AEAC94E9F20}" dt="2022-08-20T12:23:46.275" v="1943" actId="164"/>
          <ac:spMkLst>
            <pc:docMk/>
            <pc:sldMk cId="3760397368" sldId="277"/>
            <ac:spMk id="25" creationId="{0CA2E63F-8DE7-472F-AB77-812520908F36}"/>
          </ac:spMkLst>
        </pc:spChg>
        <pc:spChg chg="add mod">
          <ac:chgData name="Erica Schnacke" userId="873e7dfc-5532-437b-96eb-50c754e0707f" providerId="ADAL" clId="{4E440809-763A-4DF3-9B18-4AEAC94E9F20}" dt="2022-08-20T12:23:46.275" v="1943" actId="164"/>
          <ac:spMkLst>
            <pc:docMk/>
            <pc:sldMk cId="3760397368" sldId="277"/>
            <ac:spMk id="26" creationId="{CC6CA470-4F6A-40A7-932F-F582EAD70FE2}"/>
          </ac:spMkLst>
        </pc:spChg>
        <pc:spChg chg="add mod">
          <ac:chgData name="Erica Schnacke" userId="873e7dfc-5532-437b-96eb-50c754e0707f" providerId="ADAL" clId="{4E440809-763A-4DF3-9B18-4AEAC94E9F20}" dt="2022-08-20T12:23:46.275" v="1943" actId="164"/>
          <ac:spMkLst>
            <pc:docMk/>
            <pc:sldMk cId="3760397368" sldId="277"/>
            <ac:spMk id="27" creationId="{C028E6F5-5601-4473-B6B9-EF935C4EDD08}"/>
          </ac:spMkLst>
        </pc:spChg>
        <pc:grpChg chg="add mod">
          <ac:chgData name="Erica Schnacke" userId="873e7dfc-5532-437b-96eb-50c754e0707f" providerId="ADAL" clId="{4E440809-763A-4DF3-9B18-4AEAC94E9F20}" dt="2022-08-20T10:59:16.367" v="874" actId="1076"/>
          <ac:grpSpMkLst>
            <pc:docMk/>
            <pc:sldMk cId="3760397368" sldId="277"/>
            <ac:grpSpMk id="3" creationId="{54611FF2-0D28-4ADC-8E1F-4BB9C7C61091}"/>
          </ac:grpSpMkLst>
        </pc:grpChg>
        <pc:grpChg chg="add mod">
          <ac:chgData name="Erica Schnacke" userId="873e7dfc-5532-437b-96eb-50c754e0707f" providerId="ADAL" clId="{4E440809-763A-4DF3-9B18-4AEAC94E9F20}" dt="2022-08-20T12:23:46.275" v="1943" actId="164"/>
          <ac:grpSpMkLst>
            <pc:docMk/>
            <pc:sldMk cId="3760397368" sldId="277"/>
            <ac:grpSpMk id="12" creationId="{995A535F-77DF-4A45-9C88-61E68301E4EA}"/>
          </ac:grpSpMkLst>
        </pc:grpChg>
        <pc:grpChg chg="add mod">
          <ac:chgData name="Erica Schnacke" userId="873e7dfc-5532-437b-96eb-50c754e0707f" providerId="ADAL" clId="{4E440809-763A-4DF3-9B18-4AEAC94E9F20}" dt="2022-08-20T12:23:46.275" v="1943" actId="164"/>
          <ac:grpSpMkLst>
            <pc:docMk/>
            <pc:sldMk cId="3760397368" sldId="277"/>
            <ac:grpSpMk id="13" creationId="{1476D141-BAE1-4146-956B-3D725E87ED48}"/>
          </ac:grpSpMkLst>
        </pc:grpChg>
        <pc:grpChg chg="add mod">
          <ac:chgData name="Erica Schnacke" userId="873e7dfc-5532-437b-96eb-50c754e0707f" providerId="ADAL" clId="{4E440809-763A-4DF3-9B18-4AEAC94E9F20}" dt="2022-08-20T12:23:46.275" v="1943" actId="164"/>
          <ac:grpSpMkLst>
            <pc:docMk/>
            <pc:sldMk cId="3760397368" sldId="277"/>
            <ac:grpSpMk id="16" creationId="{6DCF8540-BB8D-48EF-A1C3-42110A32B485}"/>
          </ac:grpSpMkLst>
        </pc:grpChg>
        <pc:grpChg chg="add mod">
          <ac:chgData name="Erica Schnacke" userId="873e7dfc-5532-437b-96eb-50c754e0707f" providerId="ADAL" clId="{4E440809-763A-4DF3-9B18-4AEAC94E9F20}" dt="2022-08-20T12:23:46.275" v="1943" actId="164"/>
          <ac:grpSpMkLst>
            <pc:docMk/>
            <pc:sldMk cId="3760397368" sldId="277"/>
            <ac:grpSpMk id="28" creationId="{499149C3-AA60-4FBB-BB98-FED57D26A1CA}"/>
          </ac:grpSpMkLst>
        </pc:grpChg>
        <pc:picChg chg="mod">
          <ac:chgData name="Erica Schnacke" userId="873e7dfc-5532-437b-96eb-50c754e0707f" providerId="ADAL" clId="{4E440809-763A-4DF3-9B18-4AEAC94E9F20}" dt="2022-08-20T10:59:20.769" v="875" actId="1076"/>
          <ac:picMkLst>
            <pc:docMk/>
            <pc:sldMk cId="3760397368" sldId="277"/>
            <ac:picMk id="6" creationId="{EAE9AC9D-3729-4908-A614-449F3E145B6D}"/>
          </ac:picMkLst>
        </pc:picChg>
      </pc:sldChg>
      <pc:sldChg chg="addSp delSp modSp add">
        <pc:chgData name="Erica Schnacke" userId="873e7dfc-5532-437b-96eb-50c754e0707f" providerId="ADAL" clId="{4E440809-763A-4DF3-9B18-4AEAC94E9F20}" dt="2022-08-22T08:44:03.622" v="2714" actId="113"/>
        <pc:sldMkLst>
          <pc:docMk/>
          <pc:sldMk cId="3870171709" sldId="278"/>
        </pc:sldMkLst>
        <pc:spChg chg="mod">
          <ac:chgData name="Erica Schnacke" userId="873e7dfc-5532-437b-96eb-50c754e0707f" providerId="ADAL" clId="{4E440809-763A-4DF3-9B18-4AEAC94E9F20}" dt="2022-08-20T12:30:26.940" v="1944" actId="164"/>
          <ac:spMkLst>
            <pc:docMk/>
            <pc:sldMk cId="3870171709" sldId="278"/>
            <ac:spMk id="2" creationId="{5204C142-803E-461B-ABB6-97F8E2361D29}"/>
          </ac:spMkLst>
        </pc:spChg>
        <pc:spChg chg="mod">
          <ac:chgData name="Erica Schnacke" userId="873e7dfc-5532-437b-96eb-50c754e0707f" providerId="ADAL" clId="{4E440809-763A-4DF3-9B18-4AEAC94E9F20}" dt="2022-08-20T12:15:36.409" v="1881" actId="20577"/>
          <ac:spMkLst>
            <pc:docMk/>
            <pc:sldMk cId="3870171709" sldId="278"/>
            <ac:spMk id="5" creationId="{D9D4E6F1-03F5-4A1E-A11F-CD668F0DAE91}"/>
          </ac:spMkLst>
        </pc:spChg>
        <pc:spChg chg="mod">
          <ac:chgData name="Erica Schnacke" userId="873e7dfc-5532-437b-96eb-50c754e0707f" providerId="ADAL" clId="{4E440809-763A-4DF3-9B18-4AEAC94E9F20}" dt="2022-08-20T12:14:55.266" v="1870" actId="20577"/>
          <ac:spMkLst>
            <pc:docMk/>
            <pc:sldMk cId="3870171709" sldId="278"/>
            <ac:spMk id="7" creationId="{39F216BA-CB73-4D9F-B021-D589F096AFD2}"/>
          </ac:spMkLst>
        </pc:spChg>
        <pc:spChg chg="mod">
          <ac:chgData name="Erica Schnacke" userId="873e7dfc-5532-437b-96eb-50c754e0707f" providerId="ADAL" clId="{4E440809-763A-4DF3-9B18-4AEAC94E9F20}" dt="2022-08-22T08:44:03.622" v="2714" actId="113"/>
          <ac:spMkLst>
            <pc:docMk/>
            <pc:sldMk cId="3870171709" sldId="278"/>
            <ac:spMk id="8" creationId="{A0B8D5EF-9740-4845-A151-1BAEA1B8ADE8}"/>
          </ac:spMkLst>
        </pc:spChg>
        <pc:spChg chg="mod">
          <ac:chgData name="Erica Schnacke" userId="873e7dfc-5532-437b-96eb-50c754e0707f" providerId="ADAL" clId="{4E440809-763A-4DF3-9B18-4AEAC94E9F20}" dt="2022-08-20T11:06:40.553" v="1352" actId="20577"/>
          <ac:spMkLst>
            <pc:docMk/>
            <pc:sldMk cId="3870171709" sldId="278"/>
            <ac:spMk id="9" creationId="{1DCBD34C-5CC3-4478-837C-D2C2E7C5A284}"/>
          </ac:spMkLst>
        </pc:spChg>
        <pc:spChg chg="del">
          <ac:chgData name="Erica Schnacke" userId="873e7dfc-5532-437b-96eb-50c754e0707f" providerId="ADAL" clId="{4E440809-763A-4DF3-9B18-4AEAC94E9F20}" dt="2022-08-20T11:06:53.433" v="1360" actId="478"/>
          <ac:spMkLst>
            <pc:docMk/>
            <pc:sldMk cId="3870171709" sldId="278"/>
            <ac:spMk id="19" creationId="{CCA32B56-A5AA-42B6-9EB4-B24FDF314A4B}"/>
          </ac:spMkLst>
        </pc:spChg>
        <pc:spChg chg="mod">
          <ac:chgData name="Erica Schnacke" userId="873e7dfc-5532-437b-96eb-50c754e0707f" providerId="ADAL" clId="{4E440809-763A-4DF3-9B18-4AEAC94E9F20}" dt="2022-08-20T12:30:26.940" v="1944" actId="164"/>
          <ac:spMkLst>
            <pc:docMk/>
            <pc:sldMk cId="3870171709" sldId="278"/>
            <ac:spMk id="20" creationId="{958A76DA-61B9-4D75-82E3-6D65E10CB959}"/>
          </ac:spMkLst>
        </pc:spChg>
        <pc:spChg chg="del">
          <ac:chgData name="Erica Schnacke" userId="873e7dfc-5532-437b-96eb-50c754e0707f" providerId="ADAL" clId="{4E440809-763A-4DF3-9B18-4AEAC94E9F20}" dt="2022-08-20T11:06:44.743" v="1353" actId="478"/>
          <ac:spMkLst>
            <pc:docMk/>
            <pc:sldMk cId="3870171709" sldId="278"/>
            <ac:spMk id="21" creationId="{6CA6F5C9-9E24-4DA0-8976-977DB4E18753}"/>
          </ac:spMkLst>
        </pc:spChg>
        <pc:spChg chg="del">
          <ac:chgData name="Erica Schnacke" userId="873e7dfc-5532-437b-96eb-50c754e0707f" providerId="ADAL" clId="{4E440809-763A-4DF3-9B18-4AEAC94E9F20}" dt="2022-08-20T11:06:45.763" v="1354" actId="478"/>
          <ac:spMkLst>
            <pc:docMk/>
            <pc:sldMk cId="3870171709" sldId="278"/>
            <ac:spMk id="22" creationId="{F19A9318-394D-4B36-A8FA-AD624A557DC6}"/>
          </ac:spMkLst>
        </pc:spChg>
        <pc:spChg chg="del">
          <ac:chgData name="Erica Schnacke" userId="873e7dfc-5532-437b-96eb-50c754e0707f" providerId="ADAL" clId="{4E440809-763A-4DF3-9B18-4AEAC94E9F20}" dt="2022-08-20T11:06:46.733" v="1355" actId="478"/>
          <ac:spMkLst>
            <pc:docMk/>
            <pc:sldMk cId="3870171709" sldId="278"/>
            <ac:spMk id="23" creationId="{41822F46-4748-40AB-B345-1AC009275995}"/>
          </ac:spMkLst>
        </pc:spChg>
        <pc:spChg chg="del">
          <ac:chgData name="Erica Schnacke" userId="873e7dfc-5532-437b-96eb-50c754e0707f" providerId="ADAL" clId="{4E440809-763A-4DF3-9B18-4AEAC94E9F20}" dt="2022-08-20T11:06:47.681" v="1356" actId="478"/>
          <ac:spMkLst>
            <pc:docMk/>
            <pc:sldMk cId="3870171709" sldId="278"/>
            <ac:spMk id="24" creationId="{BA5362EF-016B-46CA-AFB5-A76529275DCD}"/>
          </ac:spMkLst>
        </pc:spChg>
        <pc:spChg chg="del">
          <ac:chgData name="Erica Schnacke" userId="873e7dfc-5532-437b-96eb-50c754e0707f" providerId="ADAL" clId="{4E440809-763A-4DF3-9B18-4AEAC94E9F20}" dt="2022-08-20T11:06:49.684" v="1358" actId="478"/>
          <ac:spMkLst>
            <pc:docMk/>
            <pc:sldMk cId="3870171709" sldId="278"/>
            <ac:spMk id="25" creationId="{0CA2E63F-8DE7-472F-AB77-812520908F36}"/>
          </ac:spMkLst>
        </pc:spChg>
        <pc:spChg chg="del">
          <ac:chgData name="Erica Schnacke" userId="873e7dfc-5532-437b-96eb-50c754e0707f" providerId="ADAL" clId="{4E440809-763A-4DF3-9B18-4AEAC94E9F20}" dt="2022-08-20T11:06:48.691" v="1357" actId="478"/>
          <ac:spMkLst>
            <pc:docMk/>
            <pc:sldMk cId="3870171709" sldId="278"/>
            <ac:spMk id="26" creationId="{CC6CA470-4F6A-40A7-932F-F582EAD70FE2}"/>
          </ac:spMkLst>
        </pc:spChg>
        <pc:spChg chg="del">
          <ac:chgData name="Erica Schnacke" userId="873e7dfc-5532-437b-96eb-50c754e0707f" providerId="ADAL" clId="{4E440809-763A-4DF3-9B18-4AEAC94E9F20}" dt="2022-08-20T11:06:51.502" v="1359" actId="478"/>
          <ac:spMkLst>
            <pc:docMk/>
            <pc:sldMk cId="3870171709" sldId="278"/>
            <ac:spMk id="27" creationId="{C028E6F5-5601-4473-B6B9-EF935C4EDD08}"/>
          </ac:spMkLst>
        </pc:spChg>
        <pc:spChg chg="add mod">
          <ac:chgData name="Erica Schnacke" userId="873e7dfc-5532-437b-96eb-50c754e0707f" providerId="ADAL" clId="{4E440809-763A-4DF3-9B18-4AEAC94E9F20}" dt="2022-08-20T12:15:30.001" v="1878" actId="1076"/>
          <ac:spMkLst>
            <pc:docMk/>
            <pc:sldMk cId="3870171709" sldId="278"/>
            <ac:spMk id="30" creationId="{46C8C898-4107-4FB7-8B50-9BEF2D613EB7}"/>
          </ac:spMkLst>
        </pc:spChg>
        <pc:grpChg chg="del">
          <ac:chgData name="Erica Schnacke" userId="873e7dfc-5532-437b-96eb-50c754e0707f" providerId="ADAL" clId="{4E440809-763A-4DF3-9B18-4AEAC94E9F20}" dt="2022-08-20T11:06:56.623" v="1361" actId="478"/>
          <ac:grpSpMkLst>
            <pc:docMk/>
            <pc:sldMk cId="3870171709" sldId="278"/>
            <ac:grpSpMk id="12" creationId="{995A535F-77DF-4A45-9C88-61E68301E4EA}"/>
          </ac:grpSpMkLst>
        </pc:grpChg>
        <pc:grpChg chg="del">
          <ac:chgData name="Erica Schnacke" userId="873e7dfc-5532-437b-96eb-50c754e0707f" providerId="ADAL" clId="{4E440809-763A-4DF3-9B18-4AEAC94E9F20}" dt="2022-08-20T11:06:58.335" v="1362" actId="478"/>
          <ac:grpSpMkLst>
            <pc:docMk/>
            <pc:sldMk cId="3870171709" sldId="278"/>
            <ac:grpSpMk id="13" creationId="{1476D141-BAE1-4146-956B-3D725E87ED48}"/>
          </ac:grpSpMkLst>
        </pc:grpChg>
        <pc:grpChg chg="del">
          <ac:chgData name="Erica Schnacke" userId="873e7dfc-5532-437b-96eb-50c754e0707f" providerId="ADAL" clId="{4E440809-763A-4DF3-9B18-4AEAC94E9F20}" dt="2022-08-20T11:07:00.273" v="1363" actId="478"/>
          <ac:grpSpMkLst>
            <pc:docMk/>
            <pc:sldMk cId="3870171709" sldId="278"/>
            <ac:grpSpMk id="16" creationId="{6DCF8540-BB8D-48EF-A1C3-42110A32B485}"/>
          </ac:grpSpMkLst>
        </pc:grpChg>
        <pc:grpChg chg="add del mod">
          <ac:chgData name="Erica Schnacke" userId="873e7dfc-5532-437b-96eb-50c754e0707f" providerId="ADAL" clId="{4E440809-763A-4DF3-9B18-4AEAC94E9F20}" dt="2022-08-20T12:13:28.751" v="1829"/>
          <ac:grpSpMkLst>
            <pc:docMk/>
            <pc:sldMk cId="3870171709" sldId="278"/>
            <ac:grpSpMk id="31" creationId="{5E83E86A-7FF2-4E49-95B7-92445E5E75EB}"/>
          </ac:grpSpMkLst>
        </pc:grpChg>
        <pc:grpChg chg="add mod">
          <ac:chgData name="Erica Schnacke" userId="873e7dfc-5532-437b-96eb-50c754e0707f" providerId="ADAL" clId="{4E440809-763A-4DF3-9B18-4AEAC94E9F20}" dt="2022-08-20T12:30:26.940" v="1944" actId="164"/>
          <ac:grpSpMkLst>
            <pc:docMk/>
            <pc:sldMk cId="3870171709" sldId="278"/>
            <ac:grpSpMk id="36" creationId="{5B5CE0A2-B66F-4063-B0EF-8A69F96B7CC2}"/>
          </ac:grpSpMkLst>
        </pc:grpChg>
        <pc:picChg chg="add del mod">
          <ac:chgData name="Erica Schnacke" userId="873e7dfc-5532-437b-96eb-50c754e0707f" providerId="ADAL" clId="{4E440809-763A-4DF3-9B18-4AEAC94E9F20}" dt="2022-08-20T12:01:08.111" v="1733" actId="478"/>
          <ac:picMkLst>
            <pc:docMk/>
            <pc:sldMk cId="3870171709" sldId="278"/>
            <ac:picMk id="28" creationId="{01B07AA0-332C-4145-B6F8-CED06EE0BD69}"/>
          </ac:picMkLst>
        </pc:picChg>
        <pc:picChg chg="add mod">
          <ac:chgData name="Erica Schnacke" userId="873e7dfc-5532-437b-96eb-50c754e0707f" providerId="ADAL" clId="{4E440809-763A-4DF3-9B18-4AEAC94E9F20}" dt="2022-08-20T12:30:26.940" v="1944" actId="164"/>
          <ac:picMkLst>
            <pc:docMk/>
            <pc:sldMk cId="3870171709" sldId="278"/>
            <ac:picMk id="29" creationId="{DB98A1D4-CC09-414D-BCD0-CC00D5AC8F23}"/>
          </ac:picMkLst>
        </pc:picChg>
        <pc:picChg chg="add mod">
          <ac:chgData name="Erica Schnacke" userId="873e7dfc-5532-437b-96eb-50c754e0707f" providerId="ADAL" clId="{4E440809-763A-4DF3-9B18-4AEAC94E9F20}" dt="2022-08-20T12:30:26.940" v="1944" actId="164"/>
          <ac:picMkLst>
            <pc:docMk/>
            <pc:sldMk cId="3870171709" sldId="278"/>
            <ac:picMk id="1026" creationId="{772472F4-1D16-48D3-A62E-2D4094903DA7}"/>
          </ac:picMkLst>
        </pc:picChg>
      </pc:sldChg>
      <pc:sldChg chg="add del">
        <pc:chgData name="Erica Schnacke" userId="873e7dfc-5532-437b-96eb-50c754e0707f" providerId="ADAL" clId="{4E440809-763A-4DF3-9B18-4AEAC94E9F20}" dt="2022-08-20T12:18:39.030" v="1913" actId="2696"/>
        <pc:sldMkLst>
          <pc:docMk/>
          <pc:sldMk cId="1497012039" sldId="279"/>
        </pc:sldMkLst>
      </pc:sldChg>
      <pc:sldChg chg="addSp delSp modSp add">
        <pc:chgData name="Erica Schnacke" userId="873e7dfc-5532-437b-96eb-50c754e0707f" providerId="ADAL" clId="{4E440809-763A-4DF3-9B18-4AEAC94E9F20}" dt="2022-08-22T08:43:47.458" v="2710" actId="113"/>
        <pc:sldMkLst>
          <pc:docMk/>
          <pc:sldMk cId="1456613420" sldId="280"/>
        </pc:sldMkLst>
        <pc:spChg chg="mod">
          <ac:chgData name="Erica Schnacke" userId="873e7dfc-5532-437b-96eb-50c754e0707f" providerId="ADAL" clId="{4E440809-763A-4DF3-9B18-4AEAC94E9F20}" dt="2022-08-20T12:33:04.583" v="1945" actId="164"/>
          <ac:spMkLst>
            <pc:docMk/>
            <pc:sldMk cId="1456613420" sldId="280"/>
            <ac:spMk id="2" creationId="{5204C142-803E-461B-ABB6-97F8E2361D29}"/>
          </ac:spMkLst>
        </pc:spChg>
        <pc:spChg chg="mod">
          <ac:chgData name="Erica Schnacke" userId="873e7dfc-5532-437b-96eb-50c754e0707f" providerId="ADAL" clId="{4E440809-763A-4DF3-9B18-4AEAC94E9F20}" dt="2022-08-22T08:43:47.458" v="2710" actId="113"/>
          <ac:spMkLst>
            <pc:docMk/>
            <pc:sldMk cId="1456613420" sldId="280"/>
            <ac:spMk id="8" creationId="{A0B8D5EF-9740-4845-A151-1BAEA1B8ADE8}"/>
          </ac:spMkLst>
        </pc:spChg>
        <pc:spChg chg="mod">
          <ac:chgData name="Erica Schnacke" userId="873e7dfc-5532-437b-96eb-50c754e0707f" providerId="ADAL" clId="{4E440809-763A-4DF3-9B18-4AEAC94E9F20}" dt="2022-08-20T12:33:29.601" v="1972" actId="20577"/>
          <ac:spMkLst>
            <pc:docMk/>
            <pc:sldMk cId="1456613420" sldId="280"/>
            <ac:spMk id="9" creationId="{1DCBD34C-5CC3-4478-837C-D2C2E7C5A284}"/>
          </ac:spMkLst>
        </pc:spChg>
        <pc:spChg chg="add mod">
          <ac:chgData name="Erica Schnacke" userId="873e7dfc-5532-437b-96eb-50c754e0707f" providerId="ADAL" clId="{4E440809-763A-4DF3-9B18-4AEAC94E9F20}" dt="2022-08-20T12:14:24.548" v="1848" actId="1076"/>
          <ac:spMkLst>
            <pc:docMk/>
            <pc:sldMk cId="1456613420" sldId="280"/>
            <ac:spMk id="11" creationId="{4D435B78-BDD9-4D63-BE30-9F36CE46C3CC}"/>
          </ac:spMkLst>
        </pc:spChg>
        <pc:spChg chg="mod">
          <ac:chgData name="Erica Schnacke" userId="873e7dfc-5532-437b-96eb-50c754e0707f" providerId="ADAL" clId="{4E440809-763A-4DF3-9B18-4AEAC94E9F20}" dt="2022-08-20T12:13:44.167" v="1841" actId="20577"/>
          <ac:spMkLst>
            <pc:docMk/>
            <pc:sldMk cId="1456613420" sldId="280"/>
            <ac:spMk id="16" creationId="{B0A6CA23-BC17-42F3-A70E-5533EDEA9399}"/>
          </ac:spMkLst>
        </pc:spChg>
        <pc:spChg chg="mod">
          <ac:chgData name="Erica Schnacke" userId="873e7dfc-5532-437b-96eb-50c754e0707f" providerId="ADAL" clId="{4E440809-763A-4DF3-9B18-4AEAC94E9F20}" dt="2022-08-20T12:13:58.835" v="1842" actId="20577"/>
          <ac:spMkLst>
            <pc:docMk/>
            <pc:sldMk cId="1456613420" sldId="280"/>
            <ac:spMk id="18" creationId="{AEC3C83E-E2DA-4F1E-A858-F8BAD3CC1245}"/>
          </ac:spMkLst>
        </pc:spChg>
        <pc:spChg chg="del">
          <ac:chgData name="Erica Schnacke" userId="873e7dfc-5532-437b-96eb-50c754e0707f" providerId="ADAL" clId="{4E440809-763A-4DF3-9B18-4AEAC94E9F20}" dt="2022-08-20T12:06:53.217" v="1826" actId="478"/>
          <ac:spMkLst>
            <pc:docMk/>
            <pc:sldMk cId="1456613420" sldId="280"/>
            <ac:spMk id="20" creationId="{958A76DA-61B9-4D75-82E3-6D65E10CB959}"/>
          </ac:spMkLst>
        </pc:spChg>
        <pc:grpChg chg="del">
          <ac:chgData name="Erica Schnacke" userId="873e7dfc-5532-437b-96eb-50c754e0707f" providerId="ADAL" clId="{4E440809-763A-4DF3-9B18-4AEAC94E9F20}" dt="2022-08-20T12:13:31.458" v="1830" actId="478"/>
          <ac:grpSpMkLst>
            <pc:docMk/>
            <pc:sldMk cId="1456613420" sldId="280"/>
            <ac:grpSpMk id="3" creationId="{54611FF2-0D28-4ADC-8E1F-4BB9C7C61091}"/>
          </ac:grpSpMkLst>
        </pc:grpChg>
        <pc:grpChg chg="add mod">
          <ac:chgData name="Erica Schnacke" userId="873e7dfc-5532-437b-96eb-50c754e0707f" providerId="ADAL" clId="{4E440809-763A-4DF3-9B18-4AEAC94E9F20}" dt="2022-08-20T12:33:04.583" v="1945" actId="164"/>
          <ac:grpSpMkLst>
            <pc:docMk/>
            <pc:sldMk cId="1456613420" sldId="280"/>
            <ac:grpSpMk id="12" creationId="{6AF8931E-84EF-42C8-9299-5C9EB049B37D}"/>
          </ac:grpSpMkLst>
        </pc:grpChg>
        <pc:grpChg chg="add mod">
          <ac:chgData name="Erica Schnacke" userId="873e7dfc-5532-437b-96eb-50c754e0707f" providerId="ADAL" clId="{4E440809-763A-4DF3-9B18-4AEAC94E9F20}" dt="2022-08-20T12:14:18.223" v="1847" actId="14100"/>
          <ac:grpSpMkLst>
            <pc:docMk/>
            <pc:sldMk cId="1456613420" sldId="280"/>
            <ac:grpSpMk id="14" creationId="{AAFFB732-F18C-466F-83D3-B921ED443C2E}"/>
          </ac:grpSpMkLst>
        </pc:grpChg>
        <pc:picChg chg="add mod">
          <ac:chgData name="Erica Schnacke" userId="873e7dfc-5532-437b-96eb-50c754e0707f" providerId="ADAL" clId="{4E440809-763A-4DF3-9B18-4AEAC94E9F20}" dt="2022-08-20T12:33:04.583" v="1945" actId="164"/>
          <ac:picMkLst>
            <pc:docMk/>
            <pc:sldMk cId="1456613420" sldId="280"/>
            <ac:picMk id="10" creationId="{5E850858-97DD-4D40-87E8-CFA3B324CAF7}"/>
          </ac:picMkLst>
        </pc:picChg>
        <pc:picChg chg="del">
          <ac:chgData name="Erica Schnacke" userId="873e7dfc-5532-437b-96eb-50c754e0707f" providerId="ADAL" clId="{4E440809-763A-4DF3-9B18-4AEAC94E9F20}" dt="2022-08-20T12:04:13.638" v="1821" actId="478"/>
          <ac:picMkLst>
            <pc:docMk/>
            <pc:sldMk cId="1456613420" sldId="280"/>
            <ac:picMk id="29" creationId="{DB98A1D4-CC09-414D-BCD0-CC00D5AC8F23}"/>
          </ac:picMkLst>
        </pc:picChg>
        <pc:picChg chg="del">
          <ac:chgData name="Erica Schnacke" userId="873e7dfc-5532-437b-96eb-50c754e0707f" providerId="ADAL" clId="{4E440809-763A-4DF3-9B18-4AEAC94E9F20}" dt="2022-08-20T12:04:14.579" v="1822" actId="478"/>
          <ac:picMkLst>
            <pc:docMk/>
            <pc:sldMk cId="1456613420" sldId="280"/>
            <ac:picMk id="1026" creationId="{772472F4-1D16-48D3-A62E-2D4094903DA7}"/>
          </ac:picMkLst>
        </pc:picChg>
      </pc:sldChg>
      <pc:sldChg chg="add del">
        <pc:chgData name="Erica Schnacke" userId="873e7dfc-5532-437b-96eb-50c754e0707f" providerId="ADAL" clId="{4E440809-763A-4DF3-9B18-4AEAC94E9F20}" dt="2022-08-20T12:18:39.016" v="1912" actId="2696"/>
        <pc:sldMkLst>
          <pc:docMk/>
          <pc:sldMk cId="1519148043" sldId="281"/>
        </pc:sldMkLst>
      </pc:sldChg>
      <pc:sldChg chg="addSp delSp modSp add ord">
        <pc:chgData name="Erica Schnacke" userId="873e7dfc-5532-437b-96eb-50c754e0707f" providerId="ADAL" clId="{4E440809-763A-4DF3-9B18-4AEAC94E9F20}" dt="2022-08-22T09:16:29.715" v="2821" actId="20577"/>
        <pc:sldMkLst>
          <pc:docMk/>
          <pc:sldMk cId="2422359830" sldId="281"/>
        </pc:sldMkLst>
        <pc:spChg chg="add del mod">
          <ac:chgData name="Erica Schnacke" userId="873e7dfc-5532-437b-96eb-50c754e0707f" providerId="ADAL" clId="{4E440809-763A-4DF3-9B18-4AEAC94E9F20}" dt="2022-08-22T08:42:27.787" v="2704" actId="478"/>
          <ac:spMkLst>
            <pc:docMk/>
            <pc:sldMk cId="2422359830" sldId="281"/>
            <ac:spMk id="2" creationId="{5AF9E9D2-0025-47B3-971E-C53C29FCCB17}"/>
          </ac:spMkLst>
        </pc:spChg>
        <pc:spChg chg="add mod">
          <ac:chgData name="Erica Schnacke" userId="873e7dfc-5532-437b-96eb-50c754e0707f" providerId="ADAL" clId="{4E440809-763A-4DF3-9B18-4AEAC94E9F20}" dt="2022-08-22T09:15:28.105" v="2813" actId="1076"/>
          <ac:spMkLst>
            <pc:docMk/>
            <pc:sldMk cId="2422359830" sldId="281"/>
            <ac:spMk id="3" creationId="{4E537C65-35B2-486C-ABD5-A3475CE9F721}"/>
          </ac:spMkLst>
        </pc:spChg>
        <pc:spChg chg="add mod">
          <ac:chgData name="Erica Schnacke" userId="873e7dfc-5532-437b-96eb-50c754e0707f" providerId="ADAL" clId="{4E440809-763A-4DF3-9B18-4AEAC94E9F20}" dt="2022-08-22T09:16:29.715" v="2821" actId="20577"/>
          <ac:spMkLst>
            <pc:docMk/>
            <pc:sldMk cId="2422359830" sldId="281"/>
            <ac:spMk id="4" creationId="{CBAD2CD3-6E0E-4EFA-BB10-DFD09D014071}"/>
          </ac:spMkLst>
        </pc:spChg>
        <pc:spChg chg="del mod">
          <ac:chgData name="Erica Schnacke" userId="873e7dfc-5532-437b-96eb-50c754e0707f" providerId="ADAL" clId="{4E440809-763A-4DF3-9B18-4AEAC94E9F20}" dt="2022-08-22T08:34:40.901" v="2309"/>
          <ac:spMkLst>
            <pc:docMk/>
            <pc:sldMk cId="2422359830" sldId="281"/>
            <ac:spMk id="9" creationId="{2CDF8918-7B95-4100-8AE0-C5E93EB0D751}"/>
          </ac:spMkLst>
        </pc:spChg>
        <pc:spChg chg="mod">
          <ac:chgData name="Erica Schnacke" userId="873e7dfc-5532-437b-96eb-50c754e0707f" providerId="ADAL" clId="{4E440809-763A-4DF3-9B18-4AEAC94E9F20}" dt="2022-08-22T08:44:31.537" v="2720" actId="1076"/>
          <ac:spMkLst>
            <pc:docMk/>
            <pc:sldMk cId="2422359830" sldId="281"/>
            <ac:spMk id="10" creationId="{436F387C-57B8-45F5-B773-C38CD909376F}"/>
          </ac:spMkLst>
        </pc:spChg>
        <pc:spChg chg="del mod">
          <ac:chgData name="Erica Schnacke" userId="873e7dfc-5532-437b-96eb-50c754e0707f" providerId="ADAL" clId="{4E440809-763A-4DF3-9B18-4AEAC94E9F20}" dt="2022-08-22T08:34:40.903" v="2311"/>
          <ac:spMkLst>
            <pc:docMk/>
            <pc:sldMk cId="2422359830" sldId="281"/>
            <ac:spMk id="11" creationId="{077387FA-A62C-499E-B82E-26CC631F013A}"/>
          </ac:spMkLst>
        </pc:spChg>
        <pc:grpChg chg="del">
          <ac:chgData name="Erica Schnacke" userId="873e7dfc-5532-437b-96eb-50c754e0707f" providerId="ADAL" clId="{4E440809-763A-4DF3-9B18-4AEAC94E9F20}" dt="2022-08-22T08:44:36.289" v="2721" actId="478"/>
          <ac:grpSpMkLst>
            <pc:docMk/>
            <pc:sldMk cId="2422359830" sldId="281"/>
            <ac:grpSpMk id="18" creationId="{33EE7DDF-E8AA-4173-81F2-9222BB0E0DEC}"/>
          </ac:grpSpMkLst>
        </pc:grpChg>
      </pc:sldChg>
      <pc:sldChg chg="addSp modSp add">
        <pc:chgData name="Erica Schnacke" userId="873e7dfc-5532-437b-96eb-50c754e0707f" providerId="ADAL" clId="{4E440809-763A-4DF3-9B18-4AEAC94E9F20}" dt="2022-08-22T11:03:49.774" v="3957" actId="2711"/>
        <pc:sldMkLst>
          <pc:docMk/>
          <pc:sldMk cId="2969388629" sldId="282"/>
        </pc:sldMkLst>
        <pc:spChg chg="add mod">
          <ac:chgData name="Erica Schnacke" userId="873e7dfc-5532-437b-96eb-50c754e0707f" providerId="ADAL" clId="{4E440809-763A-4DF3-9B18-4AEAC94E9F20}" dt="2022-08-22T10:59:34.097" v="3726" actId="1076"/>
          <ac:spMkLst>
            <pc:docMk/>
            <pc:sldMk cId="2969388629" sldId="282"/>
            <ac:spMk id="3" creationId="{B0479B0A-5141-46A5-B771-FFDD23F75182}"/>
          </ac:spMkLst>
        </pc:spChg>
        <pc:spChg chg="add mod">
          <ac:chgData name="Erica Schnacke" userId="873e7dfc-5532-437b-96eb-50c754e0707f" providerId="ADAL" clId="{4E440809-763A-4DF3-9B18-4AEAC94E9F20}" dt="2022-08-22T10:59:24.808" v="3724" actId="1076"/>
          <ac:spMkLst>
            <pc:docMk/>
            <pc:sldMk cId="2969388629" sldId="282"/>
            <ac:spMk id="4" creationId="{9948023E-1E64-4D0D-BE9A-333B470C3232}"/>
          </ac:spMkLst>
        </pc:spChg>
        <pc:spChg chg="add mod">
          <ac:chgData name="Erica Schnacke" userId="873e7dfc-5532-437b-96eb-50c754e0707f" providerId="ADAL" clId="{4E440809-763A-4DF3-9B18-4AEAC94E9F20}" dt="2022-08-22T11:03:49.774" v="3957" actId="2711"/>
          <ac:spMkLst>
            <pc:docMk/>
            <pc:sldMk cId="2969388629" sldId="282"/>
            <ac:spMk id="10" creationId="{406CC3E9-978A-451F-BE46-7F178A359A95}"/>
          </ac:spMkLst>
        </pc:spChg>
        <pc:picChg chg="add mod">
          <ac:chgData name="Erica Schnacke" userId="873e7dfc-5532-437b-96eb-50c754e0707f" providerId="ADAL" clId="{4E440809-763A-4DF3-9B18-4AEAC94E9F20}" dt="2022-08-22T10:59:21.721" v="3723" actId="1076"/>
          <ac:picMkLst>
            <pc:docMk/>
            <pc:sldMk cId="2969388629" sldId="282"/>
            <ac:picMk id="2050" creationId="{D67B4027-2722-4FFA-99E9-934712831987}"/>
          </ac:picMkLst>
        </pc:picChg>
        <pc:cxnChg chg="add mod">
          <ac:chgData name="Erica Schnacke" userId="873e7dfc-5532-437b-96eb-50c754e0707f" providerId="ADAL" clId="{4E440809-763A-4DF3-9B18-4AEAC94E9F20}" dt="2022-08-22T10:59:38.349" v="3727" actId="1076"/>
          <ac:cxnSpMkLst>
            <pc:docMk/>
            <pc:sldMk cId="2969388629" sldId="282"/>
            <ac:cxnSpMk id="5" creationId="{42C44CF0-81FC-4D9C-8D32-067DC6A9CFB1}"/>
          </ac:cxnSpMkLst>
        </pc:cxnChg>
        <pc:cxnChg chg="add mod">
          <ac:chgData name="Erica Schnacke" userId="873e7dfc-5532-437b-96eb-50c754e0707f" providerId="ADAL" clId="{4E440809-763A-4DF3-9B18-4AEAC94E9F20}" dt="2022-08-22T10:59:30.839" v="3725" actId="1076"/>
          <ac:cxnSpMkLst>
            <pc:docMk/>
            <pc:sldMk cId="2969388629" sldId="282"/>
            <ac:cxnSpMk id="7" creationId="{B650FA34-C816-4550-A369-74BFB9CE4A68}"/>
          </ac:cxnSpMkLst>
        </pc:cxnChg>
      </pc:sldChg>
      <pc:sldChg chg="addSp delSp modSp modAnim">
        <pc:chgData name="Erica Schnacke" userId="873e7dfc-5532-437b-96eb-50c754e0707f" providerId="ADAL" clId="{4E440809-763A-4DF3-9B18-4AEAC94E9F20}" dt="2022-08-22T10:20:32.356" v="3545"/>
        <pc:sldMkLst>
          <pc:docMk/>
          <pc:sldMk cId="3995358063" sldId="283"/>
        </pc:sldMkLst>
        <pc:spChg chg="mod">
          <ac:chgData name="Erica Schnacke" userId="873e7dfc-5532-437b-96eb-50c754e0707f" providerId="ADAL" clId="{4E440809-763A-4DF3-9B18-4AEAC94E9F20}" dt="2022-08-22T09:22:57.906" v="3083" actId="313"/>
          <ac:spMkLst>
            <pc:docMk/>
            <pc:sldMk cId="3995358063" sldId="283"/>
            <ac:spMk id="3" creationId="{4E537C65-35B2-486C-ABD5-A3475CE9F721}"/>
          </ac:spMkLst>
        </pc:spChg>
        <pc:spChg chg="del mod">
          <ac:chgData name="Erica Schnacke" userId="873e7dfc-5532-437b-96eb-50c754e0707f" providerId="ADAL" clId="{4E440809-763A-4DF3-9B18-4AEAC94E9F20}" dt="2022-08-22T09:20:27.654" v="2826"/>
          <ac:spMkLst>
            <pc:docMk/>
            <pc:sldMk cId="3995358063" sldId="283"/>
            <ac:spMk id="4" creationId="{CBAD2CD3-6E0E-4EFA-BB10-DFD09D014071}"/>
          </ac:spMkLst>
        </pc:spChg>
        <pc:spChg chg="add mod">
          <ac:chgData name="Erica Schnacke" userId="873e7dfc-5532-437b-96eb-50c754e0707f" providerId="ADAL" clId="{4E440809-763A-4DF3-9B18-4AEAC94E9F20}" dt="2022-08-22T09:53:21.400" v="3414" actId="164"/>
          <ac:spMkLst>
            <pc:docMk/>
            <pc:sldMk cId="3995358063" sldId="283"/>
            <ac:spMk id="6" creationId="{C8E9D886-4477-4667-875D-387D82A7B0A1}"/>
          </ac:spMkLst>
        </pc:spChg>
        <pc:spChg chg="add mod">
          <ac:chgData name="Erica Schnacke" userId="873e7dfc-5532-437b-96eb-50c754e0707f" providerId="ADAL" clId="{4E440809-763A-4DF3-9B18-4AEAC94E9F20}" dt="2022-08-22T09:53:21.400" v="3414" actId="164"/>
          <ac:spMkLst>
            <pc:docMk/>
            <pc:sldMk cId="3995358063" sldId="283"/>
            <ac:spMk id="8" creationId="{FB4553E8-A743-4A30-B07B-D2F4691DAD0D}"/>
          </ac:spMkLst>
        </pc:spChg>
        <pc:spChg chg="add del mod">
          <ac:chgData name="Erica Schnacke" userId="873e7dfc-5532-437b-96eb-50c754e0707f" providerId="ADAL" clId="{4E440809-763A-4DF3-9B18-4AEAC94E9F20}" dt="2022-08-22T09:51:48.643" v="3273" actId="478"/>
          <ac:spMkLst>
            <pc:docMk/>
            <pc:sldMk cId="3995358063" sldId="283"/>
            <ac:spMk id="42" creationId="{AB695BAE-D408-4217-916C-929B30DF8BDD}"/>
          </ac:spMkLst>
        </pc:spChg>
        <pc:spChg chg="mod">
          <ac:chgData name="Erica Schnacke" userId="873e7dfc-5532-437b-96eb-50c754e0707f" providerId="ADAL" clId="{4E440809-763A-4DF3-9B18-4AEAC94E9F20}" dt="2022-08-22T09:52:20.855" v="3282" actId="1076"/>
          <ac:spMkLst>
            <pc:docMk/>
            <pc:sldMk cId="3995358063" sldId="283"/>
            <ac:spMk id="47" creationId="{C0D351F3-391A-4B41-80E7-FE4F8A214F53}"/>
          </ac:spMkLst>
        </pc:spChg>
        <pc:spChg chg="mod">
          <ac:chgData name="Erica Schnacke" userId="873e7dfc-5532-437b-96eb-50c754e0707f" providerId="ADAL" clId="{4E440809-763A-4DF3-9B18-4AEAC94E9F20}" dt="2022-08-22T09:52:44.811" v="3335" actId="20577"/>
          <ac:spMkLst>
            <pc:docMk/>
            <pc:sldMk cId="3995358063" sldId="283"/>
            <ac:spMk id="48" creationId="{E2E54D26-96AD-4F84-A463-FB7011A6D1DF}"/>
          </ac:spMkLst>
        </pc:spChg>
        <pc:spChg chg="add del mod">
          <ac:chgData name="Erica Schnacke" userId="873e7dfc-5532-437b-96eb-50c754e0707f" providerId="ADAL" clId="{4E440809-763A-4DF3-9B18-4AEAC94E9F20}" dt="2022-08-22T10:20:32.356" v="3545"/>
          <ac:spMkLst>
            <pc:docMk/>
            <pc:sldMk cId="3995358063" sldId="283"/>
            <ac:spMk id="50" creationId="{FD57ECEF-854A-44BD-AF06-75DCAA363CAD}"/>
          </ac:spMkLst>
        </pc:spChg>
        <pc:spChg chg="add mod">
          <ac:chgData name="Erica Schnacke" userId="873e7dfc-5532-437b-96eb-50c754e0707f" providerId="ADAL" clId="{4E440809-763A-4DF3-9B18-4AEAC94E9F20}" dt="2022-08-22T10:20:29.982" v="3543" actId="164"/>
          <ac:spMkLst>
            <pc:docMk/>
            <pc:sldMk cId="3995358063" sldId="283"/>
            <ac:spMk id="51" creationId="{641DC48A-D108-4E22-B3FE-24F69CCDEEA0}"/>
          </ac:spMkLst>
        </pc:spChg>
        <pc:grpChg chg="add mod">
          <ac:chgData name="Erica Schnacke" userId="873e7dfc-5532-437b-96eb-50c754e0707f" providerId="ADAL" clId="{4E440809-763A-4DF3-9B18-4AEAC94E9F20}" dt="2022-08-22T09:48:12.952" v="3233" actId="164"/>
          <ac:grpSpMkLst>
            <pc:docMk/>
            <pc:sldMk cId="3995358063" sldId="283"/>
            <ac:grpSpMk id="25" creationId="{B446177E-C411-4AD5-8B8C-4F2F58567DB7}"/>
          </ac:grpSpMkLst>
        </pc:grpChg>
        <pc:grpChg chg="add mod">
          <ac:chgData name="Erica Schnacke" userId="873e7dfc-5532-437b-96eb-50c754e0707f" providerId="ADAL" clId="{4E440809-763A-4DF3-9B18-4AEAC94E9F20}" dt="2022-08-22T09:48:17.256" v="3234" actId="14861"/>
          <ac:grpSpMkLst>
            <pc:docMk/>
            <pc:sldMk cId="3995358063" sldId="283"/>
            <ac:grpSpMk id="26" creationId="{DEBBB8FB-016D-48E4-82DE-EC3DFE3786A3}"/>
          </ac:grpSpMkLst>
        </pc:grpChg>
        <pc:grpChg chg="add mod">
          <ac:chgData name="Erica Schnacke" userId="873e7dfc-5532-437b-96eb-50c754e0707f" providerId="ADAL" clId="{4E440809-763A-4DF3-9B18-4AEAC94E9F20}" dt="2022-08-22T09:53:27.309" v="3415" actId="164"/>
          <ac:grpSpMkLst>
            <pc:docMk/>
            <pc:sldMk cId="3995358063" sldId="283"/>
            <ac:grpSpMk id="40" creationId="{B11332A9-B763-4DDB-A068-E57A9CD5F6CA}"/>
          </ac:grpSpMkLst>
        </pc:grpChg>
        <pc:grpChg chg="add mod">
          <ac:chgData name="Erica Schnacke" userId="873e7dfc-5532-437b-96eb-50c754e0707f" providerId="ADAL" clId="{4E440809-763A-4DF3-9B18-4AEAC94E9F20}" dt="2022-08-22T09:53:27.309" v="3415" actId="164"/>
          <ac:grpSpMkLst>
            <pc:docMk/>
            <pc:sldMk cId="3995358063" sldId="283"/>
            <ac:grpSpMk id="41" creationId="{C0F84D39-0A49-446C-AFAF-FDFA9BC9585A}"/>
          </ac:grpSpMkLst>
        </pc:grpChg>
        <pc:grpChg chg="add mod">
          <ac:chgData name="Erica Schnacke" userId="873e7dfc-5532-437b-96eb-50c754e0707f" providerId="ADAL" clId="{4E440809-763A-4DF3-9B18-4AEAC94E9F20}" dt="2022-08-22T09:52:04.359" v="3279" actId="1076"/>
          <ac:grpSpMkLst>
            <pc:docMk/>
            <pc:sldMk cId="3995358063" sldId="283"/>
            <ac:grpSpMk id="44" creationId="{904738B8-522E-4689-AD09-9477AD9195CC}"/>
          </ac:grpSpMkLst>
        </pc:grpChg>
        <pc:grpChg chg="add mod">
          <ac:chgData name="Erica Schnacke" userId="873e7dfc-5532-437b-96eb-50c754e0707f" providerId="ADAL" clId="{4E440809-763A-4DF3-9B18-4AEAC94E9F20}" dt="2022-08-22T10:20:29.982" v="3543" actId="164"/>
          <ac:grpSpMkLst>
            <pc:docMk/>
            <pc:sldMk cId="3995358063" sldId="283"/>
            <ac:grpSpMk id="49" creationId="{804B40AA-0A91-4C45-B978-185134822DC6}"/>
          </ac:grpSpMkLst>
        </pc:grpChg>
        <pc:grpChg chg="add mod">
          <ac:chgData name="Erica Schnacke" userId="873e7dfc-5532-437b-96eb-50c754e0707f" providerId="ADAL" clId="{4E440809-763A-4DF3-9B18-4AEAC94E9F20}" dt="2022-08-22T10:20:29.982" v="3543" actId="164"/>
          <ac:grpSpMkLst>
            <pc:docMk/>
            <pc:sldMk cId="3995358063" sldId="283"/>
            <ac:grpSpMk id="52" creationId="{540B87BC-C0BB-44C6-B005-955C5D35511B}"/>
          </ac:grpSpMkLst>
        </pc:grpChg>
        <pc:picChg chg="add mod">
          <ac:chgData name="Erica Schnacke" userId="873e7dfc-5532-437b-96eb-50c754e0707f" providerId="ADAL" clId="{4E440809-763A-4DF3-9B18-4AEAC94E9F20}" dt="2022-08-22T09:53:21.400" v="3414" actId="164"/>
          <ac:picMkLst>
            <pc:docMk/>
            <pc:sldMk cId="3995358063" sldId="283"/>
            <ac:picMk id="7" creationId="{B2193F0C-F184-44BD-A9A8-C390187BE7A9}"/>
          </ac:picMkLst>
        </pc:picChg>
        <pc:picChg chg="add del mod">
          <ac:chgData name="Erica Schnacke" userId="873e7dfc-5532-437b-96eb-50c754e0707f" providerId="ADAL" clId="{4E440809-763A-4DF3-9B18-4AEAC94E9F20}" dt="2022-08-22T09:51:49.783" v="3274" actId="478"/>
          <ac:picMkLst>
            <pc:docMk/>
            <pc:sldMk cId="3995358063" sldId="283"/>
            <ac:picMk id="43" creationId="{4071C1EE-F27B-486D-9221-5F6874A31371}"/>
          </ac:picMkLst>
        </pc:picChg>
        <pc:picChg chg="mod">
          <ac:chgData name="Erica Schnacke" userId="873e7dfc-5532-437b-96eb-50c754e0707f" providerId="ADAL" clId="{4E440809-763A-4DF3-9B18-4AEAC94E9F20}" dt="2022-08-22T09:52:30.706" v="3284" actId="1076"/>
          <ac:picMkLst>
            <pc:docMk/>
            <pc:sldMk cId="3995358063" sldId="283"/>
            <ac:picMk id="46" creationId="{21D0B3A8-2759-43FB-99EA-5D7B98106930}"/>
          </ac:picMkLst>
        </pc:picChg>
        <pc:picChg chg="add mod">
          <ac:chgData name="Erica Schnacke" userId="873e7dfc-5532-437b-96eb-50c754e0707f" providerId="ADAL" clId="{4E440809-763A-4DF3-9B18-4AEAC94E9F20}" dt="2022-08-22T09:51:10.754" v="3267" actId="1076"/>
          <ac:picMkLst>
            <pc:docMk/>
            <pc:sldMk cId="3995358063" sldId="283"/>
            <ac:picMk id="4098" creationId="{B533D307-340E-4246-BE0D-235D5203F453}"/>
          </ac:picMkLst>
        </pc:picChg>
        <pc:cxnChg chg="add mod">
          <ac:chgData name="Erica Schnacke" userId="873e7dfc-5532-437b-96eb-50c754e0707f" providerId="ADAL" clId="{4E440809-763A-4DF3-9B18-4AEAC94E9F20}" dt="2022-08-22T09:47:48.737" v="3231" actId="164"/>
          <ac:cxnSpMkLst>
            <pc:docMk/>
            <pc:sldMk cId="3995358063" sldId="283"/>
            <ac:cxnSpMk id="5" creationId="{A1228368-AE41-4FD1-8875-E194E070E46C}"/>
          </ac:cxnSpMkLst>
        </pc:cxnChg>
        <pc:cxnChg chg="add mod">
          <ac:chgData name="Erica Schnacke" userId="873e7dfc-5532-437b-96eb-50c754e0707f" providerId="ADAL" clId="{4E440809-763A-4DF3-9B18-4AEAC94E9F20}" dt="2022-08-22T09:47:48.737" v="3231" actId="164"/>
          <ac:cxnSpMkLst>
            <pc:docMk/>
            <pc:sldMk cId="3995358063" sldId="283"/>
            <ac:cxnSpMk id="11" creationId="{D2557729-427E-460B-A69D-3C8D1E75BA51}"/>
          </ac:cxnSpMkLst>
        </pc:cxnChg>
        <pc:cxnChg chg="add mod">
          <ac:chgData name="Erica Schnacke" userId="873e7dfc-5532-437b-96eb-50c754e0707f" providerId="ADAL" clId="{4E440809-763A-4DF3-9B18-4AEAC94E9F20}" dt="2022-08-22T09:47:48.737" v="3231" actId="164"/>
          <ac:cxnSpMkLst>
            <pc:docMk/>
            <pc:sldMk cId="3995358063" sldId="283"/>
            <ac:cxnSpMk id="14" creationId="{F8D5C53E-33AA-475E-BA4F-CB4F081295F2}"/>
          </ac:cxnSpMkLst>
        </pc:cxnChg>
        <pc:cxnChg chg="add mod">
          <ac:chgData name="Erica Schnacke" userId="873e7dfc-5532-437b-96eb-50c754e0707f" providerId="ADAL" clId="{4E440809-763A-4DF3-9B18-4AEAC94E9F20}" dt="2022-08-22T09:47:48.737" v="3231" actId="164"/>
          <ac:cxnSpMkLst>
            <pc:docMk/>
            <pc:sldMk cId="3995358063" sldId="283"/>
            <ac:cxnSpMk id="17" creationId="{E2656908-D745-4BB3-81ED-D87D8B79B457}"/>
          </ac:cxnSpMkLst>
        </pc:cxnChg>
        <pc:cxnChg chg="add mod">
          <ac:chgData name="Erica Schnacke" userId="873e7dfc-5532-437b-96eb-50c754e0707f" providerId="ADAL" clId="{4E440809-763A-4DF3-9B18-4AEAC94E9F20}" dt="2022-08-22T09:47:48.737" v="3231" actId="164"/>
          <ac:cxnSpMkLst>
            <pc:docMk/>
            <pc:sldMk cId="3995358063" sldId="283"/>
            <ac:cxnSpMk id="19" creationId="{0C21B330-DE6D-4D79-AEF0-F4576E8C1268}"/>
          </ac:cxnSpMkLst>
        </pc:cxnChg>
        <pc:cxnChg chg="add mod">
          <ac:chgData name="Erica Schnacke" userId="873e7dfc-5532-437b-96eb-50c754e0707f" providerId="ADAL" clId="{4E440809-763A-4DF3-9B18-4AEAC94E9F20}" dt="2022-08-22T09:48:12.952" v="3233" actId="164"/>
          <ac:cxnSpMkLst>
            <pc:docMk/>
            <pc:sldMk cId="3995358063" sldId="283"/>
            <ac:cxnSpMk id="23" creationId="{8D748D69-E3F9-4504-9BA4-311B4B32357C}"/>
          </ac:cxnSpMkLst>
        </pc:cxnChg>
        <pc:cxnChg chg="add mod">
          <ac:chgData name="Erica Schnacke" userId="873e7dfc-5532-437b-96eb-50c754e0707f" providerId="ADAL" clId="{4E440809-763A-4DF3-9B18-4AEAC94E9F20}" dt="2022-08-22T09:50:17.861" v="3261" actId="164"/>
          <ac:cxnSpMkLst>
            <pc:docMk/>
            <pc:sldMk cId="3995358063" sldId="283"/>
            <ac:cxnSpMk id="28" creationId="{B42C3229-71A6-401E-94A6-7B3A6147DBD0}"/>
          </ac:cxnSpMkLst>
        </pc:cxnChg>
        <pc:cxnChg chg="add mod">
          <ac:chgData name="Erica Schnacke" userId="873e7dfc-5532-437b-96eb-50c754e0707f" providerId="ADAL" clId="{4E440809-763A-4DF3-9B18-4AEAC94E9F20}" dt="2022-08-22T09:50:17.861" v="3261" actId="164"/>
          <ac:cxnSpMkLst>
            <pc:docMk/>
            <pc:sldMk cId="3995358063" sldId="283"/>
            <ac:cxnSpMk id="30" creationId="{FAFB36AD-7BEB-4E11-9D56-B5BD3B087678}"/>
          </ac:cxnSpMkLst>
        </pc:cxnChg>
        <pc:cxnChg chg="add mod">
          <ac:chgData name="Erica Schnacke" userId="873e7dfc-5532-437b-96eb-50c754e0707f" providerId="ADAL" clId="{4E440809-763A-4DF3-9B18-4AEAC94E9F20}" dt="2022-08-22T09:50:17.861" v="3261" actId="164"/>
          <ac:cxnSpMkLst>
            <pc:docMk/>
            <pc:sldMk cId="3995358063" sldId="283"/>
            <ac:cxnSpMk id="32" creationId="{07222065-516B-4AF0-8D08-50180B377D42}"/>
          </ac:cxnSpMkLst>
        </pc:cxnChg>
        <pc:cxnChg chg="add mod">
          <ac:chgData name="Erica Schnacke" userId="873e7dfc-5532-437b-96eb-50c754e0707f" providerId="ADAL" clId="{4E440809-763A-4DF3-9B18-4AEAC94E9F20}" dt="2022-08-22T09:50:17.861" v="3261" actId="164"/>
          <ac:cxnSpMkLst>
            <pc:docMk/>
            <pc:sldMk cId="3995358063" sldId="283"/>
            <ac:cxnSpMk id="34" creationId="{C401FCE3-F3F5-41AA-991A-FEF672054541}"/>
          </ac:cxnSpMkLst>
        </pc:cxnChg>
        <pc:cxnChg chg="add mod">
          <ac:chgData name="Erica Schnacke" userId="873e7dfc-5532-437b-96eb-50c754e0707f" providerId="ADAL" clId="{4E440809-763A-4DF3-9B18-4AEAC94E9F20}" dt="2022-08-22T09:50:17.861" v="3261" actId="164"/>
          <ac:cxnSpMkLst>
            <pc:docMk/>
            <pc:sldMk cId="3995358063" sldId="283"/>
            <ac:cxnSpMk id="36" creationId="{B27807E5-D67D-4B89-9B52-FCD9E790F881}"/>
          </ac:cxnSpMkLst>
        </pc:cxnChg>
        <pc:cxnChg chg="add mod">
          <ac:chgData name="Erica Schnacke" userId="873e7dfc-5532-437b-96eb-50c754e0707f" providerId="ADAL" clId="{4E440809-763A-4DF3-9B18-4AEAC94E9F20}" dt="2022-08-22T09:50:17.861" v="3261" actId="164"/>
          <ac:cxnSpMkLst>
            <pc:docMk/>
            <pc:sldMk cId="3995358063" sldId="283"/>
            <ac:cxnSpMk id="39" creationId="{7D95F107-60A2-4089-96DD-9B8ED42E7751}"/>
          </ac:cxnSpMkLst>
        </pc:cxnChg>
      </pc:sldChg>
      <pc:sldChg chg="addSp delSp modSp add">
        <pc:chgData name="Erica Schnacke" userId="873e7dfc-5532-437b-96eb-50c754e0707f" providerId="ADAL" clId="{4E440809-763A-4DF3-9B18-4AEAC94E9F20}" dt="2022-08-22T11:52:47.770" v="4613" actId="113"/>
        <pc:sldMkLst>
          <pc:docMk/>
          <pc:sldMk cId="2249474369" sldId="284"/>
        </pc:sldMkLst>
        <pc:spChg chg="add del">
          <ac:chgData name="Erica Schnacke" userId="873e7dfc-5532-437b-96eb-50c754e0707f" providerId="ADAL" clId="{4E440809-763A-4DF3-9B18-4AEAC94E9F20}" dt="2022-08-22T11:29:26.870" v="4472" actId="478"/>
          <ac:spMkLst>
            <pc:docMk/>
            <pc:sldMk cId="2249474369" sldId="284"/>
            <ac:spMk id="5" creationId="{15C6B643-FBEB-4F1A-9E08-975824838DC8}"/>
          </ac:spMkLst>
        </pc:spChg>
        <pc:spChg chg="add mod">
          <ac:chgData name="Erica Schnacke" userId="873e7dfc-5532-437b-96eb-50c754e0707f" providerId="ADAL" clId="{4E440809-763A-4DF3-9B18-4AEAC94E9F20}" dt="2022-08-22T11:52:47.770" v="4613" actId="113"/>
          <ac:spMkLst>
            <pc:docMk/>
            <pc:sldMk cId="2249474369" sldId="284"/>
            <ac:spMk id="69" creationId="{85F162B8-2856-4C08-A9DE-E81950034A8E}"/>
          </ac:spMkLst>
        </pc:spChg>
        <pc:spChg chg="add mod">
          <ac:chgData name="Erica Schnacke" userId="873e7dfc-5532-437b-96eb-50c754e0707f" providerId="ADAL" clId="{4E440809-763A-4DF3-9B18-4AEAC94E9F20}" dt="2022-08-22T11:52:41.599" v="4612" actId="403"/>
          <ac:spMkLst>
            <pc:docMk/>
            <pc:sldMk cId="2249474369" sldId="284"/>
            <ac:spMk id="70" creationId="{C5B4DD19-D134-482E-BB10-780C2771581F}"/>
          </ac:spMkLst>
        </pc:spChg>
        <pc:grpChg chg="add mod">
          <ac:chgData name="Erica Schnacke" userId="873e7dfc-5532-437b-96eb-50c754e0707f" providerId="ADAL" clId="{4E440809-763A-4DF3-9B18-4AEAC94E9F20}" dt="2022-08-22T11:51:29.328" v="4594" actId="164"/>
          <ac:grpSpMkLst>
            <pc:docMk/>
            <pc:sldMk cId="2249474369" sldId="284"/>
            <ac:grpSpMk id="33" creationId="{3E0273AB-29A0-4417-94AE-75CFCB572662}"/>
          </ac:grpSpMkLst>
        </pc:grpChg>
        <pc:grpChg chg="add mod">
          <ac:chgData name="Erica Schnacke" userId="873e7dfc-5532-437b-96eb-50c754e0707f" providerId="ADAL" clId="{4E440809-763A-4DF3-9B18-4AEAC94E9F20}" dt="2022-08-22T11:49:49.772" v="4573" actId="164"/>
          <ac:grpSpMkLst>
            <pc:docMk/>
            <pc:sldMk cId="2249474369" sldId="284"/>
            <ac:grpSpMk id="52" creationId="{6E1B5329-6A50-44CB-8D83-CD5912455BD6}"/>
          </ac:grpSpMkLst>
        </pc:grpChg>
        <pc:grpChg chg="add mod">
          <ac:chgData name="Erica Schnacke" userId="873e7dfc-5532-437b-96eb-50c754e0707f" providerId="ADAL" clId="{4E440809-763A-4DF3-9B18-4AEAC94E9F20}" dt="2022-08-22T11:51:49.918" v="4601" actId="14100"/>
          <ac:grpSpMkLst>
            <pc:docMk/>
            <pc:sldMk cId="2249474369" sldId="284"/>
            <ac:grpSpMk id="58" creationId="{756029F4-E736-4B88-AC1E-601A78BCAF4F}"/>
          </ac:grpSpMkLst>
        </pc:grpChg>
        <pc:grpChg chg="add mod">
          <ac:chgData name="Erica Schnacke" userId="873e7dfc-5532-437b-96eb-50c754e0707f" providerId="ADAL" clId="{4E440809-763A-4DF3-9B18-4AEAC94E9F20}" dt="2022-08-22T11:51:45.134" v="4599" actId="1076"/>
          <ac:grpSpMkLst>
            <pc:docMk/>
            <pc:sldMk cId="2249474369" sldId="284"/>
            <ac:grpSpMk id="68" creationId="{51C1CA7E-2892-4C26-8B78-ED74282C2112}"/>
          </ac:grpSpMkLst>
        </pc:grpChg>
        <pc:picChg chg="add del mod">
          <ac:chgData name="Erica Schnacke" userId="873e7dfc-5532-437b-96eb-50c754e0707f" providerId="ADAL" clId="{4E440809-763A-4DF3-9B18-4AEAC94E9F20}" dt="2022-08-22T11:42:42.140" v="4480" actId="478"/>
          <ac:picMkLst>
            <pc:docMk/>
            <pc:sldMk cId="2249474369" sldId="284"/>
            <ac:picMk id="2" creationId="{5A209929-0109-440C-9A18-A3C651492BC9}"/>
          </ac:picMkLst>
        </pc:picChg>
        <pc:picChg chg="add del mod">
          <ac:chgData name="Erica Schnacke" userId="873e7dfc-5532-437b-96eb-50c754e0707f" providerId="ADAL" clId="{4E440809-763A-4DF3-9B18-4AEAC94E9F20}" dt="2022-08-22T11:42:42.949" v="4481" actId="478"/>
          <ac:picMkLst>
            <pc:docMk/>
            <pc:sldMk cId="2249474369" sldId="284"/>
            <ac:picMk id="3" creationId="{2F733EB8-EF06-4514-994D-51DA2A7F652B}"/>
          </ac:picMkLst>
        </pc:picChg>
        <pc:picChg chg="add del mod">
          <ac:chgData name="Erica Schnacke" userId="873e7dfc-5532-437b-96eb-50c754e0707f" providerId="ADAL" clId="{4E440809-763A-4DF3-9B18-4AEAC94E9F20}" dt="2022-08-22T11:42:43.899" v="4482" actId="478"/>
          <ac:picMkLst>
            <pc:docMk/>
            <pc:sldMk cId="2249474369" sldId="284"/>
            <ac:picMk id="4" creationId="{7EB568B4-F507-4ED4-A1EF-61DF80211D75}"/>
          </ac:picMkLst>
        </pc:picChg>
        <pc:picChg chg="add mod">
          <ac:chgData name="Erica Schnacke" userId="873e7dfc-5532-437b-96eb-50c754e0707f" providerId="ADAL" clId="{4E440809-763A-4DF3-9B18-4AEAC94E9F20}" dt="2022-08-22T11:46:20.645" v="4530" actId="164"/>
          <ac:picMkLst>
            <pc:docMk/>
            <pc:sldMk cId="2249474369" sldId="284"/>
            <ac:picMk id="6" creationId="{1D967FDA-591A-4F3D-B7FD-6AFD1B2AD7DB}"/>
          </ac:picMkLst>
        </pc:picChg>
        <pc:picChg chg="add mod ord">
          <ac:chgData name="Erica Schnacke" userId="873e7dfc-5532-437b-96eb-50c754e0707f" providerId="ADAL" clId="{4E440809-763A-4DF3-9B18-4AEAC94E9F20}" dt="2022-08-22T11:48:58.170" v="4565" actId="164"/>
          <ac:picMkLst>
            <pc:docMk/>
            <pc:sldMk cId="2249474369" sldId="284"/>
            <ac:picMk id="7" creationId="{4935A3ED-D7C9-4002-B4B8-09621E3FD2A6}"/>
          </ac:picMkLst>
        </pc:picChg>
        <pc:cxnChg chg="add mod">
          <ac:chgData name="Erica Schnacke" userId="873e7dfc-5532-437b-96eb-50c754e0707f" providerId="ADAL" clId="{4E440809-763A-4DF3-9B18-4AEAC94E9F20}" dt="2022-08-22T11:46:20.645" v="4530" actId="164"/>
          <ac:cxnSpMkLst>
            <pc:docMk/>
            <pc:sldMk cId="2249474369" sldId="284"/>
            <ac:cxnSpMk id="9" creationId="{FB61CF99-7E95-4E53-90F0-8AA2C5874F0B}"/>
          </ac:cxnSpMkLst>
        </pc:cxnChg>
        <pc:cxnChg chg="add mod">
          <ac:chgData name="Erica Schnacke" userId="873e7dfc-5532-437b-96eb-50c754e0707f" providerId="ADAL" clId="{4E440809-763A-4DF3-9B18-4AEAC94E9F20}" dt="2022-08-22T11:46:20.645" v="4530" actId="164"/>
          <ac:cxnSpMkLst>
            <pc:docMk/>
            <pc:sldMk cId="2249474369" sldId="284"/>
            <ac:cxnSpMk id="11" creationId="{09A76ADE-768E-4574-964A-A44D964E3569}"/>
          </ac:cxnSpMkLst>
        </pc:cxnChg>
        <pc:cxnChg chg="add mod">
          <ac:chgData name="Erica Schnacke" userId="873e7dfc-5532-437b-96eb-50c754e0707f" providerId="ADAL" clId="{4E440809-763A-4DF3-9B18-4AEAC94E9F20}" dt="2022-08-22T11:46:20.645" v="4530" actId="164"/>
          <ac:cxnSpMkLst>
            <pc:docMk/>
            <pc:sldMk cId="2249474369" sldId="284"/>
            <ac:cxnSpMk id="14" creationId="{CC1CC733-BA1E-4F2C-8272-71E20C8DF19B}"/>
          </ac:cxnSpMkLst>
        </pc:cxnChg>
        <pc:cxnChg chg="add mod">
          <ac:chgData name="Erica Schnacke" userId="873e7dfc-5532-437b-96eb-50c754e0707f" providerId="ADAL" clId="{4E440809-763A-4DF3-9B18-4AEAC94E9F20}" dt="2022-08-22T11:46:20.645" v="4530" actId="164"/>
          <ac:cxnSpMkLst>
            <pc:docMk/>
            <pc:sldMk cId="2249474369" sldId="284"/>
            <ac:cxnSpMk id="16" creationId="{126A631A-5605-41C2-98F7-1074B70FABA7}"/>
          </ac:cxnSpMkLst>
        </pc:cxnChg>
        <pc:cxnChg chg="add mod">
          <ac:chgData name="Erica Schnacke" userId="873e7dfc-5532-437b-96eb-50c754e0707f" providerId="ADAL" clId="{4E440809-763A-4DF3-9B18-4AEAC94E9F20}" dt="2022-08-22T11:46:20.645" v="4530" actId="164"/>
          <ac:cxnSpMkLst>
            <pc:docMk/>
            <pc:sldMk cId="2249474369" sldId="284"/>
            <ac:cxnSpMk id="18" creationId="{2EED6F61-6846-4809-848E-362C25CAF731}"/>
          </ac:cxnSpMkLst>
        </pc:cxnChg>
        <pc:cxnChg chg="add mod">
          <ac:chgData name="Erica Schnacke" userId="873e7dfc-5532-437b-96eb-50c754e0707f" providerId="ADAL" clId="{4E440809-763A-4DF3-9B18-4AEAC94E9F20}" dt="2022-08-22T11:46:20.645" v="4530" actId="164"/>
          <ac:cxnSpMkLst>
            <pc:docMk/>
            <pc:sldMk cId="2249474369" sldId="284"/>
            <ac:cxnSpMk id="22" creationId="{6CBC29C3-11AB-486D-8882-F7340460E340}"/>
          </ac:cxnSpMkLst>
        </pc:cxnChg>
        <pc:cxnChg chg="add mod">
          <ac:chgData name="Erica Schnacke" userId="873e7dfc-5532-437b-96eb-50c754e0707f" providerId="ADAL" clId="{4E440809-763A-4DF3-9B18-4AEAC94E9F20}" dt="2022-08-22T11:46:20.645" v="4530" actId="164"/>
          <ac:cxnSpMkLst>
            <pc:docMk/>
            <pc:sldMk cId="2249474369" sldId="284"/>
            <ac:cxnSpMk id="25" creationId="{76E1C6D9-42F8-4C11-A530-D9E98BDF0BF8}"/>
          </ac:cxnSpMkLst>
        </pc:cxnChg>
        <pc:cxnChg chg="add mod">
          <ac:chgData name="Erica Schnacke" userId="873e7dfc-5532-437b-96eb-50c754e0707f" providerId="ADAL" clId="{4E440809-763A-4DF3-9B18-4AEAC94E9F20}" dt="2022-08-22T11:46:20.645" v="4530" actId="164"/>
          <ac:cxnSpMkLst>
            <pc:docMk/>
            <pc:sldMk cId="2249474369" sldId="284"/>
            <ac:cxnSpMk id="30" creationId="{2E6032CA-CBA5-4875-955A-85143C5ED613}"/>
          </ac:cxnSpMkLst>
        </pc:cxnChg>
        <pc:cxnChg chg="add mod">
          <ac:chgData name="Erica Schnacke" userId="873e7dfc-5532-437b-96eb-50c754e0707f" providerId="ADAL" clId="{4E440809-763A-4DF3-9B18-4AEAC94E9F20}" dt="2022-08-22T11:48:58.170" v="4565" actId="164"/>
          <ac:cxnSpMkLst>
            <pc:docMk/>
            <pc:sldMk cId="2249474369" sldId="284"/>
            <ac:cxnSpMk id="35" creationId="{F469FC4E-7C9B-4B19-B9C1-0D5612C73DCA}"/>
          </ac:cxnSpMkLst>
        </pc:cxnChg>
        <pc:cxnChg chg="add mod">
          <ac:chgData name="Erica Schnacke" userId="873e7dfc-5532-437b-96eb-50c754e0707f" providerId="ADAL" clId="{4E440809-763A-4DF3-9B18-4AEAC94E9F20}" dt="2022-08-22T11:48:58.170" v="4565" actId="164"/>
          <ac:cxnSpMkLst>
            <pc:docMk/>
            <pc:sldMk cId="2249474369" sldId="284"/>
            <ac:cxnSpMk id="37" creationId="{BBDA254A-FD9F-4B92-BEA1-9EADEFF5E29F}"/>
          </ac:cxnSpMkLst>
        </pc:cxnChg>
        <pc:cxnChg chg="add mod">
          <ac:chgData name="Erica Schnacke" userId="873e7dfc-5532-437b-96eb-50c754e0707f" providerId="ADAL" clId="{4E440809-763A-4DF3-9B18-4AEAC94E9F20}" dt="2022-08-22T11:48:58.170" v="4565" actId="164"/>
          <ac:cxnSpMkLst>
            <pc:docMk/>
            <pc:sldMk cId="2249474369" sldId="284"/>
            <ac:cxnSpMk id="40" creationId="{0489C91B-E2A9-4E63-9C19-518CD7457184}"/>
          </ac:cxnSpMkLst>
        </pc:cxnChg>
        <pc:cxnChg chg="add mod">
          <ac:chgData name="Erica Schnacke" userId="873e7dfc-5532-437b-96eb-50c754e0707f" providerId="ADAL" clId="{4E440809-763A-4DF3-9B18-4AEAC94E9F20}" dt="2022-08-22T11:48:58.170" v="4565" actId="164"/>
          <ac:cxnSpMkLst>
            <pc:docMk/>
            <pc:sldMk cId="2249474369" sldId="284"/>
            <ac:cxnSpMk id="44" creationId="{1E1206ED-1EDF-4676-826F-B2CCC055EE30}"/>
          </ac:cxnSpMkLst>
        </pc:cxnChg>
        <pc:cxnChg chg="add mod">
          <ac:chgData name="Erica Schnacke" userId="873e7dfc-5532-437b-96eb-50c754e0707f" providerId="ADAL" clId="{4E440809-763A-4DF3-9B18-4AEAC94E9F20}" dt="2022-08-22T11:48:58.170" v="4565" actId="164"/>
          <ac:cxnSpMkLst>
            <pc:docMk/>
            <pc:sldMk cId="2249474369" sldId="284"/>
            <ac:cxnSpMk id="47" creationId="{3135D05E-EC4E-43C5-B0B9-8DE80668CECA}"/>
          </ac:cxnSpMkLst>
        </pc:cxnChg>
        <pc:cxnChg chg="add mod">
          <ac:chgData name="Erica Schnacke" userId="873e7dfc-5532-437b-96eb-50c754e0707f" providerId="ADAL" clId="{4E440809-763A-4DF3-9B18-4AEAC94E9F20}" dt="2022-08-22T11:49:49.772" v="4573" actId="164"/>
          <ac:cxnSpMkLst>
            <pc:docMk/>
            <pc:sldMk cId="2249474369" sldId="284"/>
            <ac:cxnSpMk id="53" creationId="{B3FB8136-7FF3-48A8-9757-5637AECB3A58}"/>
          </ac:cxnSpMkLst>
        </pc:cxnChg>
        <pc:cxnChg chg="add mod">
          <ac:chgData name="Erica Schnacke" userId="873e7dfc-5532-437b-96eb-50c754e0707f" providerId="ADAL" clId="{4E440809-763A-4DF3-9B18-4AEAC94E9F20}" dt="2022-08-22T11:51:29.328" v="4594" actId="164"/>
          <ac:cxnSpMkLst>
            <pc:docMk/>
            <pc:sldMk cId="2249474369" sldId="284"/>
            <ac:cxnSpMk id="60" creationId="{EF0221F8-D9B0-4663-AF2C-5DB67F8D7B38}"/>
          </ac:cxnSpMkLst>
        </pc:cxnChg>
        <pc:cxnChg chg="add mod">
          <ac:chgData name="Erica Schnacke" userId="873e7dfc-5532-437b-96eb-50c754e0707f" providerId="ADAL" clId="{4E440809-763A-4DF3-9B18-4AEAC94E9F20}" dt="2022-08-22T11:51:29.328" v="4594" actId="164"/>
          <ac:cxnSpMkLst>
            <pc:docMk/>
            <pc:sldMk cId="2249474369" sldId="284"/>
            <ac:cxnSpMk id="62" creationId="{A29D5836-8F1D-4CBD-9328-0244B6E9CD60}"/>
          </ac:cxnSpMkLst>
        </pc:cxnChg>
        <pc:cxnChg chg="add mod">
          <ac:chgData name="Erica Schnacke" userId="873e7dfc-5532-437b-96eb-50c754e0707f" providerId="ADAL" clId="{4E440809-763A-4DF3-9B18-4AEAC94E9F20}" dt="2022-08-22T11:51:29.328" v="4594" actId="164"/>
          <ac:cxnSpMkLst>
            <pc:docMk/>
            <pc:sldMk cId="2249474369" sldId="284"/>
            <ac:cxnSpMk id="63" creationId="{7490224A-5ADA-48C5-A041-E9DFFDA5850C}"/>
          </ac:cxnSpMkLst>
        </pc:cxnChg>
        <pc:cxnChg chg="add mod">
          <ac:chgData name="Erica Schnacke" userId="873e7dfc-5532-437b-96eb-50c754e0707f" providerId="ADAL" clId="{4E440809-763A-4DF3-9B18-4AEAC94E9F20}" dt="2022-08-22T11:51:29.328" v="4594" actId="164"/>
          <ac:cxnSpMkLst>
            <pc:docMk/>
            <pc:sldMk cId="2249474369" sldId="284"/>
            <ac:cxnSpMk id="65" creationId="{5B3D7BF2-5C6E-432C-8E86-DE181EE7AEA1}"/>
          </ac:cxnSpMkLst>
        </pc:cxnChg>
      </pc:sldChg>
      <pc:sldChg chg="addSp delSp modSp add ord modAnim addCm">
        <pc:chgData name="Erica Schnacke" userId="873e7dfc-5532-437b-96eb-50c754e0707f" providerId="ADAL" clId="{4E440809-763A-4DF3-9B18-4AEAC94E9F20}" dt="2022-08-22T13:10:08.354" v="6398" actId="20577"/>
        <pc:sldMkLst>
          <pc:docMk/>
          <pc:sldMk cId="348718551" sldId="285"/>
        </pc:sldMkLst>
        <pc:spChg chg="add del mod">
          <ac:chgData name="Erica Schnacke" userId="873e7dfc-5532-437b-96eb-50c754e0707f" providerId="ADAL" clId="{4E440809-763A-4DF3-9B18-4AEAC94E9F20}" dt="2022-08-22T10:25:57.995" v="3591"/>
          <ac:spMkLst>
            <pc:docMk/>
            <pc:sldMk cId="348718551" sldId="285"/>
            <ac:spMk id="13" creationId="{7748B297-71D8-4980-A084-87F3C69BDE29}"/>
          </ac:spMkLst>
        </pc:spChg>
        <pc:spChg chg="add mod">
          <ac:chgData name="Erica Schnacke" userId="873e7dfc-5532-437b-96eb-50c754e0707f" providerId="ADAL" clId="{4E440809-763A-4DF3-9B18-4AEAC94E9F20}" dt="2022-08-22T10:27:01.668" v="3632" actId="164"/>
          <ac:spMkLst>
            <pc:docMk/>
            <pc:sldMk cId="348718551" sldId="285"/>
            <ac:spMk id="14" creationId="{C72267A8-C7CD-494D-B3B7-1FAE60DC29E2}"/>
          </ac:spMkLst>
        </pc:spChg>
        <pc:spChg chg="add del mod">
          <ac:chgData name="Erica Schnacke" userId="873e7dfc-5532-437b-96eb-50c754e0707f" providerId="ADAL" clId="{4E440809-763A-4DF3-9B18-4AEAC94E9F20}" dt="2022-08-22T10:28:09.732" v="3651"/>
          <ac:spMkLst>
            <pc:docMk/>
            <pc:sldMk cId="348718551" sldId="285"/>
            <ac:spMk id="24" creationId="{CE5153C8-1AC2-43C3-8A6F-594B6447E85B}"/>
          </ac:spMkLst>
        </pc:spChg>
        <pc:spChg chg="add mod">
          <ac:chgData name="Erica Schnacke" userId="873e7dfc-5532-437b-96eb-50c754e0707f" providerId="ADAL" clId="{4E440809-763A-4DF3-9B18-4AEAC94E9F20}" dt="2022-08-22T10:29:41.750" v="3696" actId="164"/>
          <ac:spMkLst>
            <pc:docMk/>
            <pc:sldMk cId="348718551" sldId="285"/>
            <ac:spMk id="25" creationId="{8DD40546-45BC-43C2-91BF-BABD2C57429C}"/>
          </ac:spMkLst>
        </pc:spChg>
        <pc:spChg chg="add">
          <ac:chgData name="Erica Schnacke" userId="873e7dfc-5532-437b-96eb-50c754e0707f" providerId="ADAL" clId="{4E440809-763A-4DF3-9B18-4AEAC94E9F20}" dt="2022-08-22T10:51:16.135" v="3698"/>
          <ac:spMkLst>
            <pc:docMk/>
            <pc:sldMk cId="348718551" sldId="285"/>
            <ac:spMk id="27" creationId="{D240A259-6F77-4E5B-A9C2-57C2CFD5C1CB}"/>
          </ac:spMkLst>
        </pc:spChg>
        <pc:spChg chg="add mod">
          <ac:chgData name="Erica Schnacke" userId="873e7dfc-5532-437b-96eb-50c754e0707f" providerId="ADAL" clId="{4E440809-763A-4DF3-9B18-4AEAC94E9F20}" dt="2022-08-22T13:10:08.354" v="6398" actId="20577"/>
          <ac:spMkLst>
            <pc:docMk/>
            <pc:sldMk cId="348718551" sldId="285"/>
            <ac:spMk id="28" creationId="{82D2700E-B592-40F6-939E-B512E2BD24B4}"/>
          </ac:spMkLst>
        </pc:spChg>
        <pc:grpChg chg="add mod">
          <ac:chgData name="Erica Schnacke" userId="873e7dfc-5532-437b-96eb-50c754e0707f" providerId="ADAL" clId="{4E440809-763A-4DF3-9B18-4AEAC94E9F20}" dt="2022-08-22T10:27:01.668" v="3632" actId="164"/>
          <ac:grpSpMkLst>
            <pc:docMk/>
            <pc:sldMk cId="348718551" sldId="285"/>
            <ac:grpSpMk id="15" creationId="{8D8D89B4-0A4F-4E80-A808-4321054BB7F6}"/>
          </ac:grpSpMkLst>
        </pc:grpChg>
        <pc:grpChg chg="add mod">
          <ac:chgData name="Erica Schnacke" userId="873e7dfc-5532-437b-96eb-50c754e0707f" providerId="ADAL" clId="{4E440809-763A-4DF3-9B18-4AEAC94E9F20}" dt="2022-08-22T10:29:41.750" v="3696" actId="164"/>
          <ac:grpSpMkLst>
            <pc:docMk/>
            <pc:sldMk cId="348718551" sldId="285"/>
            <ac:grpSpMk id="26" creationId="{F2F33227-DF96-4E96-ADCB-EE8262FE0362}"/>
          </ac:grpSpMkLst>
        </pc:grpChg>
        <pc:picChg chg="add mod">
          <ac:chgData name="Erica Schnacke" userId="873e7dfc-5532-437b-96eb-50c754e0707f" providerId="ADAL" clId="{4E440809-763A-4DF3-9B18-4AEAC94E9F20}" dt="2022-08-22T10:24:54.241" v="3576" actId="1076"/>
          <ac:picMkLst>
            <pc:docMk/>
            <pc:sldMk cId="348718551" sldId="285"/>
            <ac:picMk id="2" creationId="{00F75DC9-0B7B-4CDB-81B8-3AD05A0E7239}"/>
          </ac:picMkLst>
        </pc:picChg>
        <pc:cxnChg chg="add mod">
          <ac:chgData name="Erica Schnacke" userId="873e7dfc-5532-437b-96eb-50c754e0707f" providerId="ADAL" clId="{4E440809-763A-4DF3-9B18-4AEAC94E9F20}" dt="2022-08-22T10:27:01.668" v="3632" actId="164"/>
          <ac:cxnSpMkLst>
            <pc:docMk/>
            <pc:sldMk cId="348718551" sldId="285"/>
            <ac:cxnSpMk id="4" creationId="{51AF0F59-DBB1-49AE-AE64-5AAB3575FB70}"/>
          </ac:cxnSpMkLst>
        </pc:cxnChg>
        <pc:cxnChg chg="add mod">
          <ac:chgData name="Erica Schnacke" userId="873e7dfc-5532-437b-96eb-50c754e0707f" providerId="ADAL" clId="{4E440809-763A-4DF3-9B18-4AEAC94E9F20}" dt="2022-08-22T10:27:01.668" v="3632" actId="164"/>
          <ac:cxnSpMkLst>
            <pc:docMk/>
            <pc:sldMk cId="348718551" sldId="285"/>
            <ac:cxnSpMk id="5" creationId="{69CF8603-D0D7-48FD-92E0-8FF748684E8C}"/>
          </ac:cxnSpMkLst>
        </pc:cxnChg>
        <pc:cxnChg chg="add mod">
          <ac:chgData name="Erica Schnacke" userId="873e7dfc-5532-437b-96eb-50c754e0707f" providerId="ADAL" clId="{4E440809-763A-4DF3-9B18-4AEAC94E9F20}" dt="2022-08-22T10:27:01.668" v="3632" actId="164"/>
          <ac:cxnSpMkLst>
            <pc:docMk/>
            <pc:sldMk cId="348718551" sldId="285"/>
            <ac:cxnSpMk id="8" creationId="{54370749-6DEF-48AB-8457-EC5AA17DF4FF}"/>
          </ac:cxnSpMkLst>
        </pc:cxnChg>
        <pc:cxnChg chg="add mod">
          <ac:chgData name="Erica Schnacke" userId="873e7dfc-5532-437b-96eb-50c754e0707f" providerId="ADAL" clId="{4E440809-763A-4DF3-9B18-4AEAC94E9F20}" dt="2022-08-22T10:29:41.750" v="3696" actId="164"/>
          <ac:cxnSpMkLst>
            <pc:docMk/>
            <pc:sldMk cId="348718551" sldId="285"/>
            <ac:cxnSpMk id="17" creationId="{3BC06BCA-FEAF-499D-856E-64969044A9E9}"/>
          </ac:cxnSpMkLst>
        </pc:cxnChg>
        <pc:cxnChg chg="add mod">
          <ac:chgData name="Erica Schnacke" userId="873e7dfc-5532-437b-96eb-50c754e0707f" providerId="ADAL" clId="{4E440809-763A-4DF3-9B18-4AEAC94E9F20}" dt="2022-08-22T10:29:41.750" v="3696" actId="164"/>
          <ac:cxnSpMkLst>
            <pc:docMk/>
            <pc:sldMk cId="348718551" sldId="285"/>
            <ac:cxnSpMk id="18" creationId="{178555CD-8D7E-4371-AD8C-FA3EBE15854F}"/>
          </ac:cxnSpMkLst>
        </pc:cxnChg>
        <pc:cxnChg chg="add mod">
          <ac:chgData name="Erica Schnacke" userId="873e7dfc-5532-437b-96eb-50c754e0707f" providerId="ADAL" clId="{4E440809-763A-4DF3-9B18-4AEAC94E9F20}" dt="2022-08-22T10:29:41.750" v="3696" actId="164"/>
          <ac:cxnSpMkLst>
            <pc:docMk/>
            <pc:sldMk cId="348718551" sldId="285"/>
            <ac:cxnSpMk id="21" creationId="{C97D1D86-F5F5-49D0-ADB9-6C56613D6FE2}"/>
          </ac:cxnSpMkLst>
        </pc:cxnChg>
      </pc:sldChg>
      <pc:sldChg chg="addSp delSp modSp add ord">
        <pc:chgData name="Erica Schnacke" userId="873e7dfc-5532-437b-96eb-50c754e0707f" providerId="ADAL" clId="{4E440809-763A-4DF3-9B18-4AEAC94E9F20}" dt="2022-08-22T11:42:53.833" v="4486" actId="1076"/>
        <pc:sldMkLst>
          <pc:docMk/>
          <pc:sldMk cId="1105127197" sldId="286"/>
        </pc:sldMkLst>
        <pc:spChg chg="mod">
          <ac:chgData name="Erica Schnacke" userId="873e7dfc-5532-437b-96eb-50c754e0707f" providerId="ADAL" clId="{4E440809-763A-4DF3-9B18-4AEAC94E9F20}" dt="2022-08-22T11:23:50.441" v="4237" actId="20577"/>
          <ac:spMkLst>
            <pc:docMk/>
            <pc:sldMk cId="1105127197" sldId="286"/>
            <ac:spMk id="2" creationId="{8BA4BD46-1E74-49B3-8020-99427BE95990}"/>
          </ac:spMkLst>
        </pc:spChg>
        <pc:spChg chg="mod">
          <ac:chgData name="Erica Schnacke" userId="873e7dfc-5532-437b-96eb-50c754e0707f" providerId="ADAL" clId="{4E440809-763A-4DF3-9B18-4AEAC94E9F20}" dt="2022-08-22T11:25:54.430" v="4468" actId="20577"/>
          <ac:spMkLst>
            <pc:docMk/>
            <pc:sldMk cId="1105127197" sldId="286"/>
            <ac:spMk id="6" creationId="{F8AAB1D1-6915-471C-A979-2C8CB9E06FB0}"/>
          </ac:spMkLst>
        </pc:spChg>
        <pc:spChg chg="add del">
          <ac:chgData name="Erica Schnacke" userId="873e7dfc-5532-437b-96eb-50c754e0707f" providerId="ADAL" clId="{4E440809-763A-4DF3-9B18-4AEAC94E9F20}" dt="2022-08-22T11:29:23.823" v="4471" actId="478"/>
          <ac:spMkLst>
            <pc:docMk/>
            <pc:sldMk cId="1105127197" sldId="286"/>
            <ac:spMk id="7" creationId="{D956EC3C-0903-4AEE-843F-E8DF5B69DB93}"/>
          </ac:spMkLst>
        </pc:spChg>
        <pc:picChg chg="add del mod">
          <ac:chgData name="Erica Schnacke" userId="873e7dfc-5532-437b-96eb-50c754e0707f" providerId="ADAL" clId="{4E440809-763A-4DF3-9B18-4AEAC94E9F20}" dt="2022-08-22T11:42:47.328" v="4483" actId="478"/>
          <ac:picMkLst>
            <pc:docMk/>
            <pc:sldMk cId="1105127197" sldId="286"/>
            <ac:picMk id="4" creationId="{1FA85CCD-E282-46DF-820F-1F982BEF3231}"/>
          </ac:picMkLst>
        </pc:picChg>
        <pc:picChg chg="del">
          <ac:chgData name="Erica Schnacke" userId="873e7dfc-5532-437b-96eb-50c754e0707f" providerId="ADAL" clId="{4E440809-763A-4DF3-9B18-4AEAC94E9F20}" dt="2022-08-22T11:23:51.740" v="4238" actId="478"/>
          <ac:picMkLst>
            <pc:docMk/>
            <pc:sldMk cId="1105127197" sldId="286"/>
            <ac:picMk id="5" creationId="{EAB169D3-784B-43CC-8C60-8E3E4D0B53A6}"/>
          </ac:picMkLst>
        </pc:picChg>
        <pc:picChg chg="add mod">
          <ac:chgData name="Erica Schnacke" userId="873e7dfc-5532-437b-96eb-50c754e0707f" providerId="ADAL" clId="{4E440809-763A-4DF3-9B18-4AEAC94E9F20}" dt="2022-08-22T11:42:53.833" v="4486" actId="1076"/>
          <ac:picMkLst>
            <pc:docMk/>
            <pc:sldMk cId="1105127197" sldId="286"/>
            <ac:picMk id="8" creationId="{4AA4328A-B0FF-404D-AC83-3BC251681479}"/>
          </ac:picMkLst>
        </pc:picChg>
      </pc:sldChg>
      <pc:sldChg chg="addSp delSp modSp add del">
        <pc:chgData name="Erica Schnacke" userId="873e7dfc-5532-437b-96eb-50c754e0707f" providerId="ADAL" clId="{4E440809-763A-4DF3-9B18-4AEAC94E9F20}" dt="2022-08-22T11:53:56.050" v="4618" actId="2696"/>
        <pc:sldMkLst>
          <pc:docMk/>
          <pc:sldMk cId="1771993652" sldId="287"/>
        </pc:sldMkLst>
        <pc:spChg chg="add del mod">
          <ac:chgData name="Erica Schnacke" userId="873e7dfc-5532-437b-96eb-50c754e0707f" providerId="ADAL" clId="{4E440809-763A-4DF3-9B18-4AEAC94E9F20}" dt="2022-08-22T11:30:06.110" v="4478" actId="478"/>
          <ac:spMkLst>
            <pc:docMk/>
            <pc:sldMk cId="1771993652" sldId="287"/>
            <ac:spMk id="2" creationId="{DD87EC67-BF96-422F-9507-42FA634D6059}"/>
          </ac:spMkLst>
        </pc:spChg>
        <pc:cxnChg chg="add del mod">
          <ac:chgData name="Erica Schnacke" userId="873e7dfc-5532-437b-96eb-50c754e0707f" providerId="ADAL" clId="{4E440809-763A-4DF3-9B18-4AEAC94E9F20}" dt="2022-08-22T11:30:07.426" v="4479" actId="478"/>
          <ac:cxnSpMkLst>
            <pc:docMk/>
            <pc:sldMk cId="1771993652" sldId="287"/>
            <ac:cxnSpMk id="4" creationId="{24528669-7B3F-4D30-9703-ECEE930FDF1D}"/>
          </ac:cxnSpMkLst>
        </pc:cxnChg>
      </pc:sldChg>
      <pc:sldChg chg="add del">
        <pc:chgData name="Erica Schnacke" userId="873e7dfc-5532-437b-96eb-50c754e0707f" providerId="ADAL" clId="{4E440809-763A-4DF3-9B18-4AEAC94E9F20}" dt="2022-08-22T11:53:41.013" v="4615" actId="2696"/>
        <pc:sldMkLst>
          <pc:docMk/>
          <pc:sldMk cId="550844305" sldId="288"/>
        </pc:sldMkLst>
      </pc:sldChg>
      <pc:sldChg chg="addSp delSp modSp add ord">
        <pc:chgData name="Erica Schnacke" userId="873e7dfc-5532-437b-96eb-50c754e0707f" providerId="ADAL" clId="{4E440809-763A-4DF3-9B18-4AEAC94E9F20}" dt="2022-08-22T12:04:38.581" v="5421" actId="14861"/>
        <pc:sldMkLst>
          <pc:docMk/>
          <pc:sldMk cId="4241161688" sldId="288"/>
        </pc:sldMkLst>
        <pc:spChg chg="add mod">
          <ac:chgData name="Erica Schnacke" userId="873e7dfc-5532-437b-96eb-50c754e0707f" providerId="ADAL" clId="{4E440809-763A-4DF3-9B18-4AEAC94E9F20}" dt="2022-08-22T12:04:38.581" v="5421" actId="14861"/>
          <ac:spMkLst>
            <pc:docMk/>
            <pc:sldMk cId="4241161688" sldId="288"/>
            <ac:spMk id="2" creationId="{C5B39716-A94F-45D0-9DFB-02EA299FB721}"/>
          </ac:spMkLst>
        </pc:spChg>
        <pc:spChg chg="mod">
          <ac:chgData name="Erica Schnacke" userId="873e7dfc-5532-437b-96eb-50c754e0707f" providerId="ADAL" clId="{4E440809-763A-4DF3-9B18-4AEAC94E9F20}" dt="2022-08-22T11:56:49.194" v="5100" actId="1076"/>
          <ac:spMkLst>
            <pc:docMk/>
            <pc:sldMk cId="4241161688" sldId="288"/>
            <ac:spMk id="3" creationId="{4E537C65-35B2-486C-ABD5-A3475CE9F721}"/>
          </ac:spMkLst>
        </pc:spChg>
        <pc:spChg chg="del mod">
          <ac:chgData name="Erica Schnacke" userId="873e7dfc-5532-437b-96eb-50c754e0707f" providerId="ADAL" clId="{4E440809-763A-4DF3-9B18-4AEAC94E9F20}" dt="2022-08-22T11:56:46.178" v="5099"/>
          <ac:spMkLst>
            <pc:docMk/>
            <pc:sldMk cId="4241161688" sldId="288"/>
            <ac:spMk id="4" creationId="{CBAD2CD3-6E0E-4EFA-BB10-DFD09D014071}"/>
          </ac:spMkLst>
        </pc:spChg>
        <pc:spChg chg="add mod">
          <ac:chgData name="Erica Schnacke" userId="873e7dfc-5532-437b-96eb-50c754e0707f" providerId="ADAL" clId="{4E440809-763A-4DF3-9B18-4AEAC94E9F20}" dt="2022-08-22T11:58:35.938" v="5292" actId="14100"/>
          <ac:spMkLst>
            <pc:docMk/>
            <pc:sldMk cId="4241161688" sldId="288"/>
            <ac:spMk id="5" creationId="{13C2DEA1-E92C-4DB2-BAF9-5A5D5BDB8656}"/>
          </ac:spMkLst>
        </pc:spChg>
        <pc:spChg chg="add mod">
          <ac:chgData name="Erica Schnacke" userId="873e7dfc-5532-437b-96eb-50c754e0707f" providerId="ADAL" clId="{4E440809-763A-4DF3-9B18-4AEAC94E9F20}" dt="2022-08-22T11:58:38.981" v="5295" actId="14100"/>
          <ac:spMkLst>
            <pc:docMk/>
            <pc:sldMk cId="4241161688" sldId="288"/>
            <ac:spMk id="6" creationId="{7E605AA1-9C10-46E3-AD58-3A96799F1ED9}"/>
          </ac:spMkLst>
        </pc:spChg>
        <pc:spChg chg="mod">
          <ac:chgData name="Erica Schnacke" userId="873e7dfc-5532-437b-96eb-50c754e0707f" providerId="ADAL" clId="{4E440809-763A-4DF3-9B18-4AEAC94E9F20}" dt="2022-08-22T11:54:17.594" v="4643" actId="313"/>
          <ac:spMkLst>
            <pc:docMk/>
            <pc:sldMk cId="4241161688" sldId="288"/>
            <ac:spMk id="10" creationId="{436F387C-57B8-45F5-B773-C38CD909376F}"/>
          </ac:spMkLst>
        </pc:spChg>
        <pc:picChg chg="add mod">
          <ac:chgData name="Erica Schnacke" userId="873e7dfc-5532-437b-96eb-50c754e0707f" providerId="ADAL" clId="{4E440809-763A-4DF3-9B18-4AEAC94E9F20}" dt="2022-08-22T11:57:45.374" v="5104" actId="1076"/>
          <ac:picMkLst>
            <pc:docMk/>
            <pc:sldMk cId="4241161688" sldId="288"/>
            <ac:picMk id="7" creationId="{ABB9497B-6900-4EDB-A70F-217EAE4B053E}"/>
          </ac:picMkLst>
        </pc:picChg>
      </pc:sldChg>
      <pc:sldChg chg="add del ord">
        <pc:chgData name="Erica Schnacke" userId="873e7dfc-5532-437b-96eb-50c754e0707f" providerId="ADAL" clId="{4E440809-763A-4DF3-9B18-4AEAC94E9F20}" dt="2022-08-22T12:58:03.770" v="5848" actId="2696"/>
        <pc:sldMkLst>
          <pc:docMk/>
          <pc:sldMk cId="507208569" sldId="289"/>
        </pc:sldMkLst>
      </pc:sldChg>
      <pc:sldChg chg="addSp delSp modSp add ord">
        <pc:chgData name="Erica Schnacke" userId="873e7dfc-5532-437b-96eb-50c754e0707f" providerId="ADAL" clId="{4E440809-763A-4DF3-9B18-4AEAC94E9F20}" dt="2022-08-22T13:01:59.800" v="6104" actId="1076"/>
        <pc:sldMkLst>
          <pc:docMk/>
          <pc:sldMk cId="1690648390" sldId="289"/>
        </pc:sldMkLst>
        <pc:spChg chg="mod">
          <ac:chgData name="Erica Schnacke" userId="873e7dfc-5532-437b-96eb-50c754e0707f" providerId="ADAL" clId="{4E440809-763A-4DF3-9B18-4AEAC94E9F20}" dt="2022-08-22T12:58:53.671" v="5886" actId="313"/>
          <ac:spMkLst>
            <pc:docMk/>
            <pc:sldMk cId="1690648390" sldId="289"/>
            <ac:spMk id="2" creationId="{8BA4BD46-1E74-49B3-8020-99427BE95990}"/>
          </ac:spMkLst>
        </pc:spChg>
        <pc:spChg chg="del">
          <ac:chgData name="Erica Schnacke" userId="873e7dfc-5532-437b-96eb-50c754e0707f" providerId="ADAL" clId="{4E440809-763A-4DF3-9B18-4AEAC94E9F20}" dt="2022-08-22T12:58:55.664" v="5887" actId="478"/>
          <ac:spMkLst>
            <pc:docMk/>
            <pc:sldMk cId="1690648390" sldId="289"/>
            <ac:spMk id="6" creationId="{F8AAB1D1-6915-471C-A979-2C8CB9E06FB0}"/>
          </ac:spMkLst>
        </pc:spChg>
        <pc:spChg chg="add mod">
          <ac:chgData name="Erica Schnacke" userId="873e7dfc-5532-437b-96eb-50c754e0707f" providerId="ADAL" clId="{4E440809-763A-4DF3-9B18-4AEAC94E9F20}" dt="2022-08-22T13:01:59.800" v="6104" actId="1076"/>
          <ac:spMkLst>
            <pc:docMk/>
            <pc:sldMk cId="1690648390" sldId="289"/>
            <ac:spMk id="8" creationId="{FC19FCC4-9EC0-493B-A95C-94B4CF8680A2}"/>
          </ac:spMkLst>
        </pc:spChg>
        <pc:picChg chg="add mod">
          <ac:chgData name="Erica Schnacke" userId="873e7dfc-5532-437b-96eb-50c754e0707f" providerId="ADAL" clId="{4E440809-763A-4DF3-9B18-4AEAC94E9F20}" dt="2022-08-22T13:01:34.822" v="6102" actId="1076"/>
          <ac:picMkLst>
            <pc:docMk/>
            <pc:sldMk cId="1690648390" sldId="289"/>
            <ac:picMk id="4" creationId="{B4850691-0093-430F-9AEB-51FDE241F545}"/>
          </ac:picMkLst>
        </pc:picChg>
        <pc:picChg chg="del">
          <ac:chgData name="Erica Schnacke" userId="873e7dfc-5532-437b-96eb-50c754e0707f" providerId="ADAL" clId="{4E440809-763A-4DF3-9B18-4AEAC94E9F20}" dt="2022-08-22T12:58:46.687" v="5883" actId="478"/>
          <ac:picMkLst>
            <pc:docMk/>
            <pc:sldMk cId="1690648390" sldId="289"/>
            <ac:picMk id="5" creationId="{EAB169D3-784B-43CC-8C60-8E3E4D0B53A6}"/>
          </ac:picMkLst>
        </pc:picChg>
        <pc:picChg chg="add mod">
          <ac:chgData name="Erica Schnacke" userId="873e7dfc-5532-437b-96eb-50c754e0707f" providerId="ADAL" clId="{4E440809-763A-4DF3-9B18-4AEAC94E9F20}" dt="2022-08-22T13:01:29.566" v="6101" actId="1076"/>
          <ac:picMkLst>
            <pc:docMk/>
            <pc:sldMk cId="1690648390" sldId="289"/>
            <ac:picMk id="7" creationId="{2842BD72-09BC-4840-9C8E-30BBBAFC7EA1}"/>
          </ac:picMkLst>
        </pc:picChg>
      </pc:sldChg>
      <pc:sldChg chg="add del ord">
        <pc:chgData name="Erica Schnacke" userId="873e7dfc-5532-437b-96eb-50c754e0707f" providerId="ADAL" clId="{4E440809-763A-4DF3-9B18-4AEAC94E9F20}" dt="2022-08-22T13:04:34.786" v="6148" actId="2696"/>
        <pc:sldMkLst>
          <pc:docMk/>
          <pc:sldMk cId="885439141" sldId="290"/>
        </pc:sldMkLst>
      </pc:sldChg>
      <pc:sldChg chg="addSp modSp add">
        <pc:chgData name="Erica Schnacke" userId="873e7dfc-5532-437b-96eb-50c754e0707f" providerId="ADAL" clId="{4E440809-763A-4DF3-9B18-4AEAC94E9F20}" dt="2022-08-22T13:19:23.790" v="6412" actId="1076"/>
        <pc:sldMkLst>
          <pc:docMk/>
          <pc:sldMk cId="1256942077" sldId="290"/>
        </pc:sldMkLst>
        <pc:spChg chg="add mod">
          <ac:chgData name="Erica Schnacke" userId="873e7dfc-5532-437b-96eb-50c754e0707f" providerId="ADAL" clId="{4E440809-763A-4DF3-9B18-4AEAC94E9F20}" dt="2022-08-22T13:15:29.973" v="6401"/>
          <ac:spMkLst>
            <pc:docMk/>
            <pc:sldMk cId="1256942077" sldId="290"/>
            <ac:spMk id="2" creationId="{7ED1A0E8-E166-40F9-8C61-AE3B90B954D6}"/>
          </ac:spMkLst>
        </pc:spChg>
        <pc:spChg chg="add mod">
          <ac:chgData name="Erica Schnacke" userId="873e7dfc-5532-437b-96eb-50c754e0707f" providerId="ADAL" clId="{4E440809-763A-4DF3-9B18-4AEAC94E9F20}" dt="2022-08-22T13:17:33.372" v="6403" actId="1076"/>
          <ac:spMkLst>
            <pc:docMk/>
            <pc:sldMk cId="1256942077" sldId="290"/>
            <ac:spMk id="12" creationId="{BC6407FF-7054-4C75-85E5-2FB2D9695270}"/>
          </ac:spMkLst>
        </pc:spChg>
        <pc:grpChg chg="add mod">
          <ac:chgData name="Erica Schnacke" userId="873e7dfc-5532-437b-96eb-50c754e0707f" providerId="ADAL" clId="{4E440809-763A-4DF3-9B18-4AEAC94E9F20}" dt="2022-08-22T13:08:56.339" v="6383" actId="1076"/>
          <ac:grpSpMkLst>
            <pc:docMk/>
            <pc:sldMk cId="1256942077" sldId="290"/>
            <ac:grpSpMk id="3" creationId="{AD153966-0B86-46EB-AA1D-DA5AB1FC1C88}"/>
          </ac:grpSpMkLst>
        </pc:grpChg>
        <pc:grpChg chg="add mod">
          <ac:chgData name="Erica Schnacke" userId="873e7dfc-5532-437b-96eb-50c754e0707f" providerId="ADAL" clId="{4E440809-763A-4DF3-9B18-4AEAC94E9F20}" dt="2022-08-22T13:19:23.790" v="6412" actId="1076"/>
          <ac:grpSpMkLst>
            <pc:docMk/>
            <pc:sldMk cId="1256942077" sldId="290"/>
            <ac:grpSpMk id="15" creationId="{B710BC14-F319-4F7B-81DC-283E6BD0017B}"/>
          </ac:grpSpMkLst>
        </pc:grpChg>
        <pc:grpChg chg="add mod">
          <ac:chgData name="Erica Schnacke" userId="873e7dfc-5532-437b-96eb-50c754e0707f" providerId="ADAL" clId="{4E440809-763A-4DF3-9B18-4AEAC94E9F20}" dt="2022-08-22T13:19:21.675" v="6411" actId="1076"/>
          <ac:grpSpMkLst>
            <pc:docMk/>
            <pc:sldMk cId="1256942077" sldId="290"/>
            <ac:grpSpMk id="24" creationId="{E42EE56B-47EB-4FC2-8A81-C63A0CC5013A}"/>
          </ac:grpSpMkLst>
        </pc:grpChg>
        <pc:cxnChg chg="add mod">
          <ac:chgData name="Erica Schnacke" userId="873e7dfc-5532-437b-96eb-50c754e0707f" providerId="ADAL" clId="{4E440809-763A-4DF3-9B18-4AEAC94E9F20}" dt="2022-08-22T13:09:32.029" v="6396" actId="1582"/>
          <ac:cxnSpMkLst>
            <pc:docMk/>
            <pc:sldMk cId="1256942077" sldId="290"/>
            <ac:cxnSpMk id="14" creationId="{1920BCEE-04EB-4085-806B-8094F369EE9B}"/>
          </ac:cxnSpMkLst>
        </pc:cxnChg>
      </pc:sldChg>
    </pc:docChg>
  </pc:docChgLst>
  <pc:docChgLst>
    <pc:chgData name="Trang Pham" userId="74f8ac01-2515-4145-98b5-f12dce5e2aef" providerId="ADAL" clId="{B11C5684-4A58-4881-B97D-A948E9365D8E}"/>
    <pc:docChg chg="modMainMaster">
      <pc:chgData name="Trang Pham" userId="74f8ac01-2515-4145-98b5-f12dce5e2aef" providerId="ADAL" clId="{B11C5684-4A58-4881-B97D-A948E9365D8E}" dt="2024-12-16T13:53:12.732" v="6"/>
      <pc:docMkLst>
        <pc:docMk/>
      </pc:docMkLst>
      <pc:sldMasterChg chg="addSp modSp modSldLayout">
        <pc:chgData name="Trang Pham" userId="74f8ac01-2515-4145-98b5-f12dce5e2aef" providerId="ADAL" clId="{B11C5684-4A58-4881-B97D-A948E9365D8E}" dt="2024-12-16T13:52:17.719" v="2"/>
        <pc:sldMasterMkLst>
          <pc:docMk/>
          <pc:sldMasterMk cId="1188785011" sldId="2147483648"/>
        </pc:sldMasterMkLst>
        <pc:spChg chg="add mod">
          <ac:chgData name="Trang Pham" userId="74f8ac01-2515-4145-98b5-f12dce5e2aef" providerId="ADAL" clId="{B11C5684-4A58-4881-B97D-A948E9365D8E}" dt="2024-12-16T13:52:14.365" v="1"/>
          <ac:spMkLst>
            <pc:docMk/>
            <pc:sldMasterMk cId="1188785011" sldId="2147483648"/>
            <ac:spMk id="2" creationId="{E56C23AA-A1A6-2EF4-A2EC-6414FAE1F25A}"/>
          </ac:spMkLst>
        </pc:spChg>
        <pc:sldLayoutChg chg="addSp modSp">
          <pc:chgData name="Trang Pham" userId="74f8ac01-2515-4145-98b5-f12dce5e2aef" providerId="ADAL" clId="{B11C5684-4A58-4881-B97D-A948E9365D8E}" dt="2024-12-16T13:52:17.719" v="2"/>
          <pc:sldLayoutMkLst>
            <pc:docMk/>
            <pc:sldMasterMk cId="1188785011" sldId="2147483648"/>
            <pc:sldLayoutMk cId="2818874633" sldId="2147483686"/>
          </pc:sldLayoutMkLst>
          <pc:spChg chg="add mod">
            <ac:chgData name="Trang Pham" userId="74f8ac01-2515-4145-98b5-f12dce5e2aef" providerId="ADAL" clId="{B11C5684-4A58-4881-B97D-A948E9365D8E}" dt="2024-12-16T13:52:17.719" v="2"/>
            <ac:spMkLst>
              <pc:docMk/>
              <pc:sldMasterMk cId="1188785011" sldId="2147483648"/>
              <pc:sldLayoutMk cId="2818874633" sldId="2147483686"/>
              <ac:spMk id="2" creationId="{4DD202BF-67B0-A2E9-3793-2BC590BFBA7E}"/>
            </ac:spMkLst>
          </pc:spChg>
        </pc:sldLayoutChg>
      </pc:sldMasterChg>
      <pc:sldMasterChg chg="addSp modSp">
        <pc:chgData name="Trang Pham" userId="74f8ac01-2515-4145-98b5-f12dce5e2aef" providerId="ADAL" clId="{B11C5684-4A58-4881-B97D-A948E9365D8E}" dt="2024-12-16T13:52:11.858" v="0"/>
        <pc:sldMasterMkLst>
          <pc:docMk/>
          <pc:sldMasterMk cId="461596073" sldId="2147483673"/>
        </pc:sldMasterMkLst>
        <pc:spChg chg="add mod">
          <ac:chgData name="Trang Pham" userId="74f8ac01-2515-4145-98b5-f12dce5e2aef" providerId="ADAL" clId="{B11C5684-4A58-4881-B97D-A948E9365D8E}" dt="2024-12-16T13:52:11.858" v="0"/>
          <ac:spMkLst>
            <pc:docMk/>
            <pc:sldMasterMk cId="461596073" sldId="2147483673"/>
            <ac:spMk id="2" creationId="{025DA5D0-683D-3019-1300-0E26B717D111}"/>
          </ac:spMkLst>
        </pc:spChg>
      </pc:sldMasterChg>
      <pc:sldMasterChg chg="addSp modSp modSldLayout">
        <pc:chgData name="Trang Pham" userId="74f8ac01-2515-4145-98b5-f12dce5e2aef" providerId="ADAL" clId="{B11C5684-4A58-4881-B97D-A948E9365D8E}" dt="2024-12-16T13:53:12.732" v="6"/>
        <pc:sldMasterMkLst>
          <pc:docMk/>
          <pc:sldMasterMk cId="1035412646" sldId="2147483687"/>
        </pc:sldMasterMkLst>
        <pc:spChg chg="add mod">
          <ac:chgData name="Trang Pham" userId="74f8ac01-2515-4145-98b5-f12dce5e2aef" providerId="ADAL" clId="{B11C5684-4A58-4881-B97D-A948E9365D8E}" dt="2024-12-16T13:52:21.097" v="3"/>
          <ac:spMkLst>
            <pc:docMk/>
            <pc:sldMasterMk cId="1035412646" sldId="2147483687"/>
            <ac:spMk id="2" creationId="{B11A2EEA-E98C-B15A-6334-47B145A4F944}"/>
          </ac:spMkLst>
        </pc:spChg>
        <pc:sldLayoutChg chg="addSp modSp">
          <pc:chgData name="Trang Pham" userId="74f8ac01-2515-4145-98b5-f12dce5e2aef" providerId="ADAL" clId="{B11C5684-4A58-4881-B97D-A948E9365D8E}" dt="2024-12-16T13:53:09.148" v="4"/>
          <pc:sldLayoutMkLst>
            <pc:docMk/>
            <pc:sldMasterMk cId="1035412646" sldId="2147483687"/>
            <pc:sldLayoutMk cId="1457850769" sldId="2147483699"/>
          </pc:sldLayoutMkLst>
          <pc:spChg chg="add mod">
            <ac:chgData name="Trang Pham" userId="74f8ac01-2515-4145-98b5-f12dce5e2aef" providerId="ADAL" clId="{B11C5684-4A58-4881-B97D-A948E9365D8E}" dt="2024-12-16T13:53:09.148" v="4"/>
            <ac:spMkLst>
              <pc:docMk/>
              <pc:sldMasterMk cId="1035412646" sldId="2147483687"/>
              <pc:sldLayoutMk cId="1457850769" sldId="2147483699"/>
              <ac:spMk id="2" creationId="{F3D37CE9-5E25-FD57-2228-CC86BE1D8AE8}"/>
            </ac:spMkLst>
          </pc:spChg>
        </pc:sldLayoutChg>
        <pc:sldLayoutChg chg="addSp modSp">
          <pc:chgData name="Trang Pham" userId="74f8ac01-2515-4145-98b5-f12dce5e2aef" providerId="ADAL" clId="{B11C5684-4A58-4881-B97D-A948E9365D8E}" dt="2024-12-16T13:53:12.732" v="6"/>
          <pc:sldLayoutMkLst>
            <pc:docMk/>
            <pc:sldMasterMk cId="1035412646" sldId="2147483687"/>
            <pc:sldLayoutMk cId="2546892013" sldId="2147483700"/>
          </pc:sldLayoutMkLst>
          <pc:spChg chg="add mod">
            <ac:chgData name="Trang Pham" userId="74f8ac01-2515-4145-98b5-f12dce5e2aef" providerId="ADAL" clId="{B11C5684-4A58-4881-B97D-A948E9365D8E}" dt="2024-12-16T13:53:12.732" v="6"/>
            <ac:spMkLst>
              <pc:docMk/>
              <pc:sldMasterMk cId="1035412646" sldId="2147483687"/>
              <pc:sldLayoutMk cId="2546892013" sldId="2147483700"/>
              <ac:spMk id="2" creationId="{7A2D3FE4-9C22-130F-C318-AFD55095412D}"/>
            </ac:spMkLst>
          </pc:spChg>
        </pc:sldLayoutChg>
        <pc:sldLayoutChg chg="addSp modSp">
          <pc:chgData name="Trang Pham" userId="74f8ac01-2515-4145-98b5-f12dce5e2aef" providerId="ADAL" clId="{B11C5684-4A58-4881-B97D-A948E9365D8E}" dt="2024-12-16T13:53:11.178" v="5"/>
          <pc:sldLayoutMkLst>
            <pc:docMk/>
            <pc:sldMasterMk cId="1035412646" sldId="2147483687"/>
            <pc:sldLayoutMk cId="880073683" sldId="2147483701"/>
          </pc:sldLayoutMkLst>
          <pc:spChg chg="add mod">
            <ac:chgData name="Trang Pham" userId="74f8ac01-2515-4145-98b5-f12dce5e2aef" providerId="ADAL" clId="{B11C5684-4A58-4881-B97D-A948E9365D8E}" dt="2024-12-16T13:53:11.178" v="5"/>
            <ac:spMkLst>
              <pc:docMk/>
              <pc:sldMasterMk cId="1035412646" sldId="2147483687"/>
              <pc:sldLayoutMk cId="880073683" sldId="2147483701"/>
              <ac:spMk id="2" creationId="{A183C958-7E39-5DF3-E44D-5AD59762178D}"/>
            </ac:spMkLst>
          </pc:spChg>
        </pc:sldLayoutChg>
      </pc:sldMasterChg>
    </pc:docChg>
  </pc:docChgLst>
  <pc:docChgLst>
    <pc:chgData name="Mark Thirlwell" userId="48ede7e2-ef25-4679-931d-9434ff5ee92b" providerId="ADAL" clId="{AAE7E017-DB1D-4332-BCC3-7065BAC301ED}"/>
    <pc:docChg chg="custSel modSld">
      <pc:chgData name="Mark Thirlwell" userId="48ede7e2-ef25-4679-931d-9434ff5ee92b" providerId="ADAL" clId="{AAE7E017-DB1D-4332-BCC3-7065BAC301ED}" dt="2024-12-18T16:24:39.116" v="15" actId="20577"/>
      <pc:docMkLst>
        <pc:docMk/>
      </pc:docMkLst>
      <pc:sldChg chg="modSp mod">
        <pc:chgData name="Mark Thirlwell" userId="48ede7e2-ef25-4679-931d-9434ff5ee92b" providerId="ADAL" clId="{AAE7E017-DB1D-4332-BCC3-7065BAC301ED}" dt="2024-12-18T16:24:39.116" v="15" actId="20577"/>
        <pc:sldMkLst>
          <pc:docMk/>
          <pc:sldMk cId="3420127913" sldId="258"/>
        </pc:sldMkLst>
        <pc:spChg chg="mod">
          <ac:chgData name="Mark Thirlwell" userId="48ede7e2-ef25-4679-931d-9434ff5ee92b" providerId="ADAL" clId="{AAE7E017-DB1D-4332-BCC3-7065BAC301ED}" dt="2024-12-18T16:24:39.116" v="15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modSp mod">
        <pc:chgData name="Mark Thirlwell" userId="48ede7e2-ef25-4679-931d-9434ff5ee92b" providerId="ADAL" clId="{AAE7E017-DB1D-4332-BCC3-7065BAC301ED}" dt="2024-12-18T14:30:59.350" v="10" actId="20577"/>
        <pc:sldMkLst>
          <pc:docMk/>
          <pc:sldMk cId="989488239" sldId="264"/>
        </pc:sldMkLst>
        <pc:spChg chg="mod">
          <ac:chgData name="Mark Thirlwell" userId="48ede7e2-ef25-4679-931d-9434ff5ee92b" providerId="ADAL" clId="{AAE7E017-DB1D-4332-BCC3-7065BAC301ED}" dt="2024-12-18T14:30:49.193" v="6" actId="20577"/>
          <ac:spMkLst>
            <pc:docMk/>
            <pc:sldMk cId="989488239" sldId="264"/>
            <ac:spMk id="3" creationId="{041F42CC-A585-438D-8B64-2A209C293F0D}"/>
          </ac:spMkLst>
        </pc:spChg>
        <pc:spChg chg="mod">
          <ac:chgData name="Mark Thirlwell" userId="48ede7e2-ef25-4679-931d-9434ff5ee92b" providerId="ADAL" clId="{AAE7E017-DB1D-4332-BCC3-7065BAC301ED}" dt="2024-12-18T14:30:52.878" v="7" actId="20577"/>
          <ac:spMkLst>
            <pc:docMk/>
            <pc:sldMk cId="989488239" sldId="264"/>
            <ac:spMk id="5" creationId="{4F141F07-CB99-49EE-82EC-9747BA3FF26A}"/>
          </ac:spMkLst>
        </pc:spChg>
        <pc:spChg chg="mod">
          <ac:chgData name="Mark Thirlwell" userId="48ede7e2-ef25-4679-931d-9434ff5ee92b" providerId="ADAL" clId="{AAE7E017-DB1D-4332-BCC3-7065BAC301ED}" dt="2024-12-18T14:30:54.281" v="8" actId="20577"/>
          <ac:spMkLst>
            <pc:docMk/>
            <pc:sldMk cId="989488239" sldId="264"/>
            <ac:spMk id="6" creationId="{B1F1BCD6-819C-41F3-AAA2-9B80FBD55912}"/>
          </ac:spMkLst>
        </pc:spChg>
        <pc:spChg chg="mod">
          <ac:chgData name="Mark Thirlwell" userId="48ede7e2-ef25-4679-931d-9434ff5ee92b" providerId="ADAL" clId="{AAE7E017-DB1D-4332-BCC3-7065BAC301ED}" dt="2024-12-18T14:30:56.813" v="9" actId="20577"/>
          <ac:spMkLst>
            <pc:docMk/>
            <pc:sldMk cId="989488239" sldId="264"/>
            <ac:spMk id="12" creationId="{0568BAFF-4AD1-440D-89DD-85F5FB041E6C}"/>
          </ac:spMkLst>
        </pc:spChg>
        <pc:spChg chg="mod">
          <ac:chgData name="Mark Thirlwell" userId="48ede7e2-ef25-4679-931d-9434ff5ee92b" providerId="ADAL" clId="{AAE7E017-DB1D-4332-BCC3-7065BAC301ED}" dt="2024-12-18T14:30:59.350" v="10" actId="20577"/>
          <ac:spMkLst>
            <pc:docMk/>
            <pc:sldMk cId="989488239" sldId="264"/>
            <ac:spMk id="13" creationId="{85ACE9C3-AA6E-4B9D-B801-6C1CDE3725B0}"/>
          </ac:spMkLst>
        </pc:spChg>
      </pc:sldChg>
      <pc:sldChg chg="modSp mod">
        <pc:chgData name="Mark Thirlwell" userId="48ede7e2-ef25-4679-931d-9434ff5ee92b" providerId="ADAL" clId="{AAE7E017-DB1D-4332-BCC3-7065BAC301ED}" dt="2024-12-18T14:30:38.666" v="5" actId="33524"/>
        <pc:sldMkLst>
          <pc:docMk/>
          <pc:sldMk cId="1690648390" sldId="289"/>
        </pc:sldMkLst>
        <pc:spChg chg="mod">
          <ac:chgData name="Mark Thirlwell" userId="48ede7e2-ef25-4679-931d-9434ff5ee92b" providerId="ADAL" clId="{AAE7E017-DB1D-4332-BCC3-7065BAC301ED}" dt="2024-12-18T14:30:38.666" v="5" actId="33524"/>
          <ac:spMkLst>
            <pc:docMk/>
            <pc:sldMk cId="1690648390" sldId="289"/>
            <ac:spMk id="8" creationId="{FC19FCC4-9EC0-493B-A95C-94B4CF8680A2}"/>
          </ac:spMkLst>
        </pc:spChg>
      </pc:sldChg>
    </pc:docChg>
  </pc:docChgLst>
  <pc:docChgLst>
    <pc:chgData name="Lee Guthrie" userId="94d3796d-bd18-4fd6-a41c-62f30ff22d17" providerId="ADAL" clId="{7F49A94A-BE13-4DEB-BC2F-FDA2B94F1B2E}"/>
    <pc:docChg chg="custSel modSld replTag delTag">
      <pc:chgData name="Lee Guthrie" userId="94d3796d-bd18-4fd6-a41c-62f30ff22d17" providerId="ADAL" clId="{7F49A94A-BE13-4DEB-BC2F-FDA2B94F1B2E}" dt="2022-09-30T10:32:31.661" v="233"/>
      <pc:docMkLst>
        <pc:docMk/>
      </pc:docMkLst>
      <pc:sldChg chg="replTag delTag">
        <pc:chgData name="Lee Guthrie" userId="94d3796d-bd18-4fd6-a41c-62f30ff22d17" providerId="ADAL" clId="{7F49A94A-BE13-4DEB-BC2F-FDA2B94F1B2E}" dt="2022-09-30T09:44:28.856" v="46"/>
        <pc:sldMkLst>
          <pc:docMk/>
          <pc:sldMk cId="3015144728" sldId="256"/>
        </pc:sldMkLst>
      </pc:sldChg>
      <pc:sldChg chg="addSp delSp modSp mod replTag delTag">
        <pc:chgData name="Lee Guthrie" userId="94d3796d-bd18-4fd6-a41c-62f30ff22d17" providerId="ADAL" clId="{7F49A94A-BE13-4DEB-BC2F-FDA2B94F1B2E}" dt="2022-09-30T10:18:43.318" v="171"/>
        <pc:sldMkLst>
          <pc:docMk/>
          <pc:sldMk cId="4057773510" sldId="257"/>
        </pc:sldMkLst>
        <pc:picChg chg="add mod">
          <ac:chgData name="Lee Guthrie" userId="94d3796d-bd18-4fd6-a41c-62f30ff22d17" providerId="ADAL" clId="{7F49A94A-BE13-4DEB-BC2F-FDA2B94F1B2E}" dt="2022-09-30T10:18:40.579" v="166" actId="1035"/>
          <ac:picMkLst>
            <pc:docMk/>
            <pc:sldMk cId="4057773510" sldId="257"/>
            <ac:picMk id="4" creationId="{D5F2509F-4C42-641C-9DE8-8D5DD6124AD8}"/>
          </ac:picMkLst>
        </pc:picChg>
        <pc:picChg chg="add mod">
          <ac:chgData name="Lee Guthrie" userId="94d3796d-bd18-4fd6-a41c-62f30ff22d17" providerId="ADAL" clId="{7F49A94A-BE13-4DEB-BC2F-FDA2B94F1B2E}" dt="2022-09-30T10:18:41.241" v="169" actId="1035"/>
          <ac:picMkLst>
            <pc:docMk/>
            <pc:sldMk cId="4057773510" sldId="257"/>
            <ac:picMk id="6" creationId="{F23E40DB-B991-B682-3D48-4F7DCADCBD7B}"/>
          </ac:picMkLst>
        </pc:picChg>
        <pc:picChg chg="del">
          <ac:chgData name="Lee Guthrie" userId="94d3796d-bd18-4fd6-a41c-62f30ff22d17" providerId="ADAL" clId="{7F49A94A-BE13-4DEB-BC2F-FDA2B94F1B2E}" dt="2022-09-30T10:17:10.234" v="133" actId="478"/>
          <ac:picMkLst>
            <pc:docMk/>
            <pc:sldMk cId="4057773510" sldId="257"/>
            <ac:picMk id="5122" creationId="{C38B720A-8D49-4C07-AEC5-4ECDBEBC94F6}"/>
          </ac:picMkLst>
        </pc:picChg>
        <pc:picChg chg="del">
          <ac:chgData name="Lee Guthrie" userId="94d3796d-bd18-4fd6-a41c-62f30ff22d17" providerId="ADAL" clId="{7F49A94A-BE13-4DEB-BC2F-FDA2B94F1B2E}" dt="2022-09-30T10:17:09.605" v="132" actId="478"/>
          <ac:picMkLst>
            <pc:docMk/>
            <pc:sldMk cId="4057773510" sldId="257"/>
            <ac:picMk id="5124" creationId="{B42DA6E5-55E2-4BFD-A8AA-577DA3EE8BAD}"/>
          </ac:picMkLst>
        </pc:picChg>
      </pc:sldChg>
      <pc:sldChg chg="replTag">
        <pc:chgData name="Lee Guthrie" userId="94d3796d-bd18-4fd6-a41c-62f30ff22d17" providerId="ADAL" clId="{7F49A94A-BE13-4DEB-BC2F-FDA2B94F1B2E}" dt="2022-09-30T10:07:03.776" v="62"/>
        <pc:sldMkLst>
          <pc:docMk/>
          <pc:sldMk cId="1959493693" sldId="259"/>
        </pc:sldMkLst>
      </pc:sldChg>
      <pc:sldChg chg="delSp mod replTag delTag">
        <pc:chgData name="Lee Guthrie" userId="94d3796d-bd18-4fd6-a41c-62f30ff22d17" providerId="ADAL" clId="{7F49A94A-BE13-4DEB-BC2F-FDA2B94F1B2E}" dt="2022-09-30T10:13:22.868" v="121"/>
        <pc:sldMkLst>
          <pc:docMk/>
          <pc:sldMk cId="3378825058" sldId="261"/>
        </pc:sldMkLst>
        <pc:picChg chg="del">
          <ac:chgData name="Lee Guthrie" userId="94d3796d-bd18-4fd6-a41c-62f30ff22d17" providerId="ADAL" clId="{7F49A94A-BE13-4DEB-BC2F-FDA2B94F1B2E}" dt="2022-09-30T10:11:01.406" v="111" actId="478"/>
          <ac:picMkLst>
            <pc:docMk/>
            <pc:sldMk cId="3378825058" sldId="261"/>
            <ac:picMk id="5" creationId="{EAB169D3-784B-43CC-8C60-8E3E4D0B53A6}"/>
          </ac:picMkLst>
        </pc:picChg>
      </pc:sldChg>
      <pc:sldChg chg="replTag">
        <pc:chgData name="Lee Guthrie" userId="94d3796d-bd18-4fd6-a41c-62f30ff22d17" providerId="ADAL" clId="{7F49A94A-BE13-4DEB-BC2F-FDA2B94F1B2E}" dt="2022-09-30T10:18:47.555" v="172"/>
        <pc:sldMkLst>
          <pc:docMk/>
          <pc:sldMk cId="2664076803" sldId="265"/>
        </pc:sldMkLst>
      </pc:sldChg>
      <pc:sldChg chg="replTag">
        <pc:chgData name="Lee Guthrie" userId="94d3796d-bd18-4fd6-a41c-62f30ff22d17" providerId="ADAL" clId="{7F49A94A-BE13-4DEB-BC2F-FDA2B94F1B2E}" dt="2022-09-27T13:58:58.012" v="5"/>
        <pc:sldMkLst>
          <pc:docMk/>
          <pc:sldMk cId="166224070" sldId="275"/>
        </pc:sldMkLst>
      </pc:sldChg>
      <pc:sldChg chg="addSp delSp modSp mod replTag delTag">
        <pc:chgData name="Lee Guthrie" userId="94d3796d-bd18-4fd6-a41c-62f30ff22d17" providerId="ADAL" clId="{7F49A94A-BE13-4DEB-BC2F-FDA2B94F1B2E}" dt="2022-09-27T14:02:52.671" v="40" actId="14861"/>
        <pc:sldMkLst>
          <pc:docMk/>
          <pc:sldMk cId="3019456241" sldId="276"/>
        </pc:sldMkLst>
        <pc:spChg chg="mod">
          <ac:chgData name="Lee Guthrie" userId="94d3796d-bd18-4fd6-a41c-62f30ff22d17" providerId="ADAL" clId="{7F49A94A-BE13-4DEB-BC2F-FDA2B94F1B2E}" dt="2022-09-27T14:00:07.235" v="23" actId="1076"/>
          <ac:spMkLst>
            <pc:docMk/>
            <pc:sldMk cId="3019456241" sldId="276"/>
            <ac:spMk id="3" creationId="{3BBB02D5-054C-40D0-9B73-B2E03B38218D}"/>
          </ac:spMkLst>
        </pc:spChg>
        <pc:spChg chg="add del mod">
          <ac:chgData name="Lee Guthrie" userId="94d3796d-bd18-4fd6-a41c-62f30ff22d17" providerId="ADAL" clId="{7F49A94A-BE13-4DEB-BC2F-FDA2B94F1B2E}" dt="2022-09-27T14:01:06.921" v="30" actId="478"/>
          <ac:spMkLst>
            <pc:docMk/>
            <pc:sldMk cId="3019456241" sldId="276"/>
            <ac:spMk id="15" creationId="{25BC4674-A175-6101-F88F-1E110703AC71}"/>
          </ac:spMkLst>
        </pc:spChg>
        <pc:spChg chg="add mod">
          <ac:chgData name="Lee Guthrie" userId="94d3796d-bd18-4fd6-a41c-62f30ff22d17" providerId="ADAL" clId="{7F49A94A-BE13-4DEB-BC2F-FDA2B94F1B2E}" dt="2022-09-27T14:02:52.671" v="40" actId="14861"/>
          <ac:spMkLst>
            <pc:docMk/>
            <pc:sldMk cId="3019456241" sldId="276"/>
            <ac:spMk id="16" creationId="{51E77A8C-F9B2-BAAE-FFC5-08E37C556C2D}"/>
          </ac:spMkLst>
        </pc:spChg>
        <pc:spChg chg="del mod">
          <ac:chgData name="Lee Guthrie" userId="94d3796d-bd18-4fd6-a41c-62f30ff22d17" providerId="ADAL" clId="{7F49A94A-BE13-4DEB-BC2F-FDA2B94F1B2E}" dt="2022-09-27T14:02:08.006" v="33" actId="478"/>
          <ac:spMkLst>
            <pc:docMk/>
            <pc:sldMk cId="3019456241" sldId="276"/>
            <ac:spMk id="31" creationId="{2418FA52-1572-4B47-85DC-E78B76F1ADB4}"/>
          </ac:spMkLst>
        </pc:spChg>
        <pc:grpChg chg="del mod">
          <ac:chgData name="Lee Guthrie" userId="94d3796d-bd18-4fd6-a41c-62f30ff22d17" providerId="ADAL" clId="{7F49A94A-BE13-4DEB-BC2F-FDA2B94F1B2E}" dt="2022-09-27T13:59:53.464" v="18" actId="478"/>
          <ac:grpSpMkLst>
            <pc:docMk/>
            <pc:sldMk cId="3019456241" sldId="276"/>
            <ac:grpSpMk id="9" creationId="{137E10D0-6ABE-29FB-A1D3-28D9B672E2C7}"/>
          </ac:grpSpMkLst>
        </pc:grpChg>
        <pc:grpChg chg="del mod">
          <ac:chgData name="Lee Guthrie" userId="94d3796d-bd18-4fd6-a41c-62f30ff22d17" providerId="ADAL" clId="{7F49A94A-BE13-4DEB-BC2F-FDA2B94F1B2E}" dt="2022-09-27T14:00:12.349" v="25" actId="478"/>
          <ac:grpSpMkLst>
            <pc:docMk/>
            <pc:sldMk cId="3019456241" sldId="276"/>
            <ac:grpSpMk id="13" creationId="{029ECE8F-3159-AC80-4836-6586256EC098}"/>
          </ac:grpSpMkLst>
        </pc:grpChg>
        <pc:inkChg chg="add del">
          <ac:chgData name="Lee Guthrie" userId="94d3796d-bd18-4fd6-a41c-62f30ff22d17" providerId="ADAL" clId="{7F49A94A-BE13-4DEB-BC2F-FDA2B94F1B2E}" dt="2022-09-27T13:59:51.908" v="17" actId="478"/>
          <ac:inkMkLst>
            <pc:docMk/>
            <pc:sldMk cId="3019456241" sldId="276"/>
            <ac:inkMk id="5" creationId="{215DA0A3-6A21-5FF2-F55D-B2126BB6AF84}"/>
          </ac:inkMkLst>
        </pc:inkChg>
        <pc:inkChg chg="add mod">
          <ac:chgData name="Lee Guthrie" userId="94d3796d-bd18-4fd6-a41c-62f30ff22d17" providerId="ADAL" clId="{7F49A94A-BE13-4DEB-BC2F-FDA2B94F1B2E}" dt="2022-09-27T13:59:45.344" v="16"/>
          <ac:inkMkLst>
            <pc:docMk/>
            <pc:sldMk cId="3019456241" sldId="276"/>
            <ac:inkMk id="6" creationId="{2A34DD31-97D7-D98B-D07F-9F7EC6AD295C}"/>
          </ac:inkMkLst>
        </pc:inkChg>
        <pc:inkChg chg="add mod">
          <ac:chgData name="Lee Guthrie" userId="94d3796d-bd18-4fd6-a41c-62f30ff22d17" providerId="ADAL" clId="{7F49A94A-BE13-4DEB-BC2F-FDA2B94F1B2E}" dt="2022-09-27T13:59:45.344" v="16"/>
          <ac:inkMkLst>
            <pc:docMk/>
            <pc:sldMk cId="3019456241" sldId="276"/>
            <ac:inkMk id="8" creationId="{CD6C0310-7666-3908-C1CF-84C249764618}"/>
          </ac:inkMkLst>
        </pc:inkChg>
        <pc:inkChg chg="add del">
          <ac:chgData name="Lee Guthrie" userId="94d3796d-bd18-4fd6-a41c-62f30ff22d17" providerId="ADAL" clId="{7F49A94A-BE13-4DEB-BC2F-FDA2B94F1B2E}" dt="2022-09-27T14:00:08.331" v="24" actId="478"/>
          <ac:inkMkLst>
            <pc:docMk/>
            <pc:sldMk cId="3019456241" sldId="276"/>
            <ac:inkMk id="10" creationId="{D504866F-DCE8-C10B-045C-96F4A02D290A}"/>
          </ac:inkMkLst>
        </pc:inkChg>
        <pc:inkChg chg="add mod">
          <ac:chgData name="Lee Guthrie" userId="94d3796d-bd18-4fd6-a41c-62f30ff22d17" providerId="ADAL" clId="{7F49A94A-BE13-4DEB-BC2F-FDA2B94F1B2E}" dt="2022-09-27T14:00:02.873" v="22"/>
          <ac:inkMkLst>
            <pc:docMk/>
            <pc:sldMk cId="3019456241" sldId="276"/>
            <ac:inkMk id="11" creationId="{E1167E87-42C8-DC79-8844-39FC1B87F005}"/>
          </ac:inkMkLst>
        </pc:inkChg>
        <pc:inkChg chg="add mod">
          <ac:chgData name="Lee Guthrie" userId="94d3796d-bd18-4fd6-a41c-62f30ff22d17" providerId="ADAL" clId="{7F49A94A-BE13-4DEB-BC2F-FDA2B94F1B2E}" dt="2022-09-27T14:00:02.873" v="22"/>
          <ac:inkMkLst>
            <pc:docMk/>
            <pc:sldMk cId="3019456241" sldId="276"/>
            <ac:inkMk id="12" creationId="{D8FFB490-361E-35F8-B61C-AC0F1899AE8E}"/>
          </ac:inkMkLst>
        </pc:inkChg>
        <pc:inkChg chg="add del">
          <ac:chgData name="Lee Guthrie" userId="94d3796d-bd18-4fd6-a41c-62f30ff22d17" providerId="ADAL" clId="{7F49A94A-BE13-4DEB-BC2F-FDA2B94F1B2E}" dt="2022-09-27T14:00:23.303" v="27" actId="478"/>
          <ac:inkMkLst>
            <pc:docMk/>
            <pc:sldMk cId="3019456241" sldId="276"/>
            <ac:inkMk id="14" creationId="{BCF974AF-74E8-A6E5-B3AD-D47A0FC9F971}"/>
          </ac:inkMkLst>
        </pc:inkChg>
        <pc:cxnChg chg="del">
          <ac:chgData name="Lee Guthrie" userId="94d3796d-bd18-4fd6-a41c-62f30ff22d17" providerId="ADAL" clId="{7F49A94A-BE13-4DEB-BC2F-FDA2B94F1B2E}" dt="2022-09-27T13:59:13.963" v="12" actId="478"/>
          <ac:cxnSpMkLst>
            <pc:docMk/>
            <pc:sldMk cId="3019456241" sldId="276"/>
            <ac:cxnSpMk id="33" creationId="{96BECA01-18F4-4549-AD37-AAB56AD355DA}"/>
          </ac:cxnSpMkLst>
        </pc:cxnChg>
      </pc:sldChg>
      <pc:sldChg chg="delSp mod replTag delTag">
        <pc:chgData name="Lee Guthrie" userId="94d3796d-bd18-4fd6-a41c-62f30ff22d17" providerId="ADAL" clId="{7F49A94A-BE13-4DEB-BC2F-FDA2B94F1B2E}" dt="2022-09-30T10:07:27.862" v="82" actId="478"/>
        <pc:sldMkLst>
          <pc:docMk/>
          <pc:sldMk cId="3760397368" sldId="277"/>
        </pc:sldMkLst>
        <pc:grpChg chg="del">
          <ac:chgData name="Lee Guthrie" userId="94d3796d-bd18-4fd6-a41c-62f30ff22d17" providerId="ADAL" clId="{7F49A94A-BE13-4DEB-BC2F-FDA2B94F1B2E}" dt="2022-09-30T10:07:27.862" v="82" actId="478"/>
          <ac:grpSpMkLst>
            <pc:docMk/>
            <pc:sldMk cId="3760397368" sldId="277"/>
            <ac:grpSpMk id="3" creationId="{54611FF2-0D28-4ADC-8E1F-4BB9C7C61091}"/>
          </ac:grpSpMkLst>
        </pc:grpChg>
      </pc:sldChg>
      <pc:sldChg chg="addSp delSp modSp mod replTag delTag">
        <pc:chgData name="Lee Guthrie" userId="94d3796d-bd18-4fd6-a41c-62f30ff22d17" providerId="ADAL" clId="{7F49A94A-BE13-4DEB-BC2F-FDA2B94F1B2E}" dt="2022-09-30T10:11:32.455" v="117"/>
        <pc:sldMkLst>
          <pc:docMk/>
          <pc:sldMk cId="3870171709" sldId="278"/>
        </pc:sldMkLst>
        <pc:grpChg chg="del">
          <ac:chgData name="Lee Guthrie" userId="94d3796d-bd18-4fd6-a41c-62f30ff22d17" providerId="ADAL" clId="{7F49A94A-BE13-4DEB-BC2F-FDA2B94F1B2E}" dt="2022-09-30T10:07:23.523" v="77" actId="478"/>
          <ac:grpSpMkLst>
            <pc:docMk/>
            <pc:sldMk cId="3870171709" sldId="278"/>
            <ac:grpSpMk id="3" creationId="{54611FF2-0D28-4ADC-8E1F-4BB9C7C61091}"/>
          </ac:grpSpMkLst>
        </pc:grpChg>
        <pc:grpChg chg="del">
          <ac:chgData name="Lee Guthrie" userId="94d3796d-bd18-4fd6-a41c-62f30ff22d17" providerId="ADAL" clId="{7F49A94A-BE13-4DEB-BC2F-FDA2B94F1B2E}" dt="2022-09-30T10:08:26.096" v="99" actId="478"/>
          <ac:grpSpMkLst>
            <pc:docMk/>
            <pc:sldMk cId="3870171709" sldId="278"/>
            <ac:grpSpMk id="36" creationId="{5B5CE0A2-B66F-4063-B0EF-8A69F96B7CC2}"/>
          </ac:grpSpMkLst>
        </pc:grpChg>
        <pc:picChg chg="add del mod">
          <ac:chgData name="Lee Guthrie" userId="94d3796d-bd18-4fd6-a41c-62f30ff22d17" providerId="ADAL" clId="{7F49A94A-BE13-4DEB-BC2F-FDA2B94F1B2E}" dt="2022-09-30T10:09:17.530" v="101" actId="478"/>
          <ac:picMkLst>
            <pc:docMk/>
            <pc:sldMk cId="3870171709" sldId="278"/>
            <ac:picMk id="11" creationId="{769EBB54-F429-B29A-ABE4-DF75D3453B7B}"/>
          </ac:picMkLst>
        </pc:picChg>
        <pc:picChg chg="add del mod">
          <ac:chgData name="Lee Guthrie" userId="94d3796d-bd18-4fd6-a41c-62f30ff22d17" providerId="ADAL" clId="{7F49A94A-BE13-4DEB-BC2F-FDA2B94F1B2E}" dt="2022-09-30T10:09:57.462" v="103" actId="478"/>
          <ac:picMkLst>
            <pc:docMk/>
            <pc:sldMk cId="3870171709" sldId="278"/>
            <ac:picMk id="13" creationId="{1D118868-2543-25DE-C662-8EC95356595C}"/>
          </ac:picMkLst>
        </pc:picChg>
        <pc:picChg chg="add mod">
          <ac:chgData name="Lee Guthrie" userId="94d3796d-bd18-4fd6-a41c-62f30ff22d17" providerId="ADAL" clId="{7F49A94A-BE13-4DEB-BC2F-FDA2B94F1B2E}" dt="2022-09-30T10:10:42.906" v="106" actId="1076"/>
          <ac:picMkLst>
            <pc:docMk/>
            <pc:sldMk cId="3870171709" sldId="278"/>
            <ac:picMk id="15" creationId="{8B8EC191-69D3-68B2-DBEC-D748FA3B9321}"/>
          </ac:picMkLst>
        </pc:picChg>
      </pc:sldChg>
      <pc:sldChg chg="addSp delSp modSp mod replTag delTag">
        <pc:chgData name="Lee Guthrie" userId="94d3796d-bd18-4fd6-a41c-62f30ff22d17" providerId="ADAL" clId="{7F49A94A-BE13-4DEB-BC2F-FDA2B94F1B2E}" dt="2022-09-30T10:17:02.452" v="127"/>
        <pc:sldMkLst>
          <pc:docMk/>
          <pc:sldMk cId="1456613420" sldId="280"/>
        </pc:sldMkLst>
        <pc:spChg chg="del">
          <ac:chgData name="Lee Guthrie" userId="94d3796d-bd18-4fd6-a41c-62f30ff22d17" providerId="ADAL" clId="{7F49A94A-BE13-4DEB-BC2F-FDA2B94F1B2E}" dt="2022-09-30T10:07:34.911" v="89" actId="478"/>
          <ac:spMkLst>
            <pc:docMk/>
            <pc:sldMk cId="1456613420" sldId="280"/>
            <ac:spMk id="11" creationId="{4D435B78-BDD9-4D63-BE30-9F36CE46C3CC}"/>
          </ac:spMkLst>
        </pc:spChg>
        <pc:spChg chg="del">
          <ac:chgData name="Lee Guthrie" userId="94d3796d-bd18-4fd6-a41c-62f30ff22d17" providerId="ADAL" clId="{7F49A94A-BE13-4DEB-BC2F-FDA2B94F1B2E}" dt="2022-09-30T10:07:32.017" v="87" actId="478"/>
          <ac:spMkLst>
            <pc:docMk/>
            <pc:sldMk cId="1456613420" sldId="280"/>
            <ac:spMk id="15" creationId="{124DC197-1A9E-4DBC-9704-CD37C748A560}"/>
          </ac:spMkLst>
        </pc:spChg>
        <pc:spChg chg="mod">
          <ac:chgData name="Lee Guthrie" userId="94d3796d-bd18-4fd6-a41c-62f30ff22d17" providerId="ADAL" clId="{7F49A94A-BE13-4DEB-BC2F-FDA2B94F1B2E}" dt="2022-09-30T10:06:28.593" v="53" actId="1076"/>
          <ac:spMkLst>
            <pc:docMk/>
            <pc:sldMk cId="1456613420" sldId="280"/>
            <ac:spMk id="16" creationId="{B0A6CA23-BC17-42F3-A70E-5533EDEA9399}"/>
          </ac:spMkLst>
        </pc:spChg>
        <pc:grpChg chg="del">
          <ac:chgData name="Lee Guthrie" userId="94d3796d-bd18-4fd6-a41c-62f30ff22d17" providerId="ADAL" clId="{7F49A94A-BE13-4DEB-BC2F-FDA2B94F1B2E}" dt="2022-09-30T10:08:13.869" v="93" actId="478"/>
          <ac:grpSpMkLst>
            <pc:docMk/>
            <pc:sldMk cId="1456613420" sldId="280"/>
            <ac:grpSpMk id="12" creationId="{6AF8931E-84EF-42C8-9299-5C9EB049B37D}"/>
          </ac:grpSpMkLst>
        </pc:grpChg>
        <pc:grpChg chg="del mod">
          <ac:chgData name="Lee Guthrie" userId="94d3796d-bd18-4fd6-a41c-62f30ff22d17" providerId="ADAL" clId="{7F49A94A-BE13-4DEB-BC2F-FDA2B94F1B2E}" dt="2022-09-30T10:07:33.409" v="88" actId="478"/>
          <ac:grpSpMkLst>
            <pc:docMk/>
            <pc:sldMk cId="1456613420" sldId="280"/>
            <ac:grpSpMk id="14" creationId="{AAFFB732-F18C-466F-83D3-B921ED443C2E}"/>
          </ac:grpSpMkLst>
        </pc:grpChg>
        <pc:picChg chg="add mod">
          <ac:chgData name="Lee Guthrie" userId="94d3796d-bd18-4fd6-a41c-62f30ff22d17" providerId="ADAL" clId="{7F49A94A-BE13-4DEB-BC2F-FDA2B94F1B2E}" dt="2022-09-30T10:08:16.058" v="94" actId="1076"/>
          <ac:picMkLst>
            <pc:docMk/>
            <pc:sldMk cId="1456613420" sldId="280"/>
            <ac:picMk id="4" creationId="{667D64D1-37BE-3E40-F88A-C7165A980D66}"/>
          </ac:picMkLst>
        </pc:picChg>
        <pc:picChg chg="mod">
          <ac:chgData name="Lee Guthrie" userId="94d3796d-bd18-4fd6-a41c-62f30ff22d17" providerId="ADAL" clId="{7F49A94A-BE13-4DEB-BC2F-FDA2B94F1B2E}" dt="2022-09-30T10:06:20.228" v="52" actId="14100"/>
          <ac:picMkLst>
            <pc:docMk/>
            <pc:sldMk cId="1456613420" sldId="280"/>
            <ac:picMk id="17" creationId="{60542026-184C-48CE-968A-F556C13684B7}"/>
          </ac:picMkLst>
        </pc:picChg>
      </pc:sldChg>
      <pc:sldChg chg="replTag">
        <pc:chgData name="Lee Guthrie" userId="94d3796d-bd18-4fd6-a41c-62f30ff22d17" providerId="ADAL" clId="{7F49A94A-BE13-4DEB-BC2F-FDA2B94F1B2E}" dt="2022-09-30T10:19:43.558" v="174"/>
        <pc:sldMkLst>
          <pc:docMk/>
          <pc:sldMk cId="2422359830" sldId="281"/>
        </pc:sldMkLst>
      </pc:sldChg>
      <pc:sldChg chg="addSp delSp modSp mod replTag delTag">
        <pc:chgData name="Lee Guthrie" userId="94d3796d-bd18-4fd6-a41c-62f30ff22d17" providerId="ADAL" clId="{7F49A94A-BE13-4DEB-BC2F-FDA2B94F1B2E}" dt="2022-09-30T10:32:22.366" v="231"/>
        <pc:sldMkLst>
          <pc:docMk/>
          <pc:sldMk cId="2969388629" sldId="282"/>
        </pc:sldMkLst>
        <pc:spChg chg="del">
          <ac:chgData name="Lee Guthrie" userId="94d3796d-bd18-4fd6-a41c-62f30ff22d17" providerId="ADAL" clId="{7F49A94A-BE13-4DEB-BC2F-FDA2B94F1B2E}" dt="2022-09-30T10:28:02.033" v="182" actId="478"/>
          <ac:spMkLst>
            <pc:docMk/>
            <pc:sldMk cId="2969388629" sldId="282"/>
            <ac:spMk id="3" creationId="{B0479B0A-5141-46A5-B771-FFDD23F75182}"/>
          </ac:spMkLst>
        </pc:spChg>
        <pc:spChg chg="del">
          <ac:chgData name="Lee Guthrie" userId="94d3796d-bd18-4fd6-a41c-62f30ff22d17" providerId="ADAL" clId="{7F49A94A-BE13-4DEB-BC2F-FDA2B94F1B2E}" dt="2022-09-30T10:27:57.526" v="181" actId="478"/>
          <ac:spMkLst>
            <pc:docMk/>
            <pc:sldMk cId="2969388629" sldId="282"/>
            <ac:spMk id="4" creationId="{9948023E-1E64-4D0D-BE9A-333B470C3232}"/>
          </ac:spMkLst>
        </pc:spChg>
        <pc:spChg chg="mod">
          <ac:chgData name="Lee Guthrie" userId="94d3796d-bd18-4fd6-a41c-62f30ff22d17" providerId="ADAL" clId="{7F49A94A-BE13-4DEB-BC2F-FDA2B94F1B2E}" dt="2022-09-30T10:32:20.265" v="229" actId="1076"/>
          <ac:spMkLst>
            <pc:docMk/>
            <pc:sldMk cId="2969388629" sldId="282"/>
            <ac:spMk id="10" creationId="{406CC3E9-978A-451F-BE46-7F178A359A95}"/>
          </ac:spMkLst>
        </pc:spChg>
        <pc:picChg chg="add mod modCrop">
          <ac:chgData name="Lee Guthrie" userId="94d3796d-bd18-4fd6-a41c-62f30ff22d17" providerId="ADAL" clId="{7F49A94A-BE13-4DEB-BC2F-FDA2B94F1B2E}" dt="2022-09-30T10:29:23.429" v="228"/>
          <ac:picMkLst>
            <pc:docMk/>
            <pc:sldMk cId="2969388629" sldId="282"/>
            <ac:picMk id="2" creationId="{BB65E0C1-00D8-F6DE-2C74-D4E0AEAACF80}"/>
          </ac:picMkLst>
        </pc:picChg>
        <pc:picChg chg="del mod">
          <ac:chgData name="Lee Guthrie" userId="94d3796d-bd18-4fd6-a41c-62f30ff22d17" providerId="ADAL" clId="{7F49A94A-BE13-4DEB-BC2F-FDA2B94F1B2E}" dt="2022-09-30T10:27:48.487" v="180" actId="478"/>
          <ac:picMkLst>
            <pc:docMk/>
            <pc:sldMk cId="2969388629" sldId="282"/>
            <ac:picMk id="2050" creationId="{D67B4027-2722-4FFA-99E9-934712831987}"/>
          </ac:picMkLst>
        </pc:picChg>
        <pc:cxnChg chg="del">
          <ac:chgData name="Lee Guthrie" userId="94d3796d-bd18-4fd6-a41c-62f30ff22d17" providerId="ADAL" clId="{7F49A94A-BE13-4DEB-BC2F-FDA2B94F1B2E}" dt="2022-09-30T10:28:04.161" v="184" actId="478"/>
          <ac:cxnSpMkLst>
            <pc:docMk/>
            <pc:sldMk cId="2969388629" sldId="282"/>
            <ac:cxnSpMk id="5" creationId="{42C44CF0-81FC-4D9C-8D32-067DC6A9CFB1}"/>
          </ac:cxnSpMkLst>
        </pc:cxnChg>
        <pc:cxnChg chg="del">
          <ac:chgData name="Lee Guthrie" userId="94d3796d-bd18-4fd6-a41c-62f30ff22d17" providerId="ADAL" clId="{7F49A94A-BE13-4DEB-BC2F-FDA2B94F1B2E}" dt="2022-09-30T10:28:03.367" v="183" actId="478"/>
          <ac:cxnSpMkLst>
            <pc:docMk/>
            <pc:sldMk cId="2969388629" sldId="282"/>
            <ac:cxnSpMk id="7" creationId="{B650FA34-C816-4550-A369-74BFB9CE4A68}"/>
          </ac:cxnSpMkLst>
        </pc:cxnChg>
      </pc:sldChg>
      <pc:sldChg chg="replTag">
        <pc:chgData name="Lee Guthrie" userId="94d3796d-bd18-4fd6-a41c-62f30ff22d17" providerId="ADAL" clId="{7F49A94A-BE13-4DEB-BC2F-FDA2B94F1B2E}" dt="2022-09-30T10:32:23.857" v="232"/>
        <pc:sldMkLst>
          <pc:docMk/>
          <pc:sldMk cId="3995358063" sldId="283"/>
        </pc:sldMkLst>
      </pc:sldChg>
      <pc:sldChg chg="replTag">
        <pc:chgData name="Lee Guthrie" userId="94d3796d-bd18-4fd6-a41c-62f30ff22d17" providerId="ADAL" clId="{7F49A94A-BE13-4DEB-BC2F-FDA2B94F1B2E}" dt="2022-09-30T10:32:31.661" v="233"/>
        <pc:sldMkLst>
          <pc:docMk/>
          <pc:sldMk cId="348718551" sldId="285"/>
        </pc:sldMkLst>
      </pc:sldChg>
    </pc:docChg>
  </pc:docChgLst>
  <pc:docChgLst>
    <pc:chgData clId="Web-{BDC9F847-FA72-2A14-3A2E-8663BF2B77BA}"/>
    <pc:docChg chg="modSld">
      <pc:chgData name="" userId="" providerId="" clId="Web-{BDC9F847-FA72-2A14-3A2E-8663BF2B77BA}" dt="2022-08-30T16:20:11.929" v="2" actId="20577"/>
      <pc:docMkLst>
        <pc:docMk/>
      </pc:docMkLst>
      <pc:sldChg chg="modSp">
        <pc:chgData name="" userId="" providerId="" clId="Web-{BDC9F847-FA72-2A14-3A2E-8663BF2B77BA}" dt="2022-08-30T16:20:11.929" v="2" actId="20577"/>
        <pc:sldMkLst>
          <pc:docMk/>
          <pc:sldMk cId="3015144728" sldId="256"/>
        </pc:sldMkLst>
        <pc:spChg chg="mod">
          <ac:chgData name="" userId="" providerId="" clId="Web-{BDC9F847-FA72-2A14-3A2E-8663BF2B77BA}" dt="2022-08-30T16:20:11.929" v="2" actId="20577"/>
          <ac:spMkLst>
            <pc:docMk/>
            <pc:sldMk cId="3015144728" sldId="256"/>
            <ac:spMk id="4" creationId="{5165BC95-29B2-439F-8B7C-5863CEED1CCD}"/>
          </ac:spMkLst>
        </pc:sp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2-08-22T11:28:06.058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3D37CE9-5E25-FD57-2228-CC86BE1D8AE8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C958-7E39-5DF3-E44D-5AD59762178D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A2D3FE4-9C22-130F-C318-AFD55095412D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D202BF-67B0-A2E9-3793-2BC590BFBA7E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ags" Target="../tags/tag4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emf"/><Relationship Id="rId5" Type="http://schemas.openxmlformats.org/officeDocument/2006/relationships/tags" Target="../tags/tag6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25DA5D0-683D-3019-1300-0E26B717D111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56C23AA-A1A6-2EF4-A2EC-6414FAE1F25A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1"/>
    </p:custDataLst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11A2EEA-E98C-B15A-6334-47B145A4F944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0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1.xml"/><Relationship Id="rId5" Type="http://schemas.openxmlformats.org/officeDocument/2006/relationships/image" Target="../media/image23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2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1: Lesson 2 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Enhancement thick and thin lines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920751" y="5537110"/>
            <a:ext cx="7175500" cy="98488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2: Thick and thin lines </a:t>
            </a:r>
            <a:endParaRPr lang="en-US" dirty="0"/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Qualification Title (603/7011/7)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1.0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5" y="1250266"/>
            <a:ext cx="610057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1: Types of line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8AAB1D1-6915-471C-A979-2C8CB9E06FB0}"/>
              </a:ext>
            </a:extLst>
          </p:cNvPr>
          <p:cNvSpPr/>
          <p:nvPr/>
        </p:nvSpPr>
        <p:spPr>
          <a:xfrm>
            <a:off x="474280" y="2219144"/>
            <a:ext cx="472948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the space provided, create a definition for the new lines that we have just covered. </a:t>
            </a:r>
          </a:p>
          <a:p>
            <a:pPr>
              <a:spcAft>
                <a:spcPts val="1200"/>
              </a:spcAft>
            </a:pPr>
            <a:endParaRPr lang="en-GB" dirty="0">
              <a:effectLst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endParaRPr lang="en-GB" dirty="0">
              <a:effectLst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8825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363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554182" y="1357917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Thick and thin lines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537C65-35B2-486C-ABD5-A3475CE9F721}"/>
              </a:ext>
            </a:extLst>
          </p:cNvPr>
          <p:cNvSpPr txBox="1"/>
          <p:nvPr/>
        </p:nvSpPr>
        <p:spPr>
          <a:xfrm>
            <a:off x="554182" y="1942692"/>
            <a:ext cx="6639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is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thick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and thin line technique?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AD2CD3-6E0E-4EFA-BB10-DFD09D014071}"/>
              </a:ext>
            </a:extLst>
          </p:cNvPr>
          <p:cNvSpPr txBox="1"/>
          <p:nvPr/>
        </p:nvSpPr>
        <p:spPr>
          <a:xfrm>
            <a:off x="554182" y="2333685"/>
            <a:ext cx="1027453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images you create need to be visually stimulating and exciting. </a:t>
            </a:r>
          </a:p>
          <a:p>
            <a:endParaRPr lang="en-GB" sz="2400" dirty="0"/>
          </a:p>
          <a:p>
            <a:r>
              <a:rPr lang="en-GB" sz="2400" dirty="0"/>
              <a:t>There are a range of different techniques that can be used to achieve this.</a:t>
            </a:r>
          </a:p>
          <a:p>
            <a:endParaRPr lang="en-GB" sz="2400" dirty="0"/>
          </a:p>
          <a:p>
            <a:r>
              <a:rPr lang="en-GB" sz="2400" dirty="0"/>
              <a:t>If you are completing a sketch use a </a:t>
            </a:r>
            <a:r>
              <a:rPr lang="en-GB" sz="2400" b="1" dirty="0"/>
              <a:t>thick</a:t>
            </a:r>
            <a:r>
              <a:rPr lang="en-GB" sz="2400" dirty="0"/>
              <a:t> line to enhance the outline of the design. If you wish to make a 3D drawing stand out apply </a:t>
            </a:r>
            <a:r>
              <a:rPr lang="en-GB" sz="2400" b="1" dirty="0"/>
              <a:t>thicker</a:t>
            </a:r>
            <a:r>
              <a:rPr lang="en-GB" sz="2400" dirty="0"/>
              <a:t> lines to on to the drawing. Use thin or lighter lines to the rest of the image.</a:t>
            </a:r>
          </a:p>
          <a:p>
            <a:endParaRPr lang="en-GB" sz="2400" dirty="0"/>
          </a:p>
          <a:p>
            <a:r>
              <a:rPr lang="en-GB" sz="2400" dirty="0"/>
              <a:t>An opaque or transparent surface can be achieved by adding faint lines as they add a reflection to the image.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2359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06CC3E9-978A-451F-BE46-7F178A359A95}"/>
              </a:ext>
            </a:extLst>
          </p:cNvPr>
          <p:cNvSpPr txBox="1"/>
          <p:nvPr/>
        </p:nvSpPr>
        <p:spPr>
          <a:xfrm>
            <a:off x="529796" y="1275249"/>
            <a:ext cx="353568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For thick and thin lines we use two different thicknesses.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For thin lines we may press lightly, use a fine liner or a ball point pen.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For thick lines we may press harder, use a thicker fine liner or a marker pen.  </a:t>
            </a:r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65E0C1-00D8-F6DE-2C74-D4E0AEAACF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5476" y="973351"/>
            <a:ext cx="4061048" cy="52213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9388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554182" y="1357917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Thick and thin lines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537C65-35B2-486C-ABD5-A3475CE9F721}"/>
              </a:ext>
            </a:extLst>
          </p:cNvPr>
          <p:cNvSpPr txBox="1"/>
          <p:nvPr/>
        </p:nvSpPr>
        <p:spPr>
          <a:xfrm>
            <a:off x="631768" y="2086779"/>
            <a:ext cx="6639098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Thick and thin lines are also known as definition (thin) and boundary (thick) lines. 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A boundary line is one that occurs on part of a 3D object we cannot see behind this is mainly the edges of an object</a:t>
            </a:r>
          </a:p>
        </p:txBody>
      </p:sp>
      <p:pic>
        <p:nvPicPr>
          <p:cNvPr id="4098" name="Picture 2" descr="3D blue cube box pattern 3D blue cube box pattern 3d square stock illustrations">
            <a:extLst>
              <a:ext uri="{FF2B5EF4-FFF2-40B4-BE49-F238E27FC236}">
                <a16:creationId xmlns:a16="http://schemas.microsoft.com/office/drawing/2014/main" id="{B533D307-340E-4246-BE0D-235D5203F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1233" y="2423523"/>
            <a:ext cx="3301192" cy="330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D748D69-E3F9-4504-9BA4-311B4B32357C}"/>
              </a:ext>
            </a:extLst>
          </p:cNvPr>
          <p:cNvCxnSpPr>
            <a:cxnSpLocks/>
          </p:cNvCxnSpPr>
          <p:nvPr/>
        </p:nvCxnSpPr>
        <p:spPr>
          <a:xfrm flipV="1">
            <a:off x="10635331" y="3455809"/>
            <a:ext cx="0" cy="1038728"/>
          </a:xfrm>
          <a:prstGeom prst="line">
            <a:avLst/>
          </a:prstGeom>
          <a:ln>
            <a:solidFill>
              <a:srgbClr val="78F9D4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04738B8-522E-4689-AD09-9477AD9195CC}"/>
              </a:ext>
            </a:extLst>
          </p:cNvPr>
          <p:cNvGrpSpPr/>
          <p:nvPr/>
        </p:nvGrpSpPr>
        <p:grpSpPr>
          <a:xfrm>
            <a:off x="631768" y="4646776"/>
            <a:ext cx="4881155" cy="983344"/>
            <a:chOff x="6743700" y="2570315"/>
            <a:chExt cx="4881155" cy="983344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C77933DB-8A77-48E7-A2C0-1E09A36E2EDF}"/>
                </a:ext>
              </a:extLst>
            </p:cNvPr>
            <p:cNvGrpSpPr/>
            <p:nvPr/>
          </p:nvGrpSpPr>
          <p:grpSpPr>
            <a:xfrm>
              <a:off x="6743700" y="2570315"/>
              <a:ext cx="4881155" cy="983344"/>
              <a:chOff x="5720443" y="4333800"/>
              <a:chExt cx="4881155" cy="983344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C0D351F3-391A-4B41-80E7-FE4F8A214F53}"/>
                  </a:ext>
                </a:extLst>
              </p:cNvPr>
              <p:cNvSpPr/>
              <p:nvPr/>
            </p:nvSpPr>
            <p:spPr>
              <a:xfrm>
                <a:off x="5720443" y="4333800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E2E54D26-96AD-4F84-A463-FB7011A6D1DF}"/>
                  </a:ext>
                </a:extLst>
              </p:cNvPr>
              <p:cNvSpPr txBox="1"/>
              <p:nvPr/>
            </p:nvSpPr>
            <p:spPr>
              <a:xfrm>
                <a:off x="6700158" y="4429595"/>
                <a:ext cx="3901440" cy="7078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Can you identify the boundary lines in this cube?</a:t>
                </a:r>
                <a:r>
                  <a:rPr lang="en-GB" sz="2000" dirty="0">
                    <a:solidFill>
                      <a:srgbClr val="333333"/>
                    </a:solidFill>
                    <a:latin typeface="Arial"/>
                    <a:cs typeface="Arial"/>
                  </a:rPr>
                  <a:t> 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46" name="Picture 45" descr="Text, logo&#10;&#10;Description automatically generated">
              <a:extLst>
                <a:ext uri="{FF2B5EF4-FFF2-40B4-BE49-F238E27FC236}">
                  <a16:creationId xmlns:a16="http://schemas.microsoft.com/office/drawing/2014/main" id="{21D0B3A8-2759-43FB-99EA-5D7B981069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13517" y="2721368"/>
              <a:ext cx="640081" cy="640081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0F84D39-0A49-446C-AFAF-FDFA9BC9585A}"/>
              </a:ext>
            </a:extLst>
          </p:cNvPr>
          <p:cNvGrpSpPr/>
          <p:nvPr/>
        </p:nvGrpSpPr>
        <p:grpSpPr>
          <a:xfrm>
            <a:off x="7130856" y="5809097"/>
            <a:ext cx="4881155" cy="983344"/>
            <a:chOff x="7142062" y="5797891"/>
            <a:chExt cx="4881155" cy="98334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8E9D886-4477-4667-875D-387D82A7B0A1}"/>
                </a:ext>
              </a:extLst>
            </p:cNvPr>
            <p:cNvSpPr/>
            <p:nvPr/>
          </p:nvSpPr>
          <p:spPr>
            <a:xfrm>
              <a:off x="7142062" y="5797891"/>
              <a:ext cx="4881155" cy="983344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Picture 6" descr="Icon&#10;&#10;Description automatically generated">
              <a:extLst>
                <a:ext uri="{FF2B5EF4-FFF2-40B4-BE49-F238E27FC236}">
                  <a16:creationId xmlns:a16="http://schemas.microsoft.com/office/drawing/2014/main" id="{B2193F0C-F184-44BD-A9A8-C390187BE7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21007" y="5970963"/>
              <a:ext cx="637200" cy="6372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B4553E8-A743-4A30-B07B-D2F4691DAD0D}"/>
                </a:ext>
              </a:extLst>
            </p:cNvPr>
            <p:cNvSpPr txBox="1"/>
            <p:nvPr/>
          </p:nvSpPr>
          <p:spPr>
            <a:xfrm>
              <a:off x="8039992" y="5985241"/>
              <a:ext cx="3901440" cy="707886"/>
            </a:xfrm>
            <a:prstGeom prst="rect">
              <a:avLst/>
            </a:prstGeom>
            <a:solidFill>
              <a:srgbClr val="A098FA"/>
            </a:solidFill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000" dirty="0">
                  <a:solidFill>
                    <a:srgbClr val="333333"/>
                  </a:solidFill>
                  <a:latin typeface="Arial" panose="020B0604020202020204" pitchFamily="34" charset="0"/>
                </a:rPr>
                <a:t>Think back to last lesson, what is the purpose of the arrows ? </a:t>
              </a:r>
              <a:endPara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70207D5-1F1E-9932-985B-9FB258445916}"/>
              </a:ext>
            </a:extLst>
          </p:cNvPr>
          <p:cNvGrpSpPr/>
          <p:nvPr/>
        </p:nvGrpSpPr>
        <p:grpSpPr>
          <a:xfrm>
            <a:off x="5624887" y="2746263"/>
            <a:ext cx="6077457" cy="2639510"/>
            <a:chOff x="5624887" y="2746263"/>
            <a:chExt cx="6077457" cy="263951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768C633-A24E-9A6E-C81B-AAECD5CCEB4B}"/>
                </a:ext>
              </a:extLst>
            </p:cNvPr>
            <p:cNvGrpSpPr/>
            <p:nvPr/>
          </p:nvGrpSpPr>
          <p:grpSpPr>
            <a:xfrm>
              <a:off x="7752759" y="2746263"/>
              <a:ext cx="3949585" cy="2639510"/>
              <a:chOff x="7752759" y="2746263"/>
              <a:chExt cx="3949585" cy="2639510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B446177E-C411-4AD5-8B8C-4F2F58567DB7}"/>
                  </a:ext>
                </a:extLst>
              </p:cNvPr>
              <p:cNvGrpSpPr/>
              <p:nvPr/>
            </p:nvGrpSpPr>
            <p:grpSpPr>
              <a:xfrm>
                <a:off x="8916908" y="3168898"/>
                <a:ext cx="1790007" cy="1628931"/>
                <a:chOff x="8905702" y="3168898"/>
                <a:chExt cx="1790007" cy="1628931"/>
              </a:xfrm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p:grpSpPr>
            <p:cxnSp>
              <p:nvCxnSpPr>
                <p:cNvPr id="5" name="Straight Connector 4">
                  <a:extLst>
                    <a:ext uri="{FF2B5EF4-FFF2-40B4-BE49-F238E27FC236}">
                      <a16:creationId xmlns:a16="http://schemas.microsoft.com/office/drawing/2014/main" id="{A1228368-AE41-4FD1-8875-E194E070E46C}"/>
                    </a:ext>
                  </a:extLst>
                </p:cNvPr>
                <p:cNvCxnSpPr/>
                <p:nvPr/>
              </p:nvCxnSpPr>
              <p:spPr>
                <a:xfrm flipV="1">
                  <a:off x="8905702" y="3168898"/>
                  <a:ext cx="876127" cy="275705"/>
                </a:xfrm>
                <a:prstGeom prst="line">
                  <a:avLst/>
                </a:prstGeom>
                <a:ln>
                  <a:solidFill>
                    <a:srgbClr val="78F9D4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D2557729-427E-460B-A69D-3C8D1E75BA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905702" y="3444603"/>
                  <a:ext cx="0" cy="1077521"/>
                </a:xfrm>
                <a:prstGeom prst="line">
                  <a:avLst/>
                </a:prstGeom>
                <a:ln>
                  <a:solidFill>
                    <a:srgbClr val="78F9D4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F8D5C53E-33AA-475E-BA4F-CB4F081295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05702" y="4522124"/>
                  <a:ext cx="876127" cy="275705"/>
                </a:xfrm>
                <a:prstGeom prst="line">
                  <a:avLst/>
                </a:prstGeom>
                <a:ln>
                  <a:solidFill>
                    <a:srgbClr val="78F9D4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E2656908-D745-4BB3-81ED-D87D8B79B4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81829" y="4483331"/>
                  <a:ext cx="913880" cy="314498"/>
                </a:xfrm>
                <a:prstGeom prst="line">
                  <a:avLst/>
                </a:prstGeom>
                <a:ln>
                  <a:solidFill>
                    <a:srgbClr val="78F9D4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0C21B330-DE6D-4D79-AEF0-F4576E8C12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781829" y="3168898"/>
                  <a:ext cx="860367" cy="260102"/>
                </a:xfrm>
                <a:prstGeom prst="line">
                  <a:avLst/>
                </a:prstGeom>
                <a:ln>
                  <a:solidFill>
                    <a:srgbClr val="78F9D4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B11332A9-B763-4DDB-A068-E57A9CD5F6CA}"/>
                  </a:ext>
                </a:extLst>
              </p:cNvPr>
              <p:cNvGrpSpPr/>
              <p:nvPr/>
            </p:nvGrpSpPr>
            <p:grpSpPr>
              <a:xfrm>
                <a:off x="7752759" y="2746263"/>
                <a:ext cx="3949585" cy="2639510"/>
                <a:chOff x="7775171" y="2746263"/>
                <a:chExt cx="3949585" cy="2639510"/>
              </a:xfrm>
            </p:grpSpPr>
            <p:cxnSp>
              <p:nvCxnSpPr>
                <p:cNvPr id="28" name="Straight Arrow Connector 27">
                  <a:extLst>
                    <a:ext uri="{FF2B5EF4-FFF2-40B4-BE49-F238E27FC236}">
                      <a16:creationId xmlns:a16="http://schemas.microsoft.com/office/drawing/2014/main" id="{B42C3229-71A6-401E-94A6-7B3A6147DBD0}"/>
                    </a:ext>
                  </a:extLst>
                </p:cNvPr>
                <p:cNvCxnSpPr/>
                <p:nvPr/>
              </p:nvCxnSpPr>
              <p:spPr>
                <a:xfrm>
                  <a:off x="7838902" y="3020213"/>
                  <a:ext cx="1152698" cy="249382"/>
                </a:xfrm>
                <a:prstGeom prst="straightConnector1">
                  <a:avLst/>
                </a:prstGeom>
                <a:ln w="57150">
                  <a:solidFill>
                    <a:srgbClr val="78F9D4"/>
                  </a:solidFill>
                  <a:tailEnd type="triangle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Arrow Connector 29">
                  <a:extLst>
                    <a:ext uri="{FF2B5EF4-FFF2-40B4-BE49-F238E27FC236}">
                      <a16:creationId xmlns:a16="http://schemas.microsoft.com/office/drawing/2014/main" id="{FAFB36AD-7BEB-4E11-9D56-B5BD3B0876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75171" y="3983363"/>
                  <a:ext cx="1081360" cy="16445"/>
                </a:xfrm>
                <a:prstGeom prst="straightConnector1">
                  <a:avLst/>
                </a:prstGeom>
                <a:ln w="57150">
                  <a:solidFill>
                    <a:srgbClr val="78F9D4"/>
                  </a:solidFill>
                  <a:tailEnd type="triangle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Arrow Connector 31">
                  <a:extLst>
                    <a:ext uri="{FF2B5EF4-FFF2-40B4-BE49-F238E27FC236}">
                      <a16:creationId xmlns:a16="http://schemas.microsoft.com/office/drawing/2014/main" id="{07222065-516B-4AF0-8D08-50180B377D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539757" y="4797829"/>
                  <a:ext cx="725298" cy="587944"/>
                </a:xfrm>
                <a:prstGeom prst="straightConnector1">
                  <a:avLst/>
                </a:prstGeom>
                <a:ln w="57150">
                  <a:solidFill>
                    <a:srgbClr val="78F9D4"/>
                  </a:solidFill>
                  <a:tailEnd type="triangle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Arrow Connector 33">
                  <a:extLst>
                    <a:ext uri="{FF2B5EF4-FFF2-40B4-BE49-F238E27FC236}">
                      <a16:creationId xmlns:a16="http://schemas.microsoft.com/office/drawing/2014/main" id="{C401FCE3-F3F5-41AA-991A-FEF6720545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435401" y="2746263"/>
                  <a:ext cx="664683" cy="422635"/>
                </a:xfrm>
                <a:prstGeom prst="straightConnector1">
                  <a:avLst/>
                </a:prstGeom>
                <a:ln w="57150">
                  <a:solidFill>
                    <a:srgbClr val="78F9D4"/>
                  </a:solidFill>
                  <a:tailEnd type="triangle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Arrow Connector 35">
                  <a:extLst>
                    <a:ext uri="{FF2B5EF4-FFF2-40B4-BE49-F238E27FC236}">
                      <a16:creationId xmlns:a16="http://schemas.microsoft.com/office/drawing/2014/main" id="{B27807E5-D67D-4B89-9B52-FCD9E790F8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790746" y="3851564"/>
                  <a:ext cx="934010" cy="112403"/>
                </a:xfrm>
                <a:prstGeom prst="straightConnector1">
                  <a:avLst/>
                </a:prstGeom>
                <a:ln w="57150">
                  <a:solidFill>
                    <a:srgbClr val="78F9D4"/>
                  </a:solidFill>
                  <a:tailEnd type="triangle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Arrow Connector 38">
                  <a:extLst>
                    <a:ext uri="{FF2B5EF4-FFF2-40B4-BE49-F238E27FC236}">
                      <a16:creationId xmlns:a16="http://schemas.microsoft.com/office/drawing/2014/main" id="{7D95F107-60A2-4089-96DD-9B8ED42E77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0357212" y="4759036"/>
                  <a:ext cx="428195" cy="558796"/>
                </a:xfrm>
                <a:prstGeom prst="straightConnector1">
                  <a:avLst/>
                </a:prstGeom>
                <a:ln w="57150">
                  <a:solidFill>
                    <a:srgbClr val="78F9D4"/>
                  </a:solidFill>
                  <a:tailEnd type="triangle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41DC48A-D108-4E22-B3FE-24F69CCDEEA0}"/>
                </a:ext>
              </a:extLst>
            </p:cNvPr>
            <p:cNvSpPr txBox="1"/>
            <p:nvPr/>
          </p:nvSpPr>
          <p:spPr>
            <a:xfrm>
              <a:off x="5624887" y="4184086"/>
              <a:ext cx="341375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These are the boundary lines (thick lines on this cube</a:t>
              </a:r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.  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953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3D blue cube box pattern 3D blue cube box pattern 3d square stock illustrations">
            <a:extLst>
              <a:ext uri="{FF2B5EF4-FFF2-40B4-BE49-F238E27FC236}">
                <a16:creationId xmlns:a16="http://schemas.microsoft.com/office/drawing/2014/main" id="{00F75DC9-0B7B-4CDB-81B8-3AD05A0E72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1" y="2224017"/>
            <a:ext cx="3301192" cy="330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8D8D89B4-0A4F-4E80-A808-4321054BB7F6}"/>
              </a:ext>
            </a:extLst>
          </p:cNvPr>
          <p:cNvGrpSpPr/>
          <p:nvPr/>
        </p:nvGrpSpPr>
        <p:grpSpPr>
          <a:xfrm>
            <a:off x="8057802" y="2224017"/>
            <a:ext cx="3818313" cy="2375692"/>
            <a:chOff x="8057802" y="2224017"/>
            <a:chExt cx="3818313" cy="2375692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51AF0F59-DBB1-49AE-AE64-5AAB3575FB70}"/>
                </a:ext>
              </a:extLst>
            </p:cNvPr>
            <p:cNvCxnSpPr/>
            <p:nvPr/>
          </p:nvCxnSpPr>
          <p:spPr>
            <a:xfrm>
              <a:off x="9848331" y="3507971"/>
              <a:ext cx="0" cy="1091738"/>
            </a:xfrm>
            <a:prstGeom prst="line">
              <a:avLst/>
            </a:prstGeom>
            <a:ln w="38100">
              <a:solidFill>
                <a:srgbClr val="78F9D4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69CF8603-D0D7-48FD-92E0-8FF748684E8C}"/>
                </a:ext>
              </a:extLst>
            </p:cNvPr>
            <p:cNvCxnSpPr>
              <a:cxnSpLocks/>
            </p:cNvCxnSpPr>
            <p:nvPr/>
          </p:nvCxnSpPr>
          <p:spPr>
            <a:xfrm>
              <a:off x="8983287" y="3269673"/>
              <a:ext cx="865044" cy="238298"/>
            </a:xfrm>
            <a:prstGeom prst="line">
              <a:avLst/>
            </a:prstGeom>
            <a:ln w="38100">
              <a:solidFill>
                <a:srgbClr val="78F9D4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4370749-6DEF-48AB-8457-EC5AA17DF4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38289" y="3246121"/>
              <a:ext cx="839928" cy="266006"/>
            </a:xfrm>
            <a:prstGeom prst="line">
              <a:avLst/>
            </a:prstGeom>
            <a:ln w="38100">
              <a:solidFill>
                <a:srgbClr val="78F9D4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72267A8-C7CD-494D-B3B7-1FAE60DC29E2}"/>
                </a:ext>
              </a:extLst>
            </p:cNvPr>
            <p:cNvSpPr txBox="1"/>
            <p:nvPr/>
          </p:nvSpPr>
          <p:spPr>
            <a:xfrm>
              <a:off x="8057802" y="2224017"/>
              <a:ext cx="38183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Definition line (thin lines)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2F33227-DF96-4E96-ADCB-EE8262FE0362}"/>
              </a:ext>
            </a:extLst>
          </p:cNvPr>
          <p:cNvGrpSpPr/>
          <p:nvPr/>
        </p:nvGrpSpPr>
        <p:grpSpPr>
          <a:xfrm>
            <a:off x="8467898" y="2685682"/>
            <a:ext cx="2754276" cy="2759864"/>
            <a:chOff x="8467898" y="2685682"/>
            <a:chExt cx="2754276" cy="2759864"/>
          </a:xfrm>
        </p:grpSpPr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3BC06BCA-FEAF-499D-856E-64969044A9E9}"/>
                </a:ext>
              </a:extLst>
            </p:cNvPr>
            <p:cNvCxnSpPr/>
            <p:nvPr/>
          </p:nvCxnSpPr>
          <p:spPr>
            <a:xfrm>
              <a:off x="8545484" y="3829396"/>
              <a:ext cx="670560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178555CD-8D7E-4371-AD8C-FA3EBE15854F}"/>
                </a:ext>
              </a:extLst>
            </p:cNvPr>
            <p:cNvCxnSpPr>
              <a:cxnSpLocks/>
            </p:cNvCxnSpPr>
            <p:nvPr/>
          </p:nvCxnSpPr>
          <p:spPr>
            <a:xfrm>
              <a:off x="9688660" y="2685682"/>
              <a:ext cx="0" cy="58399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C97D1D86-F5F5-49D0-ADB9-6C56613D6F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10802" y="3876501"/>
              <a:ext cx="712122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DD40546-45BC-43C2-91BF-BABD2C57429C}"/>
                </a:ext>
              </a:extLst>
            </p:cNvPr>
            <p:cNvSpPr txBox="1"/>
            <p:nvPr/>
          </p:nvSpPr>
          <p:spPr>
            <a:xfrm>
              <a:off x="8467898" y="4799215"/>
              <a:ext cx="27542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latin typeface="Arial" panose="020B0604020202020204" pitchFamily="34" charset="0"/>
                  <a:cs typeface="Arial" panose="020B0604020202020204" pitchFamily="34" charset="0"/>
                </a:rPr>
                <a:t>You can see both sides of the line 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D240A259-6F77-4E5B-A9C2-57C2CFD5C1CB}"/>
              </a:ext>
            </a:extLst>
          </p:cNvPr>
          <p:cNvSpPr txBox="1"/>
          <p:nvPr/>
        </p:nvSpPr>
        <p:spPr>
          <a:xfrm>
            <a:off x="554182" y="1357917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Thick and thin lines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2D2700E-B592-40F6-939E-B512E2BD24B4}"/>
              </a:ext>
            </a:extLst>
          </p:cNvPr>
          <p:cNvSpPr txBox="1"/>
          <p:nvPr/>
        </p:nvSpPr>
        <p:spPr>
          <a:xfrm>
            <a:off x="631768" y="2086779"/>
            <a:ext cx="66390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definition line gives definition to work, making it an obvious part of the design.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If a line is done faintly or in pencil it could be seen as a mistake, by completing the lines in pen makes them deliberate.  </a:t>
            </a:r>
          </a:p>
        </p:txBody>
      </p:sp>
    </p:spTree>
    <p:extLst>
      <p:ext uri="{BB962C8B-B14F-4D97-AF65-F5344CB8AC3E}">
        <p14:creationId xmlns:p14="http://schemas.microsoft.com/office/powerpoint/2010/main" val="34871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5" y="1250266"/>
            <a:ext cx="610057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2: Thick and thin lines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10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8AAB1D1-6915-471C-A979-2C8CB9E06FB0}"/>
              </a:ext>
            </a:extLst>
          </p:cNvPr>
          <p:cNvSpPr/>
          <p:nvPr/>
        </p:nvSpPr>
        <p:spPr>
          <a:xfrm>
            <a:off x="474280" y="2219144"/>
            <a:ext cx="4729487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Part one: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Write a definition for each of the terms;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Definition line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Boundary line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Part two:</a:t>
            </a:r>
          </a:p>
          <a:p>
            <a:pPr>
              <a:spcAft>
                <a:spcPts val="1200"/>
              </a:spcAft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Add the appropriate lines to the 3D square using a biro and Fine liner / marker pen</a:t>
            </a:r>
          </a:p>
          <a:p>
            <a:pPr>
              <a:spcAft>
                <a:spcPts val="1200"/>
              </a:spcAft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endParaRPr lang="en-GB" dirty="0">
              <a:effectLst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endParaRPr lang="en-GB" dirty="0">
              <a:effectLst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A4328A-B0FF-404D-AC83-3BC2516814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3767" y="2604653"/>
            <a:ext cx="4108434" cy="293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127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>
            <a:extLst>
              <a:ext uri="{FF2B5EF4-FFF2-40B4-BE49-F238E27FC236}">
                <a16:creationId xmlns:a16="http://schemas.microsoft.com/office/drawing/2014/main" id="{756029F4-E736-4B88-AC1E-601A78BCAF4F}"/>
              </a:ext>
            </a:extLst>
          </p:cNvPr>
          <p:cNvGrpSpPr/>
          <p:nvPr/>
        </p:nvGrpSpPr>
        <p:grpSpPr>
          <a:xfrm>
            <a:off x="5874780" y="1951536"/>
            <a:ext cx="5236566" cy="3568931"/>
            <a:chOff x="4116720" y="957885"/>
            <a:chExt cx="7364979" cy="5270269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6E1B5329-6A50-44CB-8D83-CD5912455BD6}"/>
                </a:ext>
              </a:extLst>
            </p:cNvPr>
            <p:cNvGrpSpPr/>
            <p:nvPr/>
          </p:nvGrpSpPr>
          <p:grpSpPr>
            <a:xfrm>
              <a:off x="4116720" y="957885"/>
              <a:ext cx="7364979" cy="5270269"/>
              <a:chOff x="2299855" y="793865"/>
              <a:chExt cx="7364979" cy="5270269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4935A3ED-D7C9-4002-B4B8-09621E3FD2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99855" y="793865"/>
                <a:ext cx="7364979" cy="5270269"/>
              </a:xfrm>
              <a:prstGeom prst="rect">
                <a:avLst/>
              </a:prstGeom>
            </p:spPr>
          </p:pic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469FC4E-7C9B-4B19-B9C1-0D5612C73D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36035" y="1684713"/>
                <a:ext cx="4217463" cy="299258"/>
              </a:xfrm>
              <a:prstGeom prst="line">
                <a:avLst/>
              </a:prstGeom>
              <a:ln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BBDA254A-FD9F-4B92-BEA1-9EADEFF5E2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53498" y="1983971"/>
                <a:ext cx="0" cy="3940233"/>
              </a:xfrm>
              <a:prstGeom prst="line">
                <a:avLst/>
              </a:prstGeom>
              <a:ln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0489C91B-E2A9-4E63-9C19-518CD74571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48542" y="2614154"/>
                <a:ext cx="2235880" cy="145671"/>
              </a:xfrm>
              <a:prstGeom prst="line">
                <a:avLst/>
              </a:prstGeom>
              <a:ln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1E1206ED-1EDF-4676-826F-B2CCC055EE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4996" y="2743604"/>
                <a:ext cx="0" cy="2541187"/>
              </a:xfrm>
              <a:prstGeom prst="line">
                <a:avLst/>
              </a:prstGeom>
              <a:ln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3135D05E-EC4E-43C5-B0B9-8DE80668CEC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575665" y="1313412"/>
                <a:ext cx="1246909" cy="653933"/>
              </a:xfrm>
              <a:prstGeom prst="line">
                <a:avLst/>
              </a:prstGeom>
              <a:ln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3FB8136-7FF3-48A8-9757-5637AECB3A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21861" y="2778174"/>
              <a:ext cx="276073" cy="145470"/>
            </a:xfrm>
            <a:prstGeom prst="line">
              <a:avLst/>
            </a:prstGeom>
            <a:ln>
              <a:solidFill>
                <a:srgbClr val="78F9D4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1C1CA7E-2892-4C26-8B78-ED74282C2112}"/>
              </a:ext>
            </a:extLst>
          </p:cNvPr>
          <p:cNvGrpSpPr/>
          <p:nvPr/>
        </p:nvGrpSpPr>
        <p:grpSpPr>
          <a:xfrm>
            <a:off x="600592" y="1951536"/>
            <a:ext cx="4858006" cy="3568931"/>
            <a:chOff x="661645" y="1313411"/>
            <a:chExt cx="6971591" cy="4882342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E0273AB-29A0-4417-94AE-75CFCB572662}"/>
                </a:ext>
              </a:extLst>
            </p:cNvPr>
            <p:cNvGrpSpPr/>
            <p:nvPr/>
          </p:nvGrpSpPr>
          <p:grpSpPr>
            <a:xfrm>
              <a:off x="661645" y="1313411"/>
              <a:ext cx="6971591" cy="4882342"/>
              <a:chOff x="1036321" y="1459863"/>
              <a:chExt cx="6206836" cy="4441519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1D967FDA-591A-4F3D-B7FD-6AFD1B2AD7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36321" y="1459863"/>
                <a:ext cx="6206836" cy="4441519"/>
              </a:xfrm>
              <a:prstGeom prst="rect">
                <a:avLst/>
              </a:prstGeom>
            </p:spPr>
          </p:pic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FB61CF99-7E95-4E53-90F0-8AA2C5874F0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39636" y="1640378"/>
                <a:ext cx="1252451" cy="559724"/>
              </a:xfrm>
              <a:prstGeom prst="line">
                <a:avLst/>
              </a:prstGeom>
              <a:ln w="57150"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9A76ADE-768E-4574-964A-A44D964E356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39636" y="2200102"/>
                <a:ext cx="0" cy="3286298"/>
              </a:xfrm>
              <a:prstGeom prst="line">
                <a:avLst/>
              </a:prstGeom>
              <a:ln w="57150"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CC1CC733-BA1E-4F2C-8272-71E20C8DF19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469774" y="4982095"/>
                <a:ext cx="1075113" cy="784167"/>
              </a:xfrm>
              <a:prstGeom prst="line">
                <a:avLst/>
              </a:prstGeom>
              <a:ln w="57150"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126A631A-5605-41C2-98F7-1074B70FAB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75367" y="1870364"/>
                <a:ext cx="0" cy="3111731"/>
              </a:xfrm>
              <a:prstGeom prst="line">
                <a:avLst/>
              </a:prstGeom>
              <a:ln w="57150"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2EED6F61-6846-4809-848E-362C25CAF7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65763" y="1640378"/>
                <a:ext cx="3409604" cy="229986"/>
              </a:xfrm>
              <a:prstGeom prst="line">
                <a:avLst/>
              </a:prstGeom>
              <a:ln w="57150"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6CBC29C3-11AB-486D-8882-F7340460E3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39636" y="5486400"/>
                <a:ext cx="3530138" cy="279862"/>
              </a:xfrm>
              <a:prstGeom prst="line">
                <a:avLst/>
              </a:prstGeom>
              <a:ln w="57150"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76E1C6D9-42F8-4C11-A530-D9E98BDF0B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521527" y="2981498"/>
                <a:ext cx="16626" cy="2089266"/>
              </a:xfrm>
              <a:prstGeom prst="line">
                <a:avLst/>
              </a:prstGeom>
              <a:ln w="57150"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2E6032CA-CBA5-4875-955A-85143C5ED6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21527" y="5092931"/>
                <a:ext cx="1906386" cy="160713"/>
              </a:xfrm>
              <a:prstGeom prst="line">
                <a:avLst/>
              </a:prstGeom>
              <a:ln w="57150"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EF0221F8-D9B0-4663-AF2C-5DB67F8D7B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22136" y="2837538"/>
              <a:ext cx="282519" cy="148531"/>
            </a:xfrm>
            <a:prstGeom prst="line">
              <a:avLst/>
            </a:prstGeom>
            <a:ln w="57150">
              <a:solidFill>
                <a:srgbClr val="78F9D4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A29D5836-8F1D-4CBD-9328-0244B6E9CD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63017" y="5335196"/>
              <a:ext cx="282519" cy="148531"/>
            </a:xfrm>
            <a:prstGeom prst="line">
              <a:avLst/>
            </a:prstGeom>
            <a:ln w="57150">
              <a:solidFill>
                <a:srgbClr val="78F9D4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490224A-5ADA-48C5-A041-E9DFFDA5850C}"/>
                </a:ext>
              </a:extLst>
            </p:cNvPr>
            <p:cNvCxnSpPr>
              <a:cxnSpLocks/>
            </p:cNvCxnSpPr>
            <p:nvPr/>
          </p:nvCxnSpPr>
          <p:spPr>
            <a:xfrm>
              <a:off x="2588965" y="2834918"/>
              <a:ext cx="2124260" cy="142286"/>
            </a:xfrm>
            <a:prstGeom prst="line">
              <a:avLst/>
            </a:prstGeom>
            <a:ln w="57150">
              <a:solidFill>
                <a:srgbClr val="78F9D4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5B3D7BF2-5C6E-432C-8E86-DE181EE7AE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45536" y="2977205"/>
              <a:ext cx="0" cy="2354637"/>
            </a:xfrm>
            <a:prstGeom prst="line">
              <a:avLst/>
            </a:prstGeom>
            <a:ln w="57150">
              <a:solidFill>
                <a:srgbClr val="78F9D4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9" name="Rectangle 68">
            <a:extLst>
              <a:ext uri="{FF2B5EF4-FFF2-40B4-BE49-F238E27FC236}">
                <a16:creationId xmlns:a16="http://schemas.microsoft.com/office/drawing/2014/main" id="{85F162B8-2856-4C08-A9DE-E81950034A8E}"/>
              </a:ext>
            </a:extLst>
          </p:cNvPr>
          <p:cNvSpPr/>
          <p:nvPr/>
        </p:nvSpPr>
        <p:spPr>
          <a:xfrm>
            <a:off x="7535108" y="5655025"/>
            <a:ext cx="22156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Definition line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C5B4DD19-D134-482E-BB10-780C2771581F}"/>
              </a:ext>
            </a:extLst>
          </p:cNvPr>
          <p:cNvSpPr/>
          <p:nvPr/>
        </p:nvSpPr>
        <p:spPr>
          <a:xfrm>
            <a:off x="1852336" y="5630228"/>
            <a:ext cx="22349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Boundary line</a:t>
            </a:r>
          </a:p>
        </p:txBody>
      </p:sp>
    </p:spTree>
    <p:extLst>
      <p:ext uri="{BB962C8B-B14F-4D97-AF65-F5344CB8AC3E}">
        <p14:creationId xmlns:p14="http://schemas.microsoft.com/office/powerpoint/2010/main" val="22494743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554182" y="1357917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Adding Enhancement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537C65-35B2-486C-ABD5-A3475CE9F721}"/>
              </a:ext>
            </a:extLst>
          </p:cNvPr>
          <p:cNvSpPr txBox="1"/>
          <p:nvPr/>
        </p:nvSpPr>
        <p:spPr>
          <a:xfrm>
            <a:off x="554182" y="1734112"/>
            <a:ext cx="66390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final technique to make your designs pop and stand out is adding a glow or aura around the outside of your design.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Its best to use a bold bright colour to do this as the dark lines from your boundary lines contrast with the bold colour.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Its easiest to do this with a pencil crayon.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C2DEA1-E92C-4DB2-BAF9-5A5D5BDB8656}"/>
              </a:ext>
            </a:extLst>
          </p:cNvPr>
          <p:cNvSpPr/>
          <p:nvPr/>
        </p:nvSpPr>
        <p:spPr>
          <a:xfrm>
            <a:off x="603625" y="5658195"/>
            <a:ext cx="4881155" cy="1116448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605AA1-9C10-46E3-AD58-3A96799F1ED9}"/>
              </a:ext>
            </a:extLst>
          </p:cNvPr>
          <p:cNvSpPr txBox="1"/>
          <p:nvPr/>
        </p:nvSpPr>
        <p:spPr>
          <a:xfrm>
            <a:off x="1583340" y="5758980"/>
            <a:ext cx="3864267" cy="1040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srgbClr val="333333"/>
                </a:solidFill>
                <a:latin typeface="Arial" panose="020B0604020202020204" pitchFamily="34" charset="0"/>
              </a:rPr>
              <a:t>Top tip when using pencil crayon make sure it is very shape and you apply a very little pressure.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A black rectangle with a white rectangle in the middle&#10;&#10;Description automatically generated with low confidence">
            <a:extLst>
              <a:ext uri="{FF2B5EF4-FFF2-40B4-BE49-F238E27FC236}">
                <a16:creationId xmlns:a16="http://schemas.microsoft.com/office/drawing/2014/main" id="{ABB9497B-6900-4EDB-A70F-217EAE4B05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780" y="5791534"/>
            <a:ext cx="603915" cy="603915"/>
          </a:xfrm>
          <a:prstGeom prst="rect">
            <a:avLst/>
          </a:prstGeom>
        </p:spPr>
      </p:pic>
      <p:sp>
        <p:nvSpPr>
          <p:cNvPr id="2" name="Flowchart: Direct Access Storage 1">
            <a:extLst>
              <a:ext uri="{FF2B5EF4-FFF2-40B4-BE49-F238E27FC236}">
                <a16:creationId xmlns:a16="http://schemas.microsoft.com/office/drawing/2014/main" id="{C5B39716-A94F-45D0-9DFB-02EA299FB721}"/>
              </a:ext>
            </a:extLst>
          </p:cNvPr>
          <p:cNvSpPr/>
          <p:nvPr/>
        </p:nvSpPr>
        <p:spPr>
          <a:xfrm rot="16200000">
            <a:off x="8606446" y="3657346"/>
            <a:ext cx="2316480" cy="2555809"/>
          </a:xfrm>
          <a:prstGeom prst="flowChartMagneticDrum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tx1"/>
            </a:solidFill>
          </a:ln>
          <a:effectLst>
            <a:glow rad="342900">
              <a:srgbClr val="FF66FF">
                <a:alpha val="46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11616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5" y="1250266"/>
            <a:ext cx="610057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3: Adding enhancement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850691-0093-430F-9AEB-51FDE241F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041" y="1841619"/>
            <a:ext cx="3712636" cy="45314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42BD72-09BC-4840-9C8E-30BBBAFC7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4510" y="1841619"/>
            <a:ext cx="3181369" cy="45823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C19FCC4-9EC0-493B-A95C-94B4CF8680A2}"/>
              </a:ext>
            </a:extLst>
          </p:cNvPr>
          <p:cNvSpPr txBox="1"/>
          <p:nvPr/>
        </p:nvSpPr>
        <p:spPr>
          <a:xfrm>
            <a:off x="254924" y="2214529"/>
            <a:ext cx="248311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Using the techniques you have learnt in today's lesson, add definition and boundary lines to these 3D shapes and an enhancement colour.</a:t>
            </a:r>
          </a:p>
        </p:txBody>
      </p:sp>
    </p:spTree>
    <p:extLst>
      <p:ext uri="{BB962C8B-B14F-4D97-AF65-F5344CB8AC3E}">
        <p14:creationId xmlns:p14="http://schemas.microsoft.com/office/powerpoint/2010/main" val="1690648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F98A85-81E7-4687-A537-088BD72F1109}"/>
              </a:ext>
            </a:extLst>
          </p:cNvPr>
          <p:cNvSpPr txBox="1"/>
          <p:nvPr/>
        </p:nvSpPr>
        <p:spPr>
          <a:xfrm>
            <a:off x="454429" y="2008060"/>
            <a:ext cx="3801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Types of line recap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B02D5-054C-40D0-9B73-B2E03B38218D}"/>
              </a:ext>
            </a:extLst>
          </p:cNvPr>
          <p:cNvSpPr txBox="1"/>
          <p:nvPr/>
        </p:nvSpPr>
        <p:spPr>
          <a:xfrm>
            <a:off x="648740" y="2469725"/>
            <a:ext cx="9614014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b="1" dirty="0">
                <a:latin typeface="Arial"/>
                <a:cs typeface="Arial"/>
              </a:rPr>
              <a:t>Direction of straight lines – see how many you can remember, there are a few new ones in here so look out for the               symbol and see how many you can get. 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AAE6E4-D3D8-44B9-AB30-0611E284766A}"/>
              </a:ext>
            </a:extLst>
          </p:cNvPr>
          <p:cNvSpPr/>
          <p:nvPr/>
        </p:nvSpPr>
        <p:spPr>
          <a:xfrm>
            <a:off x="991985" y="3852949"/>
            <a:ext cx="2466110" cy="2310938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24B0-A2F8-4283-9E6A-DE287DD5E4B0}"/>
              </a:ext>
            </a:extLst>
          </p:cNvPr>
          <p:cNvSpPr/>
          <p:nvPr/>
        </p:nvSpPr>
        <p:spPr>
          <a:xfrm>
            <a:off x="3595254" y="3835631"/>
            <a:ext cx="2466110" cy="2310938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D726BA-C996-4738-B1A4-38E98CBF1644}"/>
              </a:ext>
            </a:extLst>
          </p:cNvPr>
          <p:cNvSpPr/>
          <p:nvPr/>
        </p:nvSpPr>
        <p:spPr>
          <a:xfrm>
            <a:off x="6319750" y="3852949"/>
            <a:ext cx="2466110" cy="2310938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15880D-B2B7-486E-9CF4-377947BA544B}"/>
              </a:ext>
            </a:extLst>
          </p:cNvPr>
          <p:cNvSpPr/>
          <p:nvPr/>
        </p:nvSpPr>
        <p:spPr>
          <a:xfrm>
            <a:off x="9024850" y="3835631"/>
            <a:ext cx="2466110" cy="2310938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Minus Sign 11">
            <a:extLst>
              <a:ext uri="{FF2B5EF4-FFF2-40B4-BE49-F238E27FC236}">
                <a16:creationId xmlns:a16="http://schemas.microsoft.com/office/drawing/2014/main" id="{617C6A0B-A430-4F22-B0CB-25C879333917}"/>
              </a:ext>
            </a:extLst>
          </p:cNvPr>
          <p:cNvSpPr/>
          <p:nvPr/>
        </p:nvSpPr>
        <p:spPr>
          <a:xfrm>
            <a:off x="1078576" y="4595205"/>
            <a:ext cx="2466109" cy="465514"/>
          </a:xfrm>
          <a:prstGeom prst="mathMinus">
            <a:avLst/>
          </a:prstGeom>
          <a:solidFill>
            <a:srgbClr val="A098FA"/>
          </a:solidFill>
          <a:ln>
            <a:solidFill>
              <a:srgbClr val="A098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Minus Sign 12">
            <a:extLst>
              <a:ext uri="{FF2B5EF4-FFF2-40B4-BE49-F238E27FC236}">
                <a16:creationId xmlns:a16="http://schemas.microsoft.com/office/drawing/2014/main" id="{C6A83FDE-76C0-4865-978D-7BE055489BE9}"/>
              </a:ext>
            </a:extLst>
          </p:cNvPr>
          <p:cNvSpPr/>
          <p:nvPr/>
        </p:nvSpPr>
        <p:spPr>
          <a:xfrm rot="16200000">
            <a:off x="2697826" y="4836620"/>
            <a:ext cx="2466109" cy="465514"/>
          </a:xfrm>
          <a:prstGeom prst="mathMinus">
            <a:avLst/>
          </a:prstGeom>
          <a:solidFill>
            <a:srgbClr val="A098FA"/>
          </a:solidFill>
          <a:ln>
            <a:solidFill>
              <a:srgbClr val="A098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Minus Sign 13">
            <a:extLst>
              <a:ext uri="{FF2B5EF4-FFF2-40B4-BE49-F238E27FC236}">
                <a16:creationId xmlns:a16="http://schemas.microsoft.com/office/drawing/2014/main" id="{E388479C-33BE-4751-9FD5-8B5F447CC5F4}"/>
              </a:ext>
            </a:extLst>
          </p:cNvPr>
          <p:cNvSpPr/>
          <p:nvPr/>
        </p:nvSpPr>
        <p:spPr>
          <a:xfrm rot="18625170">
            <a:off x="5895455" y="4563341"/>
            <a:ext cx="2466109" cy="465514"/>
          </a:xfrm>
          <a:prstGeom prst="mathMinus">
            <a:avLst/>
          </a:prstGeom>
          <a:solidFill>
            <a:srgbClr val="A098FA"/>
          </a:solidFill>
          <a:ln>
            <a:solidFill>
              <a:srgbClr val="A098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Minus Sign 14">
            <a:extLst>
              <a:ext uri="{FF2B5EF4-FFF2-40B4-BE49-F238E27FC236}">
                <a16:creationId xmlns:a16="http://schemas.microsoft.com/office/drawing/2014/main" id="{B886A914-C45E-45A7-BDCD-84C250DF446A}"/>
              </a:ext>
            </a:extLst>
          </p:cNvPr>
          <p:cNvSpPr/>
          <p:nvPr/>
        </p:nvSpPr>
        <p:spPr>
          <a:xfrm rot="16200000">
            <a:off x="8081352" y="4707078"/>
            <a:ext cx="2466109" cy="465514"/>
          </a:xfrm>
          <a:prstGeom prst="mathMinus">
            <a:avLst/>
          </a:prstGeom>
          <a:solidFill>
            <a:srgbClr val="A098FA"/>
          </a:solidFill>
          <a:ln>
            <a:solidFill>
              <a:srgbClr val="A098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Minus Sign 15">
            <a:extLst>
              <a:ext uri="{FF2B5EF4-FFF2-40B4-BE49-F238E27FC236}">
                <a16:creationId xmlns:a16="http://schemas.microsoft.com/office/drawing/2014/main" id="{A3DD26C6-601C-469A-996F-C41FD0C69E90}"/>
              </a:ext>
            </a:extLst>
          </p:cNvPr>
          <p:cNvSpPr/>
          <p:nvPr/>
        </p:nvSpPr>
        <p:spPr>
          <a:xfrm rot="5400000">
            <a:off x="8322477" y="4707422"/>
            <a:ext cx="2466109" cy="465514"/>
          </a:xfrm>
          <a:prstGeom prst="mathMinus">
            <a:avLst/>
          </a:prstGeom>
          <a:solidFill>
            <a:srgbClr val="A098FA"/>
          </a:solidFill>
          <a:ln>
            <a:solidFill>
              <a:srgbClr val="A098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7" name="Picture 16" descr="Text, logo&#10;&#10;Description automatically generated">
            <a:extLst>
              <a:ext uri="{FF2B5EF4-FFF2-40B4-BE49-F238E27FC236}">
                <a16:creationId xmlns:a16="http://schemas.microsoft.com/office/drawing/2014/main" id="{83FBCF07-347D-4E76-940A-09B443CF9E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3116" y="3851315"/>
            <a:ext cx="640081" cy="640081"/>
          </a:xfrm>
          <a:prstGeom prst="rect">
            <a:avLst/>
          </a:prstGeom>
        </p:spPr>
      </p:pic>
      <p:pic>
        <p:nvPicPr>
          <p:cNvPr id="18" name="Picture 17" descr="Text, logo&#10;&#10;Description automatically generated">
            <a:extLst>
              <a:ext uri="{FF2B5EF4-FFF2-40B4-BE49-F238E27FC236}">
                <a16:creationId xmlns:a16="http://schemas.microsoft.com/office/drawing/2014/main" id="{3847D98A-672E-4F4E-9C72-2B76BAA0E4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5725" y="3187928"/>
            <a:ext cx="640081" cy="64008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777982C-65EA-44F1-A9CB-93B980A7EF96}"/>
              </a:ext>
            </a:extLst>
          </p:cNvPr>
          <p:cNvSpPr txBox="1"/>
          <p:nvPr/>
        </p:nvSpPr>
        <p:spPr>
          <a:xfrm>
            <a:off x="6991807" y="4993176"/>
            <a:ext cx="1589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Diagonal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E6C0A1-3614-4899-9362-BEEECBA8EE0E}"/>
              </a:ext>
            </a:extLst>
          </p:cNvPr>
          <p:cNvSpPr txBox="1"/>
          <p:nvPr/>
        </p:nvSpPr>
        <p:spPr>
          <a:xfrm>
            <a:off x="4190281" y="4993177"/>
            <a:ext cx="1589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Vertical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66B00DF-D791-438B-A16F-C8207B9DB621}"/>
              </a:ext>
            </a:extLst>
          </p:cNvPr>
          <p:cNvSpPr txBox="1"/>
          <p:nvPr/>
        </p:nvSpPr>
        <p:spPr>
          <a:xfrm>
            <a:off x="1602362" y="4993175"/>
            <a:ext cx="1589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Horizontal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016B8C-4992-4189-A1DF-2CE3DAEA8DC9}"/>
              </a:ext>
            </a:extLst>
          </p:cNvPr>
          <p:cNvSpPr txBox="1"/>
          <p:nvPr/>
        </p:nvSpPr>
        <p:spPr>
          <a:xfrm>
            <a:off x="9670923" y="4993175"/>
            <a:ext cx="1589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Parallel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22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D1A0E8-E166-40F9-8C61-AE3B90B954D6}"/>
              </a:ext>
            </a:extLst>
          </p:cNvPr>
          <p:cNvSpPr txBox="1"/>
          <p:nvPr/>
        </p:nvSpPr>
        <p:spPr>
          <a:xfrm>
            <a:off x="593081" y="1839745"/>
            <a:ext cx="600733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Interrupted lines are?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Implied lines are?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Creative lines are?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     These lines are know as?</a:t>
            </a:r>
          </a:p>
          <a:p>
            <a:endParaRPr lang="en-GB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b="1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D153966-0B86-46EB-AA1D-DA5AB1FC1C88}"/>
              </a:ext>
            </a:extLst>
          </p:cNvPr>
          <p:cNvGrpSpPr/>
          <p:nvPr/>
        </p:nvGrpSpPr>
        <p:grpSpPr>
          <a:xfrm>
            <a:off x="1463038" y="4010054"/>
            <a:ext cx="2809703" cy="2224491"/>
            <a:chOff x="4116720" y="957885"/>
            <a:chExt cx="7364979" cy="527026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553468A-E9D3-408B-AED6-821DED35F526}"/>
                </a:ext>
              </a:extLst>
            </p:cNvPr>
            <p:cNvGrpSpPr/>
            <p:nvPr/>
          </p:nvGrpSpPr>
          <p:grpSpPr>
            <a:xfrm>
              <a:off x="4116720" y="957885"/>
              <a:ext cx="7364979" cy="5270269"/>
              <a:chOff x="2299855" y="793865"/>
              <a:chExt cx="7364979" cy="5270269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57BCAAC8-6215-487C-95FA-0860541B46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99855" y="793865"/>
                <a:ext cx="7364979" cy="5270269"/>
              </a:xfrm>
              <a:prstGeom prst="rect">
                <a:avLst/>
              </a:prstGeom>
            </p:spPr>
          </p:pic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A7BDAA7E-B0E1-4D42-8171-1973D76A8D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36035" y="1684713"/>
                <a:ext cx="4217463" cy="299258"/>
              </a:xfrm>
              <a:prstGeom prst="line">
                <a:avLst/>
              </a:prstGeom>
              <a:ln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D4A0E35F-E688-4E1A-A8BF-9EACB82CB3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53498" y="1983971"/>
                <a:ext cx="0" cy="3940233"/>
              </a:xfrm>
              <a:prstGeom prst="line">
                <a:avLst/>
              </a:prstGeom>
              <a:ln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8EB5683D-0913-4590-A3D9-E6C0EA8338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48542" y="2614154"/>
                <a:ext cx="2235880" cy="145671"/>
              </a:xfrm>
              <a:prstGeom prst="line">
                <a:avLst/>
              </a:prstGeom>
              <a:ln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F5C4DDAA-5E87-42D4-BE94-263A989E61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4996" y="2743604"/>
                <a:ext cx="0" cy="2541187"/>
              </a:xfrm>
              <a:prstGeom prst="line">
                <a:avLst/>
              </a:prstGeom>
              <a:ln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34ECB7E6-EABD-414E-8F0F-4B530DA2D0D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575665" y="1313412"/>
                <a:ext cx="1246909" cy="653933"/>
              </a:xfrm>
              <a:prstGeom prst="line">
                <a:avLst/>
              </a:prstGeom>
              <a:ln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547A981-6F22-4883-A82B-33A47683348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21861" y="2778174"/>
              <a:ext cx="276073" cy="145470"/>
            </a:xfrm>
            <a:prstGeom prst="line">
              <a:avLst/>
            </a:prstGeom>
            <a:ln>
              <a:solidFill>
                <a:srgbClr val="78F9D4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C6407FF-7054-4C75-85E5-2FB2D9695270}"/>
              </a:ext>
            </a:extLst>
          </p:cNvPr>
          <p:cNvSpPr txBox="1"/>
          <p:nvPr/>
        </p:nvSpPr>
        <p:spPr>
          <a:xfrm>
            <a:off x="5412649" y="1839745"/>
            <a:ext cx="3979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purpose of thick and thin lines are too?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920BCEE-04EB-4085-806B-8094F369EE9B}"/>
              </a:ext>
            </a:extLst>
          </p:cNvPr>
          <p:cNvCxnSpPr/>
          <p:nvPr/>
        </p:nvCxnSpPr>
        <p:spPr>
          <a:xfrm>
            <a:off x="5281353" y="354676"/>
            <a:ext cx="0" cy="6112626"/>
          </a:xfrm>
          <a:prstGeom prst="line">
            <a:avLst/>
          </a:prstGeom>
          <a:ln w="28575">
            <a:solidFill>
              <a:srgbClr val="78F9D4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710BC14-F319-4F7B-81DC-283E6BD0017B}"/>
              </a:ext>
            </a:extLst>
          </p:cNvPr>
          <p:cNvGrpSpPr/>
          <p:nvPr/>
        </p:nvGrpSpPr>
        <p:grpSpPr>
          <a:xfrm>
            <a:off x="8815717" y="3956042"/>
            <a:ext cx="3096916" cy="2278503"/>
            <a:chOff x="4116720" y="957885"/>
            <a:chExt cx="7364979" cy="5270269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04D6BE07-B852-4DAC-9F6A-3879BC4B0810}"/>
                </a:ext>
              </a:extLst>
            </p:cNvPr>
            <p:cNvGrpSpPr/>
            <p:nvPr/>
          </p:nvGrpSpPr>
          <p:grpSpPr>
            <a:xfrm>
              <a:off x="4116720" y="957885"/>
              <a:ext cx="7364979" cy="5270269"/>
              <a:chOff x="2299855" y="793865"/>
              <a:chExt cx="7364979" cy="5270269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ECDA88A9-C611-4D02-83A8-7273E182F9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99855" y="793865"/>
                <a:ext cx="7364979" cy="5270269"/>
              </a:xfrm>
              <a:prstGeom prst="rect">
                <a:avLst/>
              </a:prstGeom>
            </p:spPr>
          </p:pic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F89C732A-C45C-4E45-A9EA-59ECBC1425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36035" y="1684713"/>
                <a:ext cx="4217463" cy="299258"/>
              </a:xfrm>
              <a:prstGeom prst="line">
                <a:avLst/>
              </a:prstGeom>
              <a:ln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94CFF8B-95DE-4F60-8F2C-CB35D2ACF4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53498" y="1983971"/>
                <a:ext cx="0" cy="3940233"/>
              </a:xfrm>
              <a:prstGeom prst="line">
                <a:avLst/>
              </a:prstGeom>
              <a:ln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DA34080A-CFE3-40E4-93CC-CE51CB7DC2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48542" y="2614154"/>
                <a:ext cx="2235880" cy="145671"/>
              </a:xfrm>
              <a:prstGeom prst="line">
                <a:avLst/>
              </a:prstGeom>
              <a:ln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B963DD53-BD56-4320-80EB-46735BBA36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4996" y="2743604"/>
                <a:ext cx="0" cy="2541187"/>
              </a:xfrm>
              <a:prstGeom prst="line">
                <a:avLst/>
              </a:prstGeom>
              <a:ln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8B474B2C-B426-4620-9746-A8DA3E89CF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575665" y="1313412"/>
                <a:ext cx="1246909" cy="653933"/>
              </a:xfrm>
              <a:prstGeom prst="line">
                <a:avLst/>
              </a:prstGeom>
              <a:ln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A7EC2DD-66D4-4050-8DE8-6A3EA4563D1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21861" y="2778174"/>
              <a:ext cx="276073" cy="145470"/>
            </a:xfrm>
            <a:prstGeom prst="line">
              <a:avLst/>
            </a:prstGeom>
            <a:ln>
              <a:solidFill>
                <a:srgbClr val="78F9D4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42EE56B-47EB-4FC2-8A81-C63A0CC5013A}"/>
              </a:ext>
            </a:extLst>
          </p:cNvPr>
          <p:cNvGrpSpPr/>
          <p:nvPr/>
        </p:nvGrpSpPr>
        <p:grpSpPr>
          <a:xfrm>
            <a:off x="5485287" y="3958225"/>
            <a:ext cx="3048047" cy="2278503"/>
            <a:chOff x="661645" y="1313411"/>
            <a:chExt cx="6971591" cy="488234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A85AD7B-508B-478E-B7AC-2A957EA4E471}"/>
                </a:ext>
              </a:extLst>
            </p:cNvPr>
            <p:cNvGrpSpPr/>
            <p:nvPr/>
          </p:nvGrpSpPr>
          <p:grpSpPr>
            <a:xfrm>
              <a:off x="661645" y="1313411"/>
              <a:ext cx="6971591" cy="4882342"/>
              <a:chOff x="1036321" y="1459863"/>
              <a:chExt cx="6206836" cy="4441519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3EC11031-B3CD-40FB-AD48-7224D186D7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36321" y="1459863"/>
                <a:ext cx="6206836" cy="4441519"/>
              </a:xfrm>
              <a:prstGeom prst="rect">
                <a:avLst/>
              </a:prstGeom>
            </p:spPr>
          </p:pic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69A76D77-04FF-46DB-B110-2872F7C4F0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39636" y="1640378"/>
                <a:ext cx="1252451" cy="559724"/>
              </a:xfrm>
              <a:prstGeom prst="line">
                <a:avLst/>
              </a:prstGeom>
              <a:ln w="57150"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0D9C1A43-EC8A-4211-B80C-CBB4A79EF19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39636" y="2200102"/>
                <a:ext cx="0" cy="3286298"/>
              </a:xfrm>
              <a:prstGeom prst="line">
                <a:avLst/>
              </a:prstGeom>
              <a:ln w="57150"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C37F4C89-A0CA-4C4F-8615-6951E645C11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469774" y="4982095"/>
                <a:ext cx="1075113" cy="784167"/>
              </a:xfrm>
              <a:prstGeom prst="line">
                <a:avLst/>
              </a:prstGeom>
              <a:ln w="57150"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005BB204-6578-496F-9183-2F92D73BD09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75367" y="1870364"/>
                <a:ext cx="0" cy="3111731"/>
              </a:xfrm>
              <a:prstGeom prst="line">
                <a:avLst/>
              </a:prstGeom>
              <a:ln w="57150"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01C2A5FB-8421-4041-9734-DE675AEEDE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65763" y="1640378"/>
                <a:ext cx="3409604" cy="229986"/>
              </a:xfrm>
              <a:prstGeom prst="line">
                <a:avLst/>
              </a:prstGeom>
              <a:ln w="57150"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E43BB9A5-BC1B-4064-88EC-47B91D86E0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39636" y="5486400"/>
                <a:ext cx="3530138" cy="279862"/>
              </a:xfrm>
              <a:prstGeom prst="line">
                <a:avLst/>
              </a:prstGeom>
              <a:ln w="57150"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6C87362D-6DCE-4BBC-B1D5-4A28D4294F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521527" y="2981498"/>
                <a:ext cx="16626" cy="2089266"/>
              </a:xfrm>
              <a:prstGeom prst="line">
                <a:avLst/>
              </a:prstGeom>
              <a:ln w="57150"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6CB777EC-3C3B-4610-954C-43CC23CBD2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21527" y="5092931"/>
                <a:ext cx="1906386" cy="160713"/>
              </a:xfrm>
              <a:prstGeom prst="line">
                <a:avLst/>
              </a:prstGeom>
              <a:ln w="57150">
                <a:solidFill>
                  <a:srgbClr val="78F9D4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B88167F-D2C7-4A96-BBB2-ED0059BB6B7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22136" y="2837538"/>
              <a:ext cx="282519" cy="148531"/>
            </a:xfrm>
            <a:prstGeom prst="line">
              <a:avLst/>
            </a:prstGeom>
            <a:ln w="57150">
              <a:solidFill>
                <a:srgbClr val="78F9D4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66A4078-5BD7-4F1F-984F-62C1F90B45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63017" y="5335196"/>
              <a:ext cx="282519" cy="148531"/>
            </a:xfrm>
            <a:prstGeom prst="line">
              <a:avLst/>
            </a:prstGeom>
            <a:ln w="57150">
              <a:solidFill>
                <a:srgbClr val="78F9D4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5A8A353-0726-4C4C-8C97-250DAA72BA39}"/>
                </a:ext>
              </a:extLst>
            </p:cNvPr>
            <p:cNvCxnSpPr>
              <a:cxnSpLocks/>
            </p:cNvCxnSpPr>
            <p:nvPr/>
          </p:nvCxnSpPr>
          <p:spPr>
            <a:xfrm>
              <a:off x="2588965" y="2834918"/>
              <a:ext cx="2124260" cy="142286"/>
            </a:xfrm>
            <a:prstGeom prst="line">
              <a:avLst/>
            </a:prstGeom>
            <a:ln w="57150">
              <a:solidFill>
                <a:srgbClr val="78F9D4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B2EF969-38CD-4EF6-8FC4-C2E65789541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45536" y="2977205"/>
              <a:ext cx="0" cy="2354637"/>
            </a:xfrm>
            <a:prstGeom prst="line">
              <a:avLst/>
            </a:prstGeom>
            <a:ln w="57150">
              <a:solidFill>
                <a:srgbClr val="78F9D4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69420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862" y="4702161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862" y="3958337"/>
            <a:ext cx="360000" cy="360000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CD843033-445C-44AE-B591-32F816588A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862" y="5445985"/>
            <a:ext cx="360000" cy="360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41F42CC-A585-438D-8B64-2A209C293F0D}"/>
              </a:ext>
            </a:extLst>
          </p:cNvPr>
          <p:cNvSpPr/>
          <p:nvPr/>
        </p:nvSpPr>
        <p:spPr>
          <a:xfrm>
            <a:off x="996707" y="2419856"/>
            <a:ext cx="57486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interrupted and continuous lines.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F141F07-CB99-49EE-82EC-9747BA3FF26A}"/>
              </a:ext>
            </a:extLst>
          </p:cNvPr>
          <p:cNvSpPr/>
          <p:nvPr/>
        </p:nvSpPr>
        <p:spPr>
          <a:xfrm>
            <a:off x="996707" y="3127340"/>
            <a:ext cx="86111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Understand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basic skills used in thick and thin line techniques.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F1BCD6-819C-41F3-AAA2-9B80FBD55912}"/>
              </a:ext>
            </a:extLst>
          </p:cNvPr>
          <p:cNvSpPr/>
          <p:nvPr/>
        </p:nvSpPr>
        <p:spPr>
          <a:xfrm>
            <a:off x="996707" y="3907504"/>
            <a:ext cx="57775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Illustrate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use of thick and thin lines.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68BAFF-4AD1-440D-89DD-85F5FB041E6C}"/>
              </a:ext>
            </a:extLst>
          </p:cNvPr>
          <p:cNvSpPr/>
          <p:nvPr/>
        </p:nvSpPr>
        <p:spPr>
          <a:xfrm>
            <a:off x="996707" y="4651328"/>
            <a:ext cx="6912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Demonstrate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how to add emphasis to a drawing.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ACE9C3-AA6E-4B9D-B801-6C1CDE3725B0}"/>
              </a:ext>
            </a:extLst>
          </p:cNvPr>
          <p:cNvSpPr/>
          <p:nvPr/>
        </p:nvSpPr>
        <p:spPr>
          <a:xfrm>
            <a:off x="996707" y="5395152"/>
            <a:ext cx="103521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Independently Select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definition lines and boundary lines on a 3D drawing.</a:t>
            </a:r>
          </a:p>
        </p:txBody>
      </p:sp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004D22-CA3F-495B-A236-443166BD57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241" y="2640330"/>
            <a:ext cx="4687934" cy="24849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EA6654-13D1-4E06-B6DC-D8B4117780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4018" y="1876425"/>
            <a:ext cx="3627182" cy="40127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F98A85-81E7-4687-A537-088BD72F1109}"/>
              </a:ext>
            </a:extLst>
          </p:cNvPr>
          <p:cNvSpPr txBox="1"/>
          <p:nvPr/>
        </p:nvSpPr>
        <p:spPr>
          <a:xfrm>
            <a:off x="454429" y="2008060"/>
            <a:ext cx="3801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Types of line recap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B02D5-054C-40D0-9B73-B2E03B38218D}"/>
              </a:ext>
            </a:extLst>
          </p:cNvPr>
          <p:cNvSpPr txBox="1"/>
          <p:nvPr/>
        </p:nvSpPr>
        <p:spPr>
          <a:xfrm>
            <a:off x="451105" y="2455471"/>
            <a:ext cx="673053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b="1" dirty="0">
                <a:latin typeface="Arial"/>
                <a:cs typeface="Arial"/>
              </a:rPr>
              <a:t>Curved or free form lines -  These lines do not follow a straight path.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AAE6E4-D3D8-44B9-AB30-0611E284766A}"/>
              </a:ext>
            </a:extLst>
          </p:cNvPr>
          <p:cNvSpPr/>
          <p:nvPr/>
        </p:nvSpPr>
        <p:spPr>
          <a:xfrm>
            <a:off x="991985" y="3471949"/>
            <a:ext cx="2466110" cy="2310938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15880D-B2B7-486E-9CF4-377947BA544B}"/>
              </a:ext>
            </a:extLst>
          </p:cNvPr>
          <p:cNvSpPr/>
          <p:nvPr/>
        </p:nvSpPr>
        <p:spPr>
          <a:xfrm>
            <a:off x="3816374" y="3471949"/>
            <a:ext cx="2466110" cy="2310938"/>
          </a:xfrm>
          <a:prstGeom prst="rect">
            <a:avLst/>
          </a:prstGeom>
          <a:noFill/>
          <a:ln w="38100"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7" name="Picture 16" descr="Text, logo&#10;&#10;Description automatically generated">
            <a:extLst>
              <a:ext uri="{FF2B5EF4-FFF2-40B4-BE49-F238E27FC236}">
                <a16:creationId xmlns:a16="http://schemas.microsoft.com/office/drawing/2014/main" id="{83FBCF07-347D-4E76-940A-09B443CF9E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026" y="3522870"/>
            <a:ext cx="640081" cy="64008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66B00DF-D791-438B-A16F-C8207B9DB621}"/>
              </a:ext>
            </a:extLst>
          </p:cNvPr>
          <p:cNvSpPr txBox="1"/>
          <p:nvPr/>
        </p:nvSpPr>
        <p:spPr>
          <a:xfrm>
            <a:off x="1602362" y="4993175"/>
            <a:ext cx="1589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Curved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016B8C-4992-4189-A1DF-2CE3DAEA8DC9}"/>
              </a:ext>
            </a:extLst>
          </p:cNvPr>
          <p:cNvSpPr txBox="1"/>
          <p:nvPr/>
        </p:nvSpPr>
        <p:spPr>
          <a:xfrm>
            <a:off x="4282440" y="4993175"/>
            <a:ext cx="1589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Spiral</a:t>
            </a: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DD0ED4ED-C2B4-4BCB-9668-2A00ECC44DCB}"/>
              </a:ext>
            </a:extLst>
          </p:cNvPr>
          <p:cNvSpPr/>
          <p:nvPr/>
        </p:nvSpPr>
        <p:spPr>
          <a:xfrm>
            <a:off x="1257268" y="3724944"/>
            <a:ext cx="1904946" cy="1185879"/>
          </a:xfrm>
          <a:custGeom>
            <a:avLst/>
            <a:gdLst>
              <a:gd name="connsiteX0" fmla="*/ 0 w 3347258"/>
              <a:gd name="connsiteY0" fmla="*/ 1341258 h 1645901"/>
              <a:gd name="connsiteX1" fmla="*/ 426720 w 3347258"/>
              <a:gd name="connsiteY1" fmla="*/ 1612808 h 1645901"/>
              <a:gd name="connsiteX2" fmla="*/ 720436 w 3347258"/>
              <a:gd name="connsiteY2" fmla="*/ 670698 h 1645901"/>
              <a:gd name="connsiteX3" fmla="*/ 1185949 w 3347258"/>
              <a:gd name="connsiteY3" fmla="*/ 1457637 h 1645901"/>
              <a:gd name="connsiteX4" fmla="*/ 1596044 w 3347258"/>
              <a:gd name="connsiteY4" fmla="*/ 166393 h 1645901"/>
              <a:gd name="connsiteX5" fmla="*/ 2033847 w 3347258"/>
              <a:gd name="connsiteY5" fmla="*/ 1014291 h 1645901"/>
              <a:gd name="connsiteX6" fmla="*/ 2399607 w 3347258"/>
              <a:gd name="connsiteY6" fmla="*/ 526611 h 1645901"/>
              <a:gd name="connsiteX7" fmla="*/ 2776451 w 3347258"/>
              <a:gd name="connsiteY7" fmla="*/ 11222 h 1645901"/>
              <a:gd name="connsiteX8" fmla="*/ 3347258 w 3347258"/>
              <a:gd name="connsiteY8" fmla="*/ 221811 h 1645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7258" h="1645901">
                <a:moveTo>
                  <a:pt x="0" y="1341258"/>
                </a:moveTo>
                <a:cubicBezTo>
                  <a:pt x="153323" y="1532913"/>
                  <a:pt x="306647" y="1724568"/>
                  <a:pt x="426720" y="1612808"/>
                </a:cubicBezTo>
                <a:cubicBezTo>
                  <a:pt x="546793" y="1501048"/>
                  <a:pt x="593898" y="696560"/>
                  <a:pt x="720436" y="670698"/>
                </a:cubicBezTo>
                <a:cubicBezTo>
                  <a:pt x="846974" y="644836"/>
                  <a:pt x="1040015" y="1541688"/>
                  <a:pt x="1185949" y="1457637"/>
                </a:cubicBezTo>
                <a:cubicBezTo>
                  <a:pt x="1331883" y="1373586"/>
                  <a:pt x="1454728" y="240284"/>
                  <a:pt x="1596044" y="166393"/>
                </a:cubicBezTo>
                <a:cubicBezTo>
                  <a:pt x="1737360" y="92502"/>
                  <a:pt x="1899920" y="954255"/>
                  <a:pt x="2033847" y="1014291"/>
                </a:cubicBezTo>
                <a:cubicBezTo>
                  <a:pt x="2167774" y="1074327"/>
                  <a:pt x="2275840" y="693789"/>
                  <a:pt x="2399607" y="526611"/>
                </a:cubicBezTo>
                <a:cubicBezTo>
                  <a:pt x="2523374" y="359433"/>
                  <a:pt x="2618509" y="62022"/>
                  <a:pt x="2776451" y="11222"/>
                </a:cubicBezTo>
                <a:cubicBezTo>
                  <a:pt x="2934393" y="-39578"/>
                  <a:pt x="3140825" y="91116"/>
                  <a:pt x="3347258" y="221811"/>
                </a:cubicBezTo>
              </a:path>
            </a:pathLst>
          </a:custGeom>
          <a:ln>
            <a:solidFill>
              <a:srgbClr val="A098F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1E77A8C-F9B2-BAAE-FFC5-08E37C556C2D}"/>
              </a:ext>
            </a:extLst>
          </p:cNvPr>
          <p:cNvSpPr/>
          <p:nvPr/>
        </p:nvSpPr>
        <p:spPr>
          <a:xfrm>
            <a:off x="4058044" y="3673172"/>
            <a:ext cx="1250148" cy="1345916"/>
          </a:xfrm>
          <a:custGeom>
            <a:avLst/>
            <a:gdLst>
              <a:gd name="connsiteX0" fmla="*/ 793049 w 1398876"/>
              <a:gd name="connsiteY0" fmla="*/ 640255 h 1505952"/>
              <a:gd name="connsiteX1" fmla="*/ 910495 w 1398876"/>
              <a:gd name="connsiteY1" fmla="*/ 673811 h 1505952"/>
              <a:gd name="connsiteX2" fmla="*/ 885328 w 1398876"/>
              <a:gd name="connsiteY2" fmla="*/ 774479 h 1505952"/>
              <a:gd name="connsiteX3" fmla="*/ 683992 w 1398876"/>
              <a:gd name="connsiteY3" fmla="*/ 849980 h 1505952"/>
              <a:gd name="connsiteX4" fmla="*/ 591713 w 1398876"/>
              <a:gd name="connsiteY4" fmla="*/ 749312 h 1505952"/>
              <a:gd name="connsiteX5" fmla="*/ 667214 w 1398876"/>
              <a:gd name="connsiteY5" fmla="*/ 522809 h 1505952"/>
              <a:gd name="connsiteX6" fmla="*/ 918884 w 1398876"/>
              <a:gd name="connsiteY6" fmla="*/ 514420 h 1505952"/>
              <a:gd name="connsiteX7" fmla="*/ 1002774 w 1398876"/>
              <a:gd name="connsiteY7" fmla="*/ 715756 h 1505952"/>
              <a:gd name="connsiteX8" fmla="*/ 960829 w 1398876"/>
              <a:gd name="connsiteY8" fmla="*/ 908703 h 1505952"/>
              <a:gd name="connsiteX9" fmla="*/ 583324 w 1398876"/>
              <a:gd name="connsiteY9" fmla="*/ 975815 h 1505952"/>
              <a:gd name="connsiteX10" fmla="*/ 482656 w 1398876"/>
              <a:gd name="connsiteY10" fmla="*/ 724145 h 1505952"/>
              <a:gd name="connsiteX11" fmla="*/ 532990 w 1398876"/>
              <a:gd name="connsiteY11" fmla="*/ 472475 h 1505952"/>
              <a:gd name="connsiteX12" fmla="*/ 793049 w 1398876"/>
              <a:gd name="connsiteY12" fmla="*/ 287917 h 1505952"/>
              <a:gd name="connsiteX13" fmla="*/ 1086664 w 1398876"/>
              <a:gd name="connsiteY13" fmla="*/ 430530 h 1505952"/>
              <a:gd name="connsiteX14" fmla="*/ 1195721 w 1398876"/>
              <a:gd name="connsiteY14" fmla="*/ 883536 h 1505952"/>
              <a:gd name="connsiteX15" fmla="*/ 910495 w 1398876"/>
              <a:gd name="connsiteY15" fmla="*/ 1227484 h 1505952"/>
              <a:gd name="connsiteX16" fmla="*/ 398766 w 1398876"/>
              <a:gd name="connsiteY16" fmla="*/ 1093261 h 1505952"/>
              <a:gd name="connsiteX17" fmla="*/ 247765 w 1398876"/>
              <a:gd name="connsiteY17" fmla="*/ 648644 h 1505952"/>
              <a:gd name="connsiteX18" fmla="*/ 633658 w 1398876"/>
              <a:gd name="connsiteY18" fmla="*/ 69804 h 1505952"/>
              <a:gd name="connsiteX19" fmla="*/ 1178943 w 1398876"/>
              <a:gd name="connsiteY19" fmla="*/ 86582 h 1505952"/>
              <a:gd name="connsiteX20" fmla="*/ 1397056 w 1398876"/>
              <a:gd name="connsiteY20" fmla="*/ 757701 h 1505952"/>
              <a:gd name="connsiteX21" fmla="*/ 1246055 w 1398876"/>
              <a:gd name="connsiteY21" fmla="*/ 1261040 h 1505952"/>
              <a:gd name="connsiteX22" fmla="*/ 658825 w 1398876"/>
              <a:gd name="connsiteY22" fmla="*/ 1504321 h 1505952"/>
              <a:gd name="connsiteX23" fmla="*/ 96763 w 1398876"/>
              <a:gd name="connsiteY23" fmla="*/ 1151984 h 1505952"/>
              <a:gd name="connsiteX24" fmla="*/ 4484 w 1398876"/>
              <a:gd name="connsiteY24" fmla="*/ 690589 h 1505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98876" h="1505952">
                <a:moveTo>
                  <a:pt x="793049" y="640255"/>
                </a:moveTo>
                <a:cubicBezTo>
                  <a:pt x="844082" y="645847"/>
                  <a:pt x="895115" y="651440"/>
                  <a:pt x="910495" y="673811"/>
                </a:cubicBezTo>
                <a:cubicBezTo>
                  <a:pt x="925875" y="696182"/>
                  <a:pt x="923078" y="745118"/>
                  <a:pt x="885328" y="774479"/>
                </a:cubicBezTo>
                <a:cubicBezTo>
                  <a:pt x="847578" y="803840"/>
                  <a:pt x="732928" y="854175"/>
                  <a:pt x="683992" y="849980"/>
                </a:cubicBezTo>
                <a:cubicBezTo>
                  <a:pt x="635056" y="845786"/>
                  <a:pt x="594509" y="803840"/>
                  <a:pt x="591713" y="749312"/>
                </a:cubicBezTo>
                <a:cubicBezTo>
                  <a:pt x="588917" y="694784"/>
                  <a:pt x="612685" y="561958"/>
                  <a:pt x="667214" y="522809"/>
                </a:cubicBezTo>
                <a:cubicBezTo>
                  <a:pt x="721743" y="483660"/>
                  <a:pt x="862957" y="482262"/>
                  <a:pt x="918884" y="514420"/>
                </a:cubicBezTo>
                <a:cubicBezTo>
                  <a:pt x="974811" y="546578"/>
                  <a:pt x="995783" y="650042"/>
                  <a:pt x="1002774" y="715756"/>
                </a:cubicBezTo>
                <a:cubicBezTo>
                  <a:pt x="1009765" y="781470"/>
                  <a:pt x="1030737" y="865360"/>
                  <a:pt x="960829" y="908703"/>
                </a:cubicBezTo>
                <a:cubicBezTo>
                  <a:pt x="890921" y="952046"/>
                  <a:pt x="663019" y="1006575"/>
                  <a:pt x="583324" y="975815"/>
                </a:cubicBezTo>
                <a:cubicBezTo>
                  <a:pt x="503629" y="945055"/>
                  <a:pt x="491045" y="808035"/>
                  <a:pt x="482656" y="724145"/>
                </a:cubicBezTo>
                <a:cubicBezTo>
                  <a:pt x="474267" y="640255"/>
                  <a:pt x="481258" y="545180"/>
                  <a:pt x="532990" y="472475"/>
                </a:cubicBezTo>
                <a:cubicBezTo>
                  <a:pt x="584722" y="399770"/>
                  <a:pt x="700770" y="294908"/>
                  <a:pt x="793049" y="287917"/>
                </a:cubicBezTo>
                <a:cubicBezTo>
                  <a:pt x="885328" y="280926"/>
                  <a:pt x="1019552" y="331260"/>
                  <a:pt x="1086664" y="430530"/>
                </a:cubicBezTo>
                <a:cubicBezTo>
                  <a:pt x="1153776" y="529800"/>
                  <a:pt x="1225082" y="750710"/>
                  <a:pt x="1195721" y="883536"/>
                </a:cubicBezTo>
                <a:cubicBezTo>
                  <a:pt x="1166360" y="1016362"/>
                  <a:pt x="1043321" y="1192530"/>
                  <a:pt x="910495" y="1227484"/>
                </a:cubicBezTo>
                <a:cubicBezTo>
                  <a:pt x="777669" y="1262438"/>
                  <a:pt x="509221" y="1189734"/>
                  <a:pt x="398766" y="1093261"/>
                </a:cubicBezTo>
                <a:cubicBezTo>
                  <a:pt x="288311" y="996788"/>
                  <a:pt x="208616" y="819220"/>
                  <a:pt x="247765" y="648644"/>
                </a:cubicBezTo>
                <a:cubicBezTo>
                  <a:pt x="286914" y="478068"/>
                  <a:pt x="478462" y="163481"/>
                  <a:pt x="633658" y="69804"/>
                </a:cubicBezTo>
                <a:cubicBezTo>
                  <a:pt x="788854" y="-23873"/>
                  <a:pt x="1051710" y="-28067"/>
                  <a:pt x="1178943" y="86582"/>
                </a:cubicBezTo>
                <a:cubicBezTo>
                  <a:pt x="1306176" y="201231"/>
                  <a:pt x="1385871" y="561958"/>
                  <a:pt x="1397056" y="757701"/>
                </a:cubicBezTo>
                <a:cubicBezTo>
                  <a:pt x="1408241" y="953444"/>
                  <a:pt x="1369094" y="1136603"/>
                  <a:pt x="1246055" y="1261040"/>
                </a:cubicBezTo>
                <a:cubicBezTo>
                  <a:pt x="1123017" y="1385477"/>
                  <a:pt x="850374" y="1522497"/>
                  <a:pt x="658825" y="1504321"/>
                </a:cubicBezTo>
                <a:cubicBezTo>
                  <a:pt x="467276" y="1486145"/>
                  <a:pt x="205820" y="1287606"/>
                  <a:pt x="96763" y="1151984"/>
                </a:cubicBezTo>
                <a:cubicBezTo>
                  <a:pt x="-12294" y="1016362"/>
                  <a:pt x="-3905" y="853475"/>
                  <a:pt x="4484" y="690589"/>
                </a:cubicBezTo>
              </a:path>
            </a:pathLst>
          </a:custGeom>
          <a:noFill/>
          <a:ln w="28575">
            <a:solidFill>
              <a:srgbClr val="A098F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945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10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1E04BD-284E-40B9-B600-82AA49DD1AF5}"/>
              </a:ext>
            </a:extLst>
          </p:cNvPr>
          <p:cNvSpPr txBox="1"/>
          <p:nvPr/>
        </p:nvSpPr>
        <p:spPr>
          <a:xfrm>
            <a:off x="412174" y="1882833"/>
            <a:ext cx="4865023" cy="424731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Taking these two-line images as inspiration create a new logo for either: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Nike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Adidas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Apple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Your inspiration must be clear to identify in your design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29135E0-41C5-4ECA-BE87-FD3F95CCC7D8}"/>
              </a:ext>
            </a:extLst>
          </p:cNvPr>
          <p:cNvGrpSpPr/>
          <p:nvPr/>
        </p:nvGrpSpPr>
        <p:grpSpPr>
          <a:xfrm>
            <a:off x="1890688" y="5416463"/>
            <a:ext cx="4881155" cy="1311303"/>
            <a:chOff x="6775267" y="3526970"/>
            <a:chExt cx="4881155" cy="1311303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AE5B56C-9224-48FF-A91E-8E18244E434C}"/>
                </a:ext>
              </a:extLst>
            </p:cNvPr>
            <p:cNvGrpSpPr/>
            <p:nvPr/>
          </p:nvGrpSpPr>
          <p:grpSpPr>
            <a:xfrm>
              <a:off x="6775267" y="3526970"/>
              <a:ext cx="4881155" cy="1311303"/>
              <a:chOff x="5752010" y="5290455"/>
              <a:chExt cx="4881155" cy="1311303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2817688C-2AF3-4ED3-8FF8-0E20528B2C61}"/>
                  </a:ext>
                </a:extLst>
              </p:cNvPr>
              <p:cNvSpPr/>
              <p:nvPr/>
            </p:nvSpPr>
            <p:spPr>
              <a:xfrm>
                <a:off x="5752010" y="5290455"/>
                <a:ext cx="4881155" cy="1311303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AC9099E-1906-468E-995C-41822589DA26}"/>
                  </a:ext>
                </a:extLst>
              </p:cNvPr>
              <p:cNvSpPr txBox="1"/>
              <p:nvPr/>
            </p:nvSpPr>
            <p:spPr>
              <a:xfrm>
                <a:off x="6644739" y="5446933"/>
                <a:ext cx="3901440" cy="1015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In the space provided evaluate what lines you have used and how.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24" name="Picture 23" descr="Text, logo&#10;&#10;Description automatically generated">
              <a:extLst>
                <a:ext uri="{FF2B5EF4-FFF2-40B4-BE49-F238E27FC236}">
                  <a16:creationId xmlns:a16="http://schemas.microsoft.com/office/drawing/2014/main" id="{7E00E290-2516-4D1E-A5A4-AD435DC6D4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5565" y="3708691"/>
              <a:ext cx="640081" cy="640081"/>
            </a:xfrm>
            <a:prstGeom prst="rect">
              <a:avLst/>
            </a:prstGeom>
          </p:spPr>
        </p:pic>
      </p:grpSp>
      <p:pic>
        <p:nvPicPr>
          <p:cNvPr id="4" name="Picture 3" descr="Green graffiti">
            <a:extLst>
              <a:ext uri="{FF2B5EF4-FFF2-40B4-BE49-F238E27FC236}">
                <a16:creationId xmlns:a16="http://schemas.microsoft.com/office/drawing/2014/main" id="{D5F2509F-4C42-641C-9DE8-8D5DD6124A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2868" y="938784"/>
            <a:ext cx="3026664" cy="2017776"/>
          </a:xfrm>
          <a:prstGeom prst="rect">
            <a:avLst/>
          </a:prstGeom>
        </p:spPr>
      </p:pic>
      <p:pic>
        <p:nvPicPr>
          <p:cNvPr id="6" name="Picture 5" descr="Colorful lines creating star-like shapes">
            <a:extLst>
              <a:ext uri="{FF2B5EF4-FFF2-40B4-BE49-F238E27FC236}">
                <a16:creationId xmlns:a16="http://schemas.microsoft.com/office/drawing/2014/main" id="{F23E40DB-B991-B682-3D48-4F7DCADCBD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2868" y="3073139"/>
            <a:ext cx="3052288" cy="21604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451622" y="1855061"/>
            <a:ext cx="854169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By the end of the lessons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interrupted and continuous lines.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Understand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basic skills used in thick and thin line techniques.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Illustrate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use of thick and thin lines. 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Demonstrate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how to add emphasis to a drawing.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Independently Select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definition lines and boundary lines on a 3D drawing.</a:t>
            </a:r>
          </a:p>
        </p:txBody>
      </p:sp>
    </p:spTree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Types of line in graphic design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C00C57-81B3-468B-81DC-50022EBCE934}"/>
              </a:ext>
            </a:extLst>
          </p:cNvPr>
          <p:cNvSpPr txBox="1"/>
          <p:nvPr/>
        </p:nvSpPr>
        <p:spPr>
          <a:xfrm>
            <a:off x="543097" y="2027126"/>
            <a:ext cx="703810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During this lesson we are going to continue to look at the use of line in graphic design.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We will be recapping the lines we have learnt last lesson and also be introduced to a few new lines.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We will then look at a simple and effective way to enhance our design and the use of thick and thin lines, understanding the difference between definition lines and boundary lines.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0B8D5EF-9740-4845-A151-1BAEA1B8ADE8}"/>
              </a:ext>
            </a:extLst>
          </p:cNvPr>
          <p:cNvSpPr txBox="1"/>
          <p:nvPr/>
        </p:nvSpPr>
        <p:spPr>
          <a:xfrm>
            <a:off x="358766" y="1205060"/>
            <a:ext cx="8541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 few new lines?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CBD34C-5CC3-4478-837C-D2C2E7C5A284}"/>
              </a:ext>
            </a:extLst>
          </p:cNvPr>
          <p:cNvSpPr txBox="1"/>
          <p:nvPr/>
        </p:nvSpPr>
        <p:spPr>
          <a:xfrm>
            <a:off x="358766" y="1855365"/>
            <a:ext cx="74662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Interrupted lines – These lines are the opposite to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continuous line there is still a direct path for the line to follow, but there are gap along the way.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99149C3-AA60-4FBB-BB98-FED57D26A1CA}"/>
              </a:ext>
            </a:extLst>
          </p:cNvPr>
          <p:cNvGrpSpPr/>
          <p:nvPr/>
        </p:nvGrpSpPr>
        <p:grpSpPr>
          <a:xfrm>
            <a:off x="358766" y="3429000"/>
            <a:ext cx="5252698" cy="2310938"/>
            <a:chOff x="358766" y="3429000"/>
            <a:chExt cx="5252698" cy="2310938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5204C142-803E-461B-ABB6-97F8E2361D29}"/>
                </a:ext>
              </a:extLst>
            </p:cNvPr>
            <p:cNvSpPr/>
            <p:nvPr/>
          </p:nvSpPr>
          <p:spPr>
            <a:xfrm>
              <a:off x="358766" y="3429000"/>
              <a:ext cx="2466110" cy="2310938"/>
            </a:xfrm>
            <a:prstGeom prst="rect">
              <a:avLst/>
            </a:prstGeom>
            <a:noFill/>
            <a:ln w="38100">
              <a:solidFill>
                <a:srgbClr val="78F9D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95A535F-77DF-4A45-9C88-61E68301E4EA}"/>
                </a:ext>
              </a:extLst>
            </p:cNvPr>
            <p:cNvGrpSpPr/>
            <p:nvPr/>
          </p:nvGrpSpPr>
          <p:grpSpPr>
            <a:xfrm>
              <a:off x="482138" y="4017817"/>
              <a:ext cx="742604" cy="465514"/>
              <a:chOff x="482138" y="4017817"/>
              <a:chExt cx="742604" cy="465514"/>
            </a:xfrm>
          </p:grpSpPr>
          <p:sp>
            <p:nvSpPr>
              <p:cNvPr id="10" name="Minus Sign 9">
                <a:extLst>
                  <a:ext uri="{FF2B5EF4-FFF2-40B4-BE49-F238E27FC236}">
                    <a16:creationId xmlns:a16="http://schemas.microsoft.com/office/drawing/2014/main" id="{49255977-7B22-405E-B5CD-9FE10B7490DB}"/>
                  </a:ext>
                </a:extLst>
              </p:cNvPr>
              <p:cNvSpPr/>
              <p:nvPr/>
            </p:nvSpPr>
            <p:spPr>
              <a:xfrm>
                <a:off x="482138" y="4017817"/>
                <a:ext cx="371302" cy="465514"/>
              </a:xfrm>
              <a:prstGeom prst="mathMinus">
                <a:avLst/>
              </a:prstGeom>
              <a:solidFill>
                <a:srgbClr val="A098FA"/>
              </a:solidFill>
              <a:ln>
                <a:solidFill>
                  <a:srgbClr val="A098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1" name="Minus Sign 10">
                <a:extLst>
                  <a:ext uri="{FF2B5EF4-FFF2-40B4-BE49-F238E27FC236}">
                    <a16:creationId xmlns:a16="http://schemas.microsoft.com/office/drawing/2014/main" id="{AC4E48AB-63EA-41CC-B2F7-63ACD5F883D1}"/>
                  </a:ext>
                </a:extLst>
              </p:cNvPr>
              <p:cNvSpPr/>
              <p:nvPr/>
            </p:nvSpPr>
            <p:spPr>
              <a:xfrm>
                <a:off x="853440" y="4017817"/>
                <a:ext cx="371302" cy="465514"/>
              </a:xfrm>
              <a:prstGeom prst="mathMinus">
                <a:avLst/>
              </a:prstGeom>
              <a:solidFill>
                <a:srgbClr val="A098FA"/>
              </a:solidFill>
              <a:ln>
                <a:solidFill>
                  <a:srgbClr val="A098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476D141-BAE1-4146-956B-3D725E87ED48}"/>
                </a:ext>
              </a:extLst>
            </p:cNvPr>
            <p:cNvGrpSpPr/>
            <p:nvPr/>
          </p:nvGrpSpPr>
          <p:grpSpPr>
            <a:xfrm>
              <a:off x="1224742" y="4017817"/>
              <a:ext cx="742604" cy="465514"/>
              <a:chOff x="482138" y="4017817"/>
              <a:chExt cx="742604" cy="465514"/>
            </a:xfrm>
          </p:grpSpPr>
          <p:sp>
            <p:nvSpPr>
              <p:cNvPr id="14" name="Minus Sign 13">
                <a:extLst>
                  <a:ext uri="{FF2B5EF4-FFF2-40B4-BE49-F238E27FC236}">
                    <a16:creationId xmlns:a16="http://schemas.microsoft.com/office/drawing/2014/main" id="{D4C1BD69-7C14-4E2C-BFAA-C4E190ABCC18}"/>
                  </a:ext>
                </a:extLst>
              </p:cNvPr>
              <p:cNvSpPr/>
              <p:nvPr/>
            </p:nvSpPr>
            <p:spPr>
              <a:xfrm>
                <a:off x="482138" y="4017817"/>
                <a:ext cx="371302" cy="465514"/>
              </a:xfrm>
              <a:prstGeom prst="mathMinus">
                <a:avLst/>
              </a:prstGeom>
              <a:solidFill>
                <a:srgbClr val="A098FA"/>
              </a:solidFill>
              <a:ln>
                <a:solidFill>
                  <a:srgbClr val="A098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5" name="Minus Sign 14">
                <a:extLst>
                  <a:ext uri="{FF2B5EF4-FFF2-40B4-BE49-F238E27FC236}">
                    <a16:creationId xmlns:a16="http://schemas.microsoft.com/office/drawing/2014/main" id="{2636F8B5-8CDA-4CA3-90CD-87E57F6F1AF3}"/>
                  </a:ext>
                </a:extLst>
              </p:cNvPr>
              <p:cNvSpPr/>
              <p:nvPr/>
            </p:nvSpPr>
            <p:spPr>
              <a:xfrm>
                <a:off x="853440" y="4017817"/>
                <a:ext cx="371302" cy="465514"/>
              </a:xfrm>
              <a:prstGeom prst="mathMinus">
                <a:avLst/>
              </a:prstGeom>
              <a:solidFill>
                <a:srgbClr val="A098FA"/>
              </a:solidFill>
              <a:ln>
                <a:solidFill>
                  <a:srgbClr val="A098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DCF8540-BB8D-48EF-A1C3-42110A32B485}"/>
                </a:ext>
              </a:extLst>
            </p:cNvPr>
            <p:cNvGrpSpPr/>
            <p:nvPr/>
          </p:nvGrpSpPr>
          <p:grpSpPr>
            <a:xfrm>
              <a:off x="1967346" y="4017817"/>
              <a:ext cx="742604" cy="465514"/>
              <a:chOff x="482138" y="4017817"/>
              <a:chExt cx="742604" cy="465514"/>
            </a:xfrm>
          </p:grpSpPr>
          <p:sp>
            <p:nvSpPr>
              <p:cNvPr id="17" name="Minus Sign 16">
                <a:extLst>
                  <a:ext uri="{FF2B5EF4-FFF2-40B4-BE49-F238E27FC236}">
                    <a16:creationId xmlns:a16="http://schemas.microsoft.com/office/drawing/2014/main" id="{CDF39792-C776-4074-8578-8A8C004F7429}"/>
                  </a:ext>
                </a:extLst>
              </p:cNvPr>
              <p:cNvSpPr/>
              <p:nvPr/>
            </p:nvSpPr>
            <p:spPr>
              <a:xfrm>
                <a:off x="482138" y="4017817"/>
                <a:ext cx="371302" cy="465514"/>
              </a:xfrm>
              <a:prstGeom prst="mathMinus">
                <a:avLst/>
              </a:prstGeom>
              <a:solidFill>
                <a:srgbClr val="A098FA"/>
              </a:solidFill>
              <a:ln>
                <a:solidFill>
                  <a:srgbClr val="A098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8" name="Minus Sign 17">
                <a:extLst>
                  <a:ext uri="{FF2B5EF4-FFF2-40B4-BE49-F238E27FC236}">
                    <a16:creationId xmlns:a16="http://schemas.microsoft.com/office/drawing/2014/main" id="{34F3B6A7-45F6-48A3-A5A8-C435781FD4B3}"/>
                  </a:ext>
                </a:extLst>
              </p:cNvPr>
              <p:cNvSpPr/>
              <p:nvPr/>
            </p:nvSpPr>
            <p:spPr>
              <a:xfrm>
                <a:off x="853440" y="4017817"/>
                <a:ext cx="371302" cy="465514"/>
              </a:xfrm>
              <a:prstGeom prst="mathMinus">
                <a:avLst/>
              </a:prstGeom>
              <a:solidFill>
                <a:srgbClr val="A098FA"/>
              </a:solidFill>
              <a:ln>
                <a:solidFill>
                  <a:srgbClr val="A098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CA32B56-A5AA-42B6-9EB4-B24FDF314A4B}"/>
                </a:ext>
              </a:extLst>
            </p:cNvPr>
            <p:cNvSpPr txBox="1"/>
            <p:nvPr/>
          </p:nvSpPr>
          <p:spPr>
            <a:xfrm>
              <a:off x="969819" y="4649969"/>
              <a:ext cx="162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Dashes</a:t>
              </a:r>
              <a:r>
                <a:rPr lang="en-GB" dirty="0"/>
                <a:t> 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58A76DA-61B9-4D75-82E3-6D65E10CB959}"/>
                </a:ext>
              </a:extLst>
            </p:cNvPr>
            <p:cNvSpPr/>
            <p:nvPr/>
          </p:nvSpPr>
          <p:spPr>
            <a:xfrm>
              <a:off x="3145354" y="3429000"/>
              <a:ext cx="2466110" cy="2310938"/>
            </a:xfrm>
            <a:prstGeom prst="rect">
              <a:avLst/>
            </a:prstGeom>
            <a:noFill/>
            <a:ln w="38100">
              <a:solidFill>
                <a:srgbClr val="78F9D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CA6F5C9-9E24-4DA0-8976-977DB4E18753}"/>
                </a:ext>
              </a:extLst>
            </p:cNvPr>
            <p:cNvSpPr/>
            <p:nvPr/>
          </p:nvSpPr>
          <p:spPr>
            <a:xfrm>
              <a:off x="3424844" y="4134196"/>
              <a:ext cx="210589" cy="221673"/>
            </a:xfrm>
            <a:prstGeom prst="ellipse">
              <a:avLst/>
            </a:prstGeom>
            <a:solidFill>
              <a:srgbClr val="A098FA"/>
            </a:solidFill>
            <a:ln>
              <a:solidFill>
                <a:srgbClr val="A098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F19A9318-394D-4B36-A8FA-AD624A557DC6}"/>
                </a:ext>
              </a:extLst>
            </p:cNvPr>
            <p:cNvSpPr/>
            <p:nvPr/>
          </p:nvSpPr>
          <p:spPr>
            <a:xfrm>
              <a:off x="3717613" y="4134196"/>
              <a:ext cx="210589" cy="221673"/>
            </a:xfrm>
            <a:prstGeom prst="ellipse">
              <a:avLst/>
            </a:prstGeom>
            <a:solidFill>
              <a:srgbClr val="A098FA"/>
            </a:solidFill>
            <a:ln>
              <a:solidFill>
                <a:srgbClr val="A098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1822F46-4748-40AB-B345-1AC009275995}"/>
                </a:ext>
              </a:extLst>
            </p:cNvPr>
            <p:cNvSpPr/>
            <p:nvPr/>
          </p:nvSpPr>
          <p:spPr>
            <a:xfrm>
              <a:off x="4014796" y="4134196"/>
              <a:ext cx="210589" cy="221673"/>
            </a:xfrm>
            <a:prstGeom prst="ellipse">
              <a:avLst/>
            </a:prstGeom>
            <a:solidFill>
              <a:srgbClr val="A098FA"/>
            </a:solidFill>
            <a:ln>
              <a:solidFill>
                <a:srgbClr val="A098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A5362EF-016B-46CA-AFB5-A76529275DCD}"/>
                </a:ext>
              </a:extLst>
            </p:cNvPr>
            <p:cNvSpPr/>
            <p:nvPr/>
          </p:nvSpPr>
          <p:spPr>
            <a:xfrm>
              <a:off x="4307565" y="4134196"/>
              <a:ext cx="210589" cy="221673"/>
            </a:xfrm>
            <a:prstGeom prst="ellipse">
              <a:avLst/>
            </a:prstGeom>
            <a:solidFill>
              <a:srgbClr val="A098FA"/>
            </a:solidFill>
            <a:ln>
              <a:solidFill>
                <a:srgbClr val="A098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CA2E63F-8DE7-472F-AB77-812520908F36}"/>
                </a:ext>
              </a:extLst>
            </p:cNvPr>
            <p:cNvSpPr/>
            <p:nvPr/>
          </p:nvSpPr>
          <p:spPr>
            <a:xfrm>
              <a:off x="4616708" y="4134196"/>
              <a:ext cx="210589" cy="221673"/>
            </a:xfrm>
            <a:prstGeom prst="ellipse">
              <a:avLst/>
            </a:prstGeom>
            <a:solidFill>
              <a:srgbClr val="A098FA"/>
            </a:solidFill>
            <a:ln>
              <a:solidFill>
                <a:srgbClr val="A098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C6CA470-4F6A-40A7-932F-F582EAD70FE2}"/>
                </a:ext>
              </a:extLst>
            </p:cNvPr>
            <p:cNvSpPr/>
            <p:nvPr/>
          </p:nvSpPr>
          <p:spPr>
            <a:xfrm>
              <a:off x="4909477" y="4134196"/>
              <a:ext cx="210589" cy="221673"/>
            </a:xfrm>
            <a:prstGeom prst="ellipse">
              <a:avLst/>
            </a:prstGeom>
            <a:solidFill>
              <a:srgbClr val="A098FA"/>
            </a:solidFill>
            <a:ln>
              <a:solidFill>
                <a:srgbClr val="A098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028E6F5-5601-4473-B6B9-EF935C4EDD08}"/>
                </a:ext>
              </a:extLst>
            </p:cNvPr>
            <p:cNvSpPr txBox="1"/>
            <p:nvPr/>
          </p:nvSpPr>
          <p:spPr>
            <a:xfrm>
              <a:off x="3910126" y="4649969"/>
              <a:ext cx="162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Dots</a:t>
              </a:r>
              <a:r>
                <a:rPr lang="en-GB" dirty="0"/>
                <a:t> 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60397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0B8D5EF-9740-4845-A151-1BAEA1B8ADE8}"/>
              </a:ext>
            </a:extLst>
          </p:cNvPr>
          <p:cNvSpPr txBox="1"/>
          <p:nvPr/>
        </p:nvSpPr>
        <p:spPr>
          <a:xfrm>
            <a:off x="374635" y="1193897"/>
            <a:ext cx="8541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 few new lines?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CBD34C-5CC3-4478-837C-D2C2E7C5A284}"/>
              </a:ext>
            </a:extLst>
          </p:cNvPr>
          <p:cNvSpPr txBox="1"/>
          <p:nvPr/>
        </p:nvSpPr>
        <p:spPr>
          <a:xfrm>
            <a:off x="358766" y="1855365"/>
            <a:ext cx="74662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Implied lines – Lines that are not drawn but exist at the point where one area of colour or texture touches another are of colour.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6C8C898-4107-4FB7-8B50-9BEF2D613EB7}"/>
              </a:ext>
            </a:extLst>
          </p:cNvPr>
          <p:cNvSpPr/>
          <p:nvPr/>
        </p:nvSpPr>
        <p:spPr>
          <a:xfrm>
            <a:off x="8540438" y="2394021"/>
            <a:ext cx="3493425" cy="163121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These lines are the opposite to continuous line there is still a direct path for the line to follow, but there are gaps along the way.</a:t>
            </a:r>
            <a:endParaRPr lang="en-US" dirty="0"/>
          </a:p>
        </p:txBody>
      </p:sp>
      <p:pic>
        <p:nvPicPr>
          <p:cNvPr id="15" name="Picture 14" descr="Person walking on Pride colors">
            <a:extLst>
              <a:ext uri="{FF2B5EF4-FFF2-40B4-BE49-F238E27FC236}">
                <a16:creationId xmlns:a16="http://schemas.microsoft.com/office/drawing/2014/main" id="{8B8EC191-69D3-68B2-DBEC-D748FA3B93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409" y="3095750"/>
            <a:ext cx="6088144" cy="36326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70171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0B8D5EF-9740-4845-A151-1BAEA1B8ADE8}"/>
              </a:ext>
            </a:extLst>
          </p:cNvPr>
          <p:cNvSpPr txBox="1"/>
          <p:nvPr/>
        </p:nvSpPr>
        <p:spPr>
          <a:xfrm>
            <a:off x="358766" y="1205060"/>
            <a:ext cx="8541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 few new lines?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CBD34C-5CC3-4478-837C-D2C2E7C5A284}"/>
              </a:ext>
            </a:extLst>
          </p:cNvPr>
          <p:cNvSpPr txBox="1"/>
          <p:nvPr/>
        </p:nvSpPr>
        <p:spPr>
          <a:xfrm>
            <a:off x="358766" y="1855365"/>
            <a:ext cx="74662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Creative lines -To add style, to set moods, create textures build patterns and define shapes. </a:t>
            </a:r>
          </a:p>
        </p:txBody>
      </p:sp>
      <p:pic>
        <p:nvPicPr>
          <p:cNvPr id="4" name="Picture 3" descr="Abstract blue design with wavy lines and dots">
            <a:extLst>
              <a:ext uri="{FF2B5EF4-FFF2-40B4-BE49-F238E27FC236}">
                <a16:creationId xmlns:a16="http://schemas.microsoft.com/office/drawing/2014/main" id="{667D64D1-37BE-3E40-F88A-C7165A980D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628" y="2938929"/>
            <a:ext cx="4936616" cy="32910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6134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3"/>
  <p:tag name="ARTICULATE_PROJECT_OPEN" val="0"/>
  <p:tag name="ARTICULATE_DESIGN_ID_TITLE SCREEN" val="Ckoz3tVn"/>
  <p:tag name="ARTICULATE_DESIGN_ID_FEATURE SCREENS" val="eVgLUgSQ"/>
  <p:tag name="ARTICULATE_DESIGN_ID_CONTENT SCREENS" val="ekqiKmi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TaxCatchAll xmlns="23a673d0-6c97-4602-af76-52d498a4d789" xsi:nil="true"/>
    <_ip_UnifiedCompliancePolicyProperties xmlns="http://schemas.microsoft.com/sharepoint/v3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1" ma:contentTypeDescription="Create a new document." ma:contentTypeScope="" ma:versionID="53b3e9b7bdc26256dbc2d44348e58b6b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d7d64242953bf924cc1decedbb97d1c1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04688A-8E61-4B6F-B39A-F934B423C1C9}">
  <ds:schemaRefs>
    <ds:schemaRef ds:uri="http://schemas.microsoft.com/sharepoint/v3"/>
    <ds:schemaRef ds:uri="http://www.w3.org/XML/1998/namespace"/>
    <ds:schemaRef ds:uri="http://purl.org/dc/terms/"/>
    <ds:schemaRef ds:uri="http://purl.org/dc/elements/1.1/"/>
    <ds:schemaRef ds:uri="8a220d04-cd4c-4a42-a0ef-10d364ba1cb5"/>
    <ds:schemaRef ds:uri="http://schemas.microsoft.com/office/2006/documentManagement/types"/>
    <ds:schemaRef ds:uri="http://schemas.microsoft.com/office/2006/metadata/properties"/>
    <ds:schemaRef ds:uri="23a673d0-6c97-4602-af76-52d498a4d789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72E837F-88D4-4511-9BFB-9212F2EF90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9570</TotalTime>
  <Words>975</Words>
  <Application>Microsoft Office PowerPoint</Application>
  <PresentationFormat>Widescreen</PresentationFormat>
  <Paragraphs>116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Mark Thirlwell</cp:lastModifiedBy>
  <cp:revision>92</cp:revision>
  <dcterms:created xsi:type="dcterms:W3CDTF">2021-11-10T12:13:40Z</dcterms:created>
  <dcterms:modified xsi:type="dcterms:W3CDTF">2024-12-18T16:24:44Z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MediaServiceImageTags">
    <vt:lpwstr/>
  </property>
  <property fmtid="{D5CDD505-2E9C-101B-9397-08002B2CF9AE}" pid="11" name="ArticulateGUID">
    <vt:lpwstr>4C1F9B7D-F32D-4FCD-8378-E4C0630123C0</vt:lpwstr>
  </property>
  <property fmtid="{D5CDD505-2E9C-101B-9397-08002B2CF9AE}" pid="12" name="ArticulatePath">
    <vt:lpwstr>https://ncfeorguk.sharepoint.com/sites/Axis_LTR/PROJECTS/029. V Certs/05. WORKSTREAMS/06. GD/CA 1/For Repackaging/Lesson 2 - 1.1.1 Enhancement thick &amp; thin lines</vt:lpwstr>
  </property>
</Properties>
</file>