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85" r:id="rId8"/>
    <p:sldId id="279" r:id="rId9"/>
    <p:sldId id="287" r:id="rId10"/>
    <p:sldId id="275" r:id="rId11"/>
    <p:sldId id="273" r:id="rId12"/>
    <p:sldId id="272" r:id="rId13"/>
    <p:sldId id="290" r:id="rId14"/>
    <p:sldId id="288" r:id="rId15"/>
    <p:sldId id="293" r:id="rId16"/>
    <p:sldId id="294" r:id="rId17"/>
    <p:sldId id="307" r:id="rId18"/>
    <p:sldId id="311" r:id="rId19"/>
    <p:sldId id="308" r:id="rId20"/>
    <p:sldId id="312" r:id="rId21"/>
    <p:sldId id="309" r:id="rId22"/>
    <p:sldId id="280" r:id="rId23"/>
    <p:sldId id="310" r:id="rId24"/>
    <p:sldId id="281" r:id="rId25"/>
    <p:sldId id="282" r:id="rId26"/>
    <p:sldId id="28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FDF0"/>
    <a:srgbClr val="78F9D4"/>
    <a:srgbClr val="333333"/>
    <a:srgbClr val="A09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F9800D-1A72-4854-9B92-86476DF6D5C0}" v="5" dt="2023-01-27T09:01:33.0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92" autoAdjust="0"/>
  </p:normalViewPr>
  <p:slideViewPr>
    <p:cSldViewPr snapToGrid="0">
      <p:cViewPr varScale="1">
        <p:scale>
          <a:sx n="107" d="100"/>
          <a:sy n="107" d="100"/>
        </p:scale>
        <p:origin x="7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theme" Target="theme/theme1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a Dargon" userId="55fadb61-f140-4fbb-a278-15aac2f87c6e" providerId="ADAL" clId="{B6F9800D-1A72-4854-9B92-86476DF6D5C0}"/>
    <pc:docChg chg="custSel modSld modMainMaster">
      <pc:chgData name="Jenna Dargon" userId="55fadb61-f140-4fbb-a278-15aac2f87c6e" providerId="ADAL" clId="{B6F9800D-1A72-4854-9B92-86476DF6D5C0}" dt="2023-01-27T09:02:06.940" v="6" actId="207"/>
      <pc:docMkLst>
        <pc:docMk/>
      </pc:docMkLst>
      <pc:sldChg chg="modSp mod">
        <pc:chgData name="Jenna Dargon" userId="55fadb61-f140-4fbb-a278-15aac2f87c6e" providerId="ADAL" clId="{B6F9800D-1A72-4854-9B92-86476DF6D5C0}" dt="2023-01-27T09:02:06.940" v="6" actId="207"/>
        <pc:sldMkLst>
          <pc:docMk/>
          <pc:sldMk cId="1870458073" sldId="285"/>
        </pc:sldMkLst>
        <pc:graphicFrameChg chg="modGraphic">
          <ac:chgData name="Jenna Dargon" userId="55fadb61-f140-4fbb-a278-15aac2f87c6e" providerId="ADAL" clId="{B6F9800D-1A72-4854-9B92-86476DF6D5C0}" dt="2023-01-27T09:02:06.940" v="6" actId="207"/>
          <ac:graphicFrameMkLst>
            <pc:docMk/>
            <pc:sldMk cId="1870458073" sldId="285"/>
            <ac:graphicFrameMk id="16" creationId="{DEAB6D8E-B328-4F10-A149-10B9E5F686D2}"/>
          </ac:graphicFrameMkLst>
        </pc:graphicFrameChg>
      </pc:sldChg>
      <pc:sldMasterChg chg="addSp modSp">
        <pc:chgData name="Jenna Dargon" userId="55fadb61-f140-4fbb-a278-15aac2f87c6e" providerId="ADAL" clId="{B6F9800D-1A72-4854-9B92-86476DF6D5C0}" dt="2023-01-27T09:01:26.816" v="1"/>
        <pc:sldMasterMkLst>
          <pc:docMk/>
          <pc:sldMasterMk cId="1188785011" sldId="2147483648"/>
        </pc:sldMasterMkLst>
        <pc:spChg chg="add mod">
          <ac:chgData name="Jenna Dargon" userId="55fadb61-f140-4fbb-a278-15aac2f87c6e" providerId="ADAL" clId="{B6F9800D-1A72-4854-9B92-86476DF6D5C0}" dt="2023-01-27T09:01:26.816" v="1"/>
          <ac:spMkLst>
            <pc:docMk/>
            <pc:sldMasterMk cId="1188785011" sldId="2147483648"/>
            <ac:spMk id="2" creationId="{395A18B2-6B65-160A-F310-7207917AC5E4}"/>
          </ac:spMkLst>
        </pc:spChg>
      </pc:sldMasterChg>
      <pc:sldMasterChg chg="addSp modSp">
        <pc:chgData name="Jenna Dargon" userId="55fadb61-f140-4fbb-a278-15aac2f87c6e" providerId="ADAL" clId="{B6F9800D-1A72-4854-9B92-86476DF6D5C0}" dt="2023-01-27T09:01:25.221" v="0"/>
        <pc:sldMasterMkLst>
          <pc:docMk/>
          <pc:sldMasterMk cId="461596073" sldId="2147483673"/>
        </pc:sldMasterMkLst>
        <pc:spChg chg="add mod">
          <ac:chgData name="Jenna Dargon" userId="55fadb61-f140-4fbb-a278-15aac2f87c6e" providerId="ADAL" clId="{B6F9800D-1A72-4854-9B92-86476DF6D5C0}" dt="2023-01-27T09:01:25.221" v="0"/>
          <ac:spMkLst>
            <pc:docMk/>
            <pc:sldMasterMk cId="461596073" sldId="2147483673"/>
            <ac:spMk id="2" creationId="{2C28FDA4-C262-3D2A-1D21-BCB02DD78E16}"/>
          </ac:spMkLst>
        </pc:spChg>
      </pc:sldMasterChg>
      <pc:sldMasterChg chg="addSp modSp modSldLayout">
        <pc:chgData name="Jenna Dargon" userId="55fadb61-f140-4fbb-a278-15aac2f87c6e" providerId="ADAL" clId="{B6F9800D-1A72-4854-9B92-86476DF6D5C0}" dt="2023-01-27T09:01:33.019" v="4"/>
        <pc:sldMasterMkLst>
          <pc:docMk/>
          <pc:sldMasterMk cId="1035412646" sldId="2147483687"/>
        </pc:sldMasterMkLst>
        <pc:spChg chg="add mod">
          <ac:chgData name="Jenna Dargon" userId="55fadb61-f140-4fbb-a278-15aac2f87c6e" providerId="ADAL" clId="{B6F9800D-1A72-4854-9B92-86476DF6D5C0}" dt="2023-01-27T09:01:30.491" v="2"/>
          <ac:spMkLst>
            <pc:docMk/>
            <pc:sldMasterMk cId="1035412646" sldId="2147483687"/>
            <ac:spMk id="2" creationId="{D80CA448-3C03-6431-A762-91DDCDFB5673}"/>
          </ac:spMkLst>
        </pc:spChg>
        <pc:sldLayoutChg chg="addSp modSp">
          <pc:chgData name="Jenna Dargon" userId="55fadb61-f140-4fbb-a278-15aac2f87c6e" providerId="ADAL" clId="{B6F9800D-1A72-4854-9B92-86476DF6D5C0}" dt="2023-01-27T09:01:31.542" v="3"/>
          <pc:sldLayoutMkLst>
            <pc:docMk/>
            <pc:sldMasterMk cId="1035412646" sldId="2147483687"/>
            <pc:sldLayoutMk cId="1457850769" sldId="2147483699"/>
          </pc:sldLayoutMkLst>
          <pc:spChg chg="add mod">
            <ac:chgData name="Jenna Dargon" userId="55fadb61-f140-4fbb-a278-15aac2f87c6e" providerId="ADAL" clId="{B6F9800D-1A72-4854-9B92-86476DF6D5C0}" dt="2023-01-27T09:01:31.542" v="3"/>
            <ac:spMkLst>
              <pc:docMk/>
              <pc:sldMasterMk cId="1035412646" sldId="2147483687"/>
              <pc:sldLayoutMk cId="1457850769" sldId="2147483699"/>
              <ac:spMk id="2" creationId="{95BBE419-8735-CF44-6CDC-9347EFD24C03}"/>
            </ac:spMkLst>
          </pc:spChg>
        </pc:sldLayoutChg>
        <pc:sldLayoutChg chg="addSp modSp">
          <pc:chgData name="Jenna Dargon" userId="55fadb61-f140-4fbb-a278-15aac2f87c6e" providerId="ADAL" clId="{B6F9800D-1A72-4854-9B92-86476DF6D5C0}" dt="2023-01-27T09:01:33.019" v="4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Jenna Dargon" userId="55fadb61-f140-4fbb-a278-15aac2f87c6e" providerId="ADAL" clId="{B6F9800D-1A72-4854-9B92-86476DF6D5C0}" dt="2023-01-27T09:01:33.019" v="4"/>
            <ac:spMkLst>
              <pc:docMk/>
              <pc:sldMasterMk cId="1035412646" sldId="2147483687"/>
              <pc:sldLayoutMk cId="880073683" sldId="2147483701"/>
              <ac:spMk id="2" creationId="{E0753797-6D99-5E0E-5BB7-A5CF73169108}"/>
            </ac:spMkLst>
          </pc:spChg>
        </pc:sldLayoutChg>
      </pc:sldMasterChg>
    </pc:docChg>
  </pc:docChgLst>
  <pc:docChgLst>
    <pc:chgData name="Jenna Dargon" userId="55fadb61-f140-4fbb-a278-15aac2f87c6e" providerId="ADAL" clId="{AAC2A90F-79DE-41B8-9048-A683F9B11550}"/>
    <pc:docChg chg="modSld">
      <pc:chgData name="Jenna Dargon" userId="55fadb61-f140-4fbb-a278-15aac2f87c6e" providerId="ADAL" clId="{AAC2A90F-79DE-41B8-9048-A683F9B11550}" dt="2022-10-21T08:08:41.982" v="8" actId="20577"/>
      <pc:docMkLst>
        <pc:docMk/>
      </pc:docMkLst>
      <pc:sldChg chg="modSp mod">
        <pc:chgData name="Jenna Dargon" userId="55fadb61-f140-4fbb-a278-15aac2f87c6e" providerId="ADAL" clId="{AAC2A90F-79DE-41B8-9048-A683F9B11550}" dt="2022-10-21T08:08:41.982" v="8" actId="20577"/>
        <pc:sldMkLst>
          <pc:docMk/>
          <pc:sldMk cId="3015144728" sldId="256"/>
        </pc:sldMkLst>
        <pc:spChg chg="mod">
          <ac:chgData name="Jenna Dargon" userId="55fadb61-f140-4fbb-a278-15aac2f87c6e" providerId="ADAL" clId="{AAC2A90F-79DE-41B8-9048-A683F9B11550}" dt="2022-10-21T08:08:41.982" v="8" actId="20577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Jenna Dargon" userId="55fadb61-f140-4fbb-a278-15aac2f87c6e" providerId="ADAL" clId="{70E998EE-8C69-49D3-A13B-EFDAEE63D473}"/>
    <pc:docChg chg="undo custSel addSld delSld modSld sldOrd">
      <pc:chgData name="Jenna Dargon" userId="55fadb61-f140-4fbb-a278-15aac2f87c6e" providerId="ADAL" clId="{70E998EE-8C69-49D3-A13B-EFDAEE63D473}" dt="2022-05-23T15:05:40.287" v="692" actId="6549"/>
      <pc:docMkLst>
        <pc:docMk/>
      </pc:docMkLst>
      <pc:sldChg chg="modSp mod">
        <pc:chgData name="Jenna Dargon" userId="55fadb61-f140-4fbb-a278-15aac2f87c6e" providerId="ADAL" clId="{70E998EE-8C69-49D3-A13B-EFDAEE63D473}" dt="2022-05-19T12:35:48.103" v="1" actId="255"/>
        <pc:sldMkLst>
          <pc:docMk/>
          <pc:sldMk cId="3015144728" sldId="256"/>
        </pc:sldMkLst>
        <pc:spChg chg="mod">
          <ac:chgData name="Jenna Dargon" userId="55fadb61-f140-4fbb-a278-15aac2f87c6e" providerId="ADAL" clId="{70E998EE-8C69-49D3-A13B-EFDAEE63D473}" dt="2022-05-19T12:35:48.103" v="1" actId="255"/>
          <ac:spMkLst>
            <pc:docMk/>
            <pc:sldMk cId="3015144728" sldId="256"/>
            <ac:spMk id="4" creationId="{5165BC95-29B2-439F-8B7C-5863CEED1CCD}"/>
          </ac:spMkLst>
        </pc:spChg>
      </pc:sldChg>
      <pc:sldChg chg="addSp delSp modSp mod">
        <pc:chgData name="Jenna Dargon" userId="55fadb61-f140-4fbb-a278-15aac2f87c6e" providerId="ADAL" clId="{70E998EE-8C69-49D3-A13B-EFDAEE63D473}" dt="2022-05-19T13:05:30.280" v="237" actId="14100"/>
        <pc:sldMkLst>
          <pc:docMk/>
          <pc:sldMk cId="337628947" sldId="272"/>
        </pc:sldMkLst>
        <pc:spChg chg="del">
          <ac:chgData name="Jenna Dargon" userId="55fadb61-f140-4fbb-a278-15aac2f87c6e" providerId="ADAL" clId="{70E998EE-8C69-49D3-A13B-EFDAEE63D473}" dt="2022-05-19T12:55:06.740" v="112" actId="478"/>
          <ac:spMkLst>
            <pc:docMk/>
            <pc:sldMk cId="337628947" sldId="272"/>
            <ac:spMk id="3" creationId="{994AC1E1-C419-4F47-AFFE-EF1BE886B76F}"/>
          </ac:spMkLst>
        </pc:spChg>
        <pc:spChg chg="mod">
          <ac:chgData name="Jenna Dargon" userId="55fadb61-f140-4fbb-a278-15aac2f87c6e" providerId="ADAL" clId="{70E998EE-8C69-49D3-A13B-EFDAEE63D473}" dt="2022-05-19T13:03:31.811" v="209" actId="21"/>
          <ac:spMkLst>
            <pc:docMk/>
            <pc:sldMk cId="337628947" sldId="272"/>
            <ac:spMk id="19" creationId="{327A444C-E005-456F-B5E8-0E69D1C226FD}"/>
          </ac:spMkLst>
        </pc:spChg>
        <pc:spChg chg="mod">
          <ac:chgData name="Jenna Dargon" userId="55fadb61-f140-4fbb-a278-15aac2f87c6e" providerId="ADAL" clId="{70E998EE-8C69-49D3-A13B-EFDAEE63D473}" dt="2022-05-19T13:03:55.120" v="216" actId="14100"/>
          <ac:spMkLst>
            <pc:docMk/>
            <pc:sldMk cId="337628947" sldId="272"/>
            <ac:spMk id="22" creationId="{C7C65E41-670F-4790-8370-D05C399164F5}"/>
          </ac:spMkLst>
        </pc:spChg>
        <pc:spChg chg="mod">
          <ac:chgData name="Jenna Dargon" userId="55fadb61-f140-4fbb-a278-15aac2f87c6e" providerId="ADAL" clId="{70E998EE-8C69-49D3-A13B-EFDAEE63D473}" dt="2022-05-19T13:04:18.882" v="222" actId="113"/>
          <ac:spMkLst>
            <pc:docMk/>
            <pc:sldMk cId="337628947" sldId="272"/>
            <ac:spMk id="23" creationId="{B690FA34-DD26-48D1-9F8E-D47FC1C5757F}"/>
          </ac:spMkLst>
        </pc:spChg>
        <pc:spChg chg="mod">
          <ac:chgData name="Jenna Dargon" userId="55fadb61-f140-4fbb-a278-15aac2f87c6e" providerId="ADAL" clId="{70E998EE-8C69-49D3-A13B-EFDAEE63D473}" dt="2022-05-19T13:04:00.239" v="217" actId="14100"/>
          <ac:spMkLst>
            <pc:docMk/>
            <pc:sldMk cId="337628947" sldId="272"/>
            <ac:spMk id="26" creationId="{94513596-72D8-4A95-9120-0D49595949E0}"/>
          </ac:spMkLst>
        </pc:spChg>
        <pc:spChg chg="mod">
          <ac:chgData name="Jenna Dargon" userId="55fadb61-f140-4fbb-a278-15aac2f87c6e" providerId="ADAL" clId="{70E998EE-8C69-49D3-A13B-EFDAEE63D473}" dt="2022-05-19T13:04:21.677" v="223" actId="113"/>
          <ac:spMkLst>
            <pc:docMk/>
            <pc:sldMk cId="337628947" sldId="272"/>
            <ac:spMk id="27" creationId="{1CE16338-AAC5-41B0-AA94-573577FF7F8F}"/>
          </ac:spMkLst>
        </pc:spChg>
        <pc:spChg chg="mod">
          <ac:chgData name="Jenna Dargon" userId="55fadb61-f140-4fbb-a278-15aac2f87c6e" providerId="ADAL" clId="{70E998EE-8C69-49D3-A13B-EFDAEE63D473}" dt="2022-05-19T13:05:13.741" v="232" actId="14100"/>
          <ac:spMkLst>
            <pc:docMk/>
            <pc:sldMk cId="337628947" sldId="272"/>
            <ac:spMk id="32" creationId="{D41BBA7A-EC07-49DF-91C4-371377488D32}"/>
          </ac:spMkLst>
        </pc:spChg>
        <pc:spChg chg="mod">
          <ac:chgData name="Jenna Dargon" userId="55fadb61-f140-4fbb-a278-15aac2f87c6e" providerId="ADAL" clId="{70E998EE-8C69-49D3-A13B-EFDAEE63D473}" dt="2022-05-19T13:05:30.280" v="237" actId="14100"/>
          <ac:spMkLst>
            <pc:docMk/>
            <pc:sldMk cId="337628947" sldId="272"/>
            <ac:spMk id="33" creationId="{7879BA43-A2B8-419C-B992-B7E86E0C6EC7}"/>
          </ac:spMkLst>
        </pc:spChg>
        <pc:grpChg chg="del">
          <ac:chgData name="Jenna Dargon" userId="55fadb61-f140-4fbb-a278-15aac2f87c6e" providerId="ADAL" clId="{70E998EE-8C69-49D3-A13B-EFDAEE63D473}" dt="2022-05-19T13:05:19.289" v="233" actId="478"/>
          <ac:grpSpMkLst>
            <pc:docMk/>
            <pc:sldMk cId="337628947" sldId="272"/>
            <ac:grpSpMk id="4" creationId="{863D077A-540D-467B-993D-1CB2E5C7A16D}"/>
          </ac:grpSpMkLst>
        </pc:grpChg>
        <pc:grpChg chg="del mod">
          <ac:chgData name="Jenna Dargon" userId="55fadb61-f140-4fbb-a278-15aac2f87c6e" providerId="ADAL" clId="{70E998EE-8C69-49D3-A13B-EFDAEE63D473}" dt="2022-05-19T13:03:00.364" v="201" actId="478"/>
          <ac:grpSpMkLst>
            <pc:docMk/>
            <pc:sldMk cId="337628947" sldId="272"/>
            <ac:grpSpMk id="9" creationId="{8DE49C55-2159-4D3F-AB96-6A61CF5CBC0E}"/>
          </ac:grpSpMkLst>
        </pc:grpChg>
        <pc:grpChg chg="del">
          <ac:chgData name="Jenna Dargon" userId="55fadb61-f140-4fbb-a278-15aac2f87c6e" providerId="ADAL" clId="{70E998EE-8C69-49D3-A13B-EFDAEE63D473}" dt="2022-05-19T13:03:38.922" v="213" actId="478"/>
          <ac:grpSpMkLst>
            <pc:docMk/>
            <pc:sldMk cId="337628947" sldId="272"/>
            <ac:grpSpMk id="17" creationId="{23C0688F-FE3E-44BD-B3FB-5AD86341579C}"/>
          </ac:grpSpMkLst>
        </pc:grpChg>
        <pc:grpChg chg="add mod">
          <ac:chgData name="Jenna Dargon" userId="55fadb61-f140-4fbb-a278-15aac2f87c6e" providerId="ADAL" clId="{70E998EE-8C69-49D3-A13B-EFDAEE63D473}" dt="2022-05-19T13:04:29.349" v="225" actId="1076"/>
          <ac:grpSpMkLst>
            <pc:docMk/>
            <pc:sldMk cId="337628947" sldId="272"/>
            <ac:grpSpMk id="21" creationId="{F9778CAF-E47E-4039-A801-8F55170C3831}"/>
          </ac:grpSpMkLst>
        </pc:grpChg>
        <pc:grpChg chg="add mod">
          <ac:chgData name="Jenna Dargon" userId="55fadb61-f140-4fbb-a278-15aac2f87c6e" providerId="ADAL" clId="{70E998EE-8C69-49D3-A13B-EFDAEE63D473}" dt="2022-05-19T13:04:32.351" v="226" actId="1076"/>
          <ac:grpSpMkLst>
            <pc:docMk/>
            <pc:sldMk cId="337628947" sldId="272"/>
            <ac:grpSpMk id="25" creationId="{E35A841B-4E49-4282-9B18-F8533953C104}"/>
          </ac:grpSpMkLst>
        </pc:grpChg>
        <pc:grpChg chg="add mod">
          <ac:chgData name="Jenna Dargon" userId="55fadb61-f140-4fbb-a278-15aac2f87c6e" providerId="ADAL" clId="{70E998EE-8C69-49D3-A13B-EFDAEE63D473}" dt="2022-05-19T13:05:25.975" v="236" actId="1038"/>
          <ac:grpSpMkLst>
            <pc:docMk/>
            <pc:sldMk cId="337628947" sldId="272"/>
            <ac:grpSpMk id="29" creationId="{CA7FDC58-84DD-43C0-A1F6-E5563BD277A9}"/>
          </ac:grpSpMkLst>
        </pc:grpChg>
        <pc:grpChg chg="mod">
          <ac:chgData name="Jenna Dargon" userId="55fadb61-f140-4fbb-a278-15aac2f87c6e" providerId="ADAL" clId="{70E998EE-8C69-49D3-A13B-EFDAEE63D473}" dt="2022-05-19T13:04:43.525" v="227"/>
          <ac:grpSpMkLst>
            <pc:docMk/>
            <pc:sldMk cId="337628947" sldId="272"/>
            <ac:grpSpMk id="30" creationId="{FE0B0E9C-E849-4EA8-9A99-345617A6318E}"/>
          </ac:grpSpMkLst>
        </pc:grpChg>
        <pc:picChg chg="mod">
          <ac:chgData name="Jenna Dargon" userId="55fadb61-f140-4fbb-a278-15aac2f87c6e" providerId="ADAL" clId="{70E998EE-8C69-49D3-A13B-EFDAEE63D473}" dt="2022-05-19T12:55:33.870" v="113"/>
          <ac:picMkLst>
            <pc:docMk/>
            <pc:sldMk cId="337628947" sldId="272"/>
            <ac:picMk id="24" creationId="{B977763E-8E92-4991-8C94-3F8C5C55B8A7}"/>
          </ac:picMkLst>
        </pc:picChg>
        <pc:picChg chg="mod">
          <ac:chgData name="Jenna Dargon" userId="55fadb61-f140-4fbb-a278-15aac2f87c6e" providerId="ADAL" clId="{70E998EE-8C69-49D3-A13B-EFDAEE63D473}" dt="2022-05-19T13:03:26.956" v="207"/>
          <ac:picMkLst>
            <pc:docMk/>
            <pc:sldMk cId="337628947" sldId="272"/>
            <ac:picMk id="28" creationId="{E5F8A7E9-7C05-4BA3-B5A8-DCC32AAC0F75}"/>
          </ac:picMkLst>
        </pc:picChg>
        <pc:picChg chg="mod">
          <ac:chgData name="Jenna Dargon" userId="55fadb61-f140-4fbb-a278-15aac2f87c6e" providerId="ADAL" clId="{70E998EE-8C69-49D3-A13B-EFDAEE63D473}" dt="2022-05-19T13:04:43.525" v="227"/>
          <ac:picMkLst>
            <pc:docMk/>
            <pc:sldMk cId="337628947" sldId="272"/>
            <ac:picMk id="31" creationId="{220F88F2-895E-4911-BC0E-63D24AE5B506}"/>
          </ac:picMkLst>
        </pc:picChg>
      </pc:sldChg>
      <pc:sldChg chg="delSp modSp mod modAnim">
        <pc:chgData name="Jenna Dargon" userId="55fadb61-f140-4fbb-a278-15aac2f87c6e" providerId="ADAL" clId="{70E998EE-8C69-49D3-A13B-EFDAEE63D473}" dt="2022-05-19T12:53:54.267" v="110" actId="478"/>
        <pc:sldMkLst>
          <pc:docMk/>
          <pc:sldMk cId="1693714309" sldId="273"/>
        </pc:sldMkLst>
        <pc:spChg chg="mod">
          <ac:chgData name="Jenna Dargon" userId="55fadb61-f140-4fbb-a278-15aac2f87c6e" providerId="ADAL" clId="{70E998EE-8C69-49D3-A13B-EFDAEE63D473}" dt="2022-05-19T12:52:55.427" v="52" actId="20577"/>
          <ac:spMkLst>
            <pc:docMk/>
            <pc:sldMk cId="1693714309" sldId="273"/>
            <ac:spMk id="2" creationId="{0CE2753C-07FF-4B73-B265-7C095D44A7DE}"/>
          </ac:spMkLst>
        </pc:spChg>
        <pc:spChg chg="mod">
          <ac:chgData name="Jenna Dargon" userId="55fadb61-f140-4fbb-a278-15aac2f87c6e" providerId="ADAL" clId="{70E998EE-8C69-49D3-A13B-EFDAEE63D473}" dt="2022-05-19T12:53:50.667" v="109" actId="20577"/>
          <ac:spMkLst>
            <pc:docMk/>
            <pc:sldMk cId="1693714309" sldId="273"/>
            <ac:spMk id="3" creationId="{994AC1E1-C419-4F47-AFFE-EF1BE886B76F}"/>
          </ac:spMkLst>
        </pc:spChg>
        <pc:spChg chg="del">
          <ac:chgData name="Jenna Dargon" userId="55fadb61-f140-4fbb-a278-15aac2f87c6e" providerId="ADAL" clId="{70E998EE-8C69-49D3-A13B-EFDAEE63D473}" dt="2022-05-19T12:53:54.267" v="110" actId="478"/>
          <ac:spMkLst>
            <pc:docMk/>
            <pc:sldMk cId="1693714309" sldId="273"/>
            <ac:spMk id="4" creationId="{D1C4BACC-3DAC-46A8-9BAB-C2B66FBE6174}"/>
          </ac:spMkLst>
        </pc:spChg>
      </pc:sldChg>
      <pc:sldChg chg="modSp mod">
        <pc:chgData name="Jenna Dargon" userId="55fadb61-f140-4fbb-a278-15aac2f87c6e" providerId="ADAL" clId="{70E998EE-8C69-49D3-A13B-EFDAEE63D473}" dt="2022-05-19T13:58:07.439" v="670" actId="20577"/>
        <pc:sldMkLst>
          <pc:docMk/>
          <pc:sldMk cId="4059738751" sldId="280"/>
        </pc:sldMkLst>
        <pc:spChg chg="mod">
          <ac:chgData name="Jenna Dargon" userId="55fadb61-f140-4fbb-a278-15aac2f87c6e" providerId="ADAL" clId="{70E998EE-8C69-49D3-A13B-EFDAEE63D473}" dt="2022-05-19T13:58:07.439" v="670" actId="20577"/>
          <ac:spMkLst>
            <pc:docMk/>
            <pc:sldMk cId="4059738751" sldId="280"/>
            <ac:spMk id="2" creationId="{737F53E4-BAD7-4600-8407-CC355FCCE5B7}"/>
          </ac:spMkLst>
        </pc:spChg>
        <pc:spChg chg="mod">
          <ac:chgData name="Jenna Dargon" userId="55fadb61-f140-4fbb-a278-15aac2f87c6e" providerId="ADAL" clId="{70E998EE-8C69-49D3-A13B-EFDAEE63D473}" dt="2022-05-19T13:57:58.361" v="666" actId="20577"/>
          <ac:spMkLst>
            <pc:docMk/>
            <pc:sldMk cId="4059738751" sldId="280"/>
            <ac:spMk id="5" creationId="{99E6705A-EEA9-4642-AE9A-1E150D5FE3E8}"/>
          </ac:spMkLst>
        </pc:spChg>
      </pc:sldChg>
      <pc:sldChg chg="modSp mod">
        <pc:chgData name="Jenna Dargon" userId="55fadb61-f140-4fbb-a278-15aac2f87c6e" providerId="ADAL" clId="{70E998EE-8C69-49D3-A13B-EFDAEE63D473}" dt="2022-05-19T13:59:47.591" v="674" actId="465"/>
        <pc:sldMkLst>
          <pc:docMk/>
          <pc:sldMk cId="1108600876" sldId="281"/>
        </pc:sldMkLst>
        <pc:spChg chg="mod">
          <ac:chgData name="Jenna Dargon" userId="55fadb61-f140-4fbb-a278-15aac2f87c6e" providerId="ADAL" clId="{70E998EE-8C69-49D3-A13B-EFDAEE63D473}" dt="2022-05-19T13:59:24.918" v="671" actId="14100"/>
          <ac:spMkLst>
            <pc:docMk/>
            <pc:sldMk cId="1108600876" sldId="281"/>
            <ac:spMk id="7" creationId="{16E25BC8-4797-413D-A7E3-BDF226A40F4F}"/>
          </ac:spMkLst>
        </pc:spChg>
        <pc:picChg chg="mod">
          <ac:chgData name="Jenna Dargon" userId="55fadb61-f140-4fbb-a278-15aac2f87c6e" providerId="ADAL" clId="{70E998EE-8C69-49D3-A13B-EFDAEE63D473}" dt="2022-05-19T13:59:47.591" v="674" actId="465"/>
          <ac:picMkLst>
            <pc:docMk/>
            <pc:sldMk cId="1108600876" sldId="281"/>
            <ac:picMk id="8" creationId="{F83C56ED-364E-4D96-AE89-D7CD1A0119BE}"/>
          </ac:picMkLst>
        </pc:picChg>
        <pc:picChg chg="mod">
          <ac:chgData name="Jenna Dargon" userId="55fadb61-f140-4fbb-a278-15aac2f87c6e" providerId="ADAL" clId="{70E998EE-8C69-49D3-A13B-EFDAEE63D473}" dt="2022-05-19T13:59:32.240" v="673" actId="1076"/>
          <ac:picMkLst>
            <pc:docMk/>
            <pc:sldMk cId="1108600876" sldId="281"/>
            <ac:picMk id="9" creationId="{53D47D80-078D-4E1D-AB93-7422561FEC42}"/>
          </ac:picMkLst>
        </pc:picChg>
        <pc:picChg chg="mod">
          <ac:chgData name="Jenna Dargon" userId="55fadb61-f140-4fbb-a278-15aac2f87c6e" providerId="ADAL" clId="{70E998EE-8C69-49D3-A13B-EFDAEE63D473}" dt="2022-05-19T13:59:47.591" v="674" actId="465"/>
          <ac:picMkLst>
            <pc:docMk/>
            <pc:sldMk cId="1108600876" sldId="281"/>
            <ac:picMk id="10" creationId="{8CDC63E8-5315-42E4-AC80-A3D86AD0A47D}"/>
          </ac:picMkLst>
        </pc:picChg>
      </pc:sldChg>
      <pc:sldChg chg="modSp mod">
        <pc:chgData name="Jenna Dargon" userId="55fadb61-f140-4fbb-a278-15aac2f87c6e" providerId="ADAL" clId="{70E998EE-8C69-49D3-A13B-EFDAEE63D473}" dt="2022-05-20T14:18:57.850" v="689" actId="113"/>
        <pc:sldMkLst>
          <pc:docMk/>
          <pc:sldMk cId="329362982" sldId="282"/>
        </pc:sldMkLst>
        <pc:spChg chg="mod">
          <ac:chgData name="Jenna Dargon" userId="55fadb61-f140-4fbb-a278-15aac2f87c6e" providerId="ADAL" clId="{70E998EE-8C69-49D3-A13B-EFDAEE63D473}" dt="2022-05-20T14:18:57.850" v="689" actId="113"/>
          <ac:spMkLst>
            <pc:docMk/>
            <pc:sldMk cId="329362982" sldId="282"/>
            <ac:spMk id="2" creationId="{FA6340C2-F404-446E-906C-F0A4D395ABB9}"/>
          </ac:spMkLst>
        </pc:spChg>
        <pc:spChg chg="mod">
          <ac:chgData name="Jenna Dargon" userId="55fadb61-f140-4fbb-a278-15aac2f87c6e" providerId="ADAL" clId="{70E998EE-8C69-49D3-A13B-EFDAEE63D473}" dt="2022-05-19T14:00:18.305" v="688" actId="1035"/>
          <ac:spMkLst>
            <pc:docMk/>
            <pc:sldMk cId="329362982" sldId="282"/>
            <ac:spMk id="7" creationId="{6C6891A2-5D72-4C83-877C-AB2AB47CD9FB}"/>
          </ac:spMkLst>
        </pc:spChg>
        <pc:grpChg chg="mod">
          <ac:chgData name="Jenna Dargon" userId="55fadb61-f140-4fbb-a278-15aac2f87c6e" providerId="ADAL" clId="{70E998EE-8C69-49D3-A13B-EFDAEE63D473}" dt="2022-05-19T14:00:10.918" v="679" actId="1076"/>
          <ac:grpSpMkLst>
            <pc:docMk/>
            <pc:sldMk cId="329362982" sldId="282"/>
            <ac:grpSpMk id="3" creationId="{A06A47E6-3A76-48AA-B8E4-4C4CABD791B0}"/>
          </ac:grpSpMkLst>
        </pc:grpChg>
      </pc:sldChg>
      <pc:sldChg chg="modSp mod">
        <pc:chgData name="Jenna Dargon" userId="55fadb61-f140-4fbb-a278-15aac2f87c6e" providerId="ADAL" clId="{70E998EE-8C69-49D3-A13B-EFDAEE63D473}" dt="2022-05-19T12:39:03.316" v="23" actId="207"/>
        <pc:sldMkLst>
          <pc:docMk/>
          <pc:sldMk cId="1870458073" sldId="285"/>
        </pc:sldMkLst>
        <pc:spChg chg="mod">
          <ac:chgData name="Jenna Dargon" userId="55fadb61-f140-4fbb-a278-15aac2f87c6e" providerId="ADAL" clId="{70E998EE-8C69-49D3-A13B-EFDAEE63D473}" dt="2022-05-19T12:36:14.696" v="14" actId="948"/>
          <ac:spMkLst>
            <pc:docMk/>
            <pc:sldMk cId="1870458073" sldId="285"/>
            <ac:spMk id="3" creationId="{30E4D5F6-185A-43D8-A5E1-37F6707BAC2D}"/>
          </ac:spMkLst>
        </pc:spChg>
        <pc:graphicFrameChg chg="mod modGraphic">
          <ac:chgData name="Jenna Dargon" userId="55fadb61-f140-4fbb-a278-15aac2f87c6e" providerId="ADAL" clId="{70E998EE-8C69-49D3-A13B-EFDAEE63D473}" dt="2022-05-19T12:39:03.316" v="23" actId="207"/>
          <ac:graphicFrameMkLst>
            <pc:docMk/>
            <pc:sldMk cId="1870458073" sldId="285"/>
            <ac:graphicFrameMk id="16" creationId="{DEAB6D8E-B328-4F10-A149-10B9E5F686D2}"/>
          </ac:graphicFrameMkLst>
        </pc:graphicFrameChg>
      </pc:sldChg>
      <pc:sldChg chg="modSp mod">
        <pc:chgData name="Jenna Dargon" userId="55fadb61-f140-4fbb-a278-15aac2f87c6e" providerId="ADAL" clId="{70E998EE-8C69-49D3-A13B-EFDAEE63D473}" dt="2022-05-19T12:40:01.149" v="48" actId="14100"/>
        <pc:sldMkLst>
          <pc:docMk/>
          <pc:sldMk cId="457323576" sldId="287"/>
        </pc:sldMkLst>
        <pc:spChg chg="mod">
          <ac:chgData name="Jenna Dargon" userId="55fadb61-f140-4fbb-a278-15aac2f87c6e" providerId="ADAL" clId="{70E998EE-8C69-49D3-A13B-EFDAEE63D473}" dt="2022-05-19T12:39:32.646" v="24" actId="20577"/>
          <ac:spMkLst>
            <pc:docMk/>
            <pc:sldMk cId="457323576" sldId="287"/>
            <ac:spMk id="10" creationId="{436F387C-57B8-45F5-B773-C38CD909376F}"/>
          </ac:spMkLst>
        </pc:spChg>
        <pc:spChg chg="mod">
          <ac:chgData name="Jenna Dargon" userId="55fadb61-f140-4fbb-a278-15aac2f87c6e" providerId="ADAL" clId="{70E998EE-8C69-49D3-A13B-EFDAEE63D473}" dt="2022-05-19T12:40:01.149" v="48" actId="14100"/>
          <ac:spMkLst>
            <pc:docMk/>
            <pc:sldMk cId="457323576" sldId="287"/>
            <ac:spMk id="11" creationId="{077387FA-A62C-499E-B82E-26CC631F013A}"/>
          </ac:spMkLst>
        </pc:spChg>
      </pc:sldChg>
      <pc:sldChg chg="modSp mod">
        <pc:chgData name="Jenna Dargon" userId="55fadb61-f140-4fbb-a278-15aac2f87c6e" providerId="ADAL" clId="{70E998EE-8C69-49D3-A13B-EFDAEE63D473}" dt="2022-05-19T13:19:55.574" v="429" actId="20577"/>
        <pc:sldMkLst>
          <pc:docMk/>
          <pc:sldMk cId="618800512" sldId="288"/>
        </pc:sldMkLst>
        <pc:spChg chg="mod">
          <ac:chgData name="Jenna Dargon" userId="55fadb61-f140-4fbb-a278-15aac2f87c6e" providerId="ADAL" clId="{70E998EE-8C69-49D3-A13B-EFDAEE63D473}" dt="2022-05-19T13:18:57.460" v="396" actId="20577"/>
          <ac:spMkLst>
            <pc:docMk/>
            <pc:sldMk cId="618800512" sldId="288"/>
            <ac:spMk id="2" creationId="{0CE2753C-07FF-4B73-B265-7C095D44A7DE}"/>
          </ac:spMkLst>
        </pc:spChg>
        <pc:spChg chg="mod">
          <ac:chgData name="Jenna Dargon" userId="55fadb61-f140-4fbb-a278-15aac2f87c6e" providerId="ADAL" clId="{70E998EE-8C69-49D3-A13B-EFDAEE63D473}" dt="2022-05-19T13:19:55.574" v="429" actId="20577"/>
          <ac:spMkLst>
            <pc:docMk/>
            <pc:sldMk cId="618800512" sldId="288"/>
            <ac:spMk id="3" creationId="{994AC1E1-C419-4F47-AFFE-EF1BE886B76F}"/>
          </ac:spMkLst>
        </pc:spChg>
      </pc:sldChg>
      <pc:sldChg chg="del">
        <pc:chgData name="Jenna Dargon" userId="55fadb61-f140-4fbb-a278-15aac2f87c6e" providerId="ADAL" clId="{70E998EE-8C69-49D3-A13B-EFDAEE63D473}" dt="2022-05-19T12:54:53.131" v="111" actId="47"/>
        <pc:sldMkLst>
          <pc:docMk/>
          <pc:sldMk cId="2726864595" sldId="289"/>
        </pc:sldMkLst>
      </pc:sldChg>
      <pc:sldChg chg="addSp delSp modSp mod">
        <pc:chgData name="Jenna Dargon" userId="55fadb61-f140-4fbb-a278-15aac2f87c6e" providerId="ADAL" clId="{70E998EE-8C69-49D3-A13B-EFDAEE63D473}" dt="2022-05-19T13:18:14.945" v="368" actId="6549"/>
        <pc:sldMkLst>
          <pc:docMk/>
          <pc:sldMk cId="3690233972" sldId="290"/>
        </pc:sldMkLst>
        <pc:spChg chg="mod">
          <ac:chgData name="Jenna Dargon" userId="55fadb61-f140-4fbb-a278-15aac2f87c6e" providerId="ADAL" clId="{70E998EE-8C69-49D3-A13B-EFDAEE63D473}" dt="2022-05-19T13:14:56.368" v="367" actId="6549"/>
          <ac:spMkLst>
            <pc:docMk/>
            <pc:sldMk cId="3690233972" sldId="290"/>
            <ac:spMk id="2" creationId="{8BA4BD46-1E74-49B3-8020-99427BE95990}"/>
          </ac:spMkLst>
        </pc:spChg>
        <pc:spChg chg="mod">
          <ac:chgData name="Jenna Dargon" userId="55fadb61-f140-4fbb-a278-15aac2f87c6e" providerId="ADAL" clId="{70E998EE-8C69-49D3-A13B-EFDAEE63D473}" dt="2022-05-19T13:18:14.945" v="368" actId="6549"/>
          <ac:spMkLst>
            <pc:docMk/>
            <pc:sldMk cId="3690233972" sldId="290"/>
            <ac:spMk id="4" creationId="{F532B1B3-BC68-4B85-AAE6-756A04FC6AAF}"/>
          </ac:spMkLst>
        </pc:spChg>
        <pc:spChg chg="mod">
          <ac:chgData name="Jenna Dargon" userId="55fadb61-f140-4fbb-a278-15aac2f87c6e" providerId="ADAL" clId="{70E998EE-8C69-49D3-A13B-EFDAEE63D473}" dt="2022-05-19T13:10:45.811" v="257" actId="21"/>
          <ac:spMkLst>
            <pc:docMk/>
            <pc:sldMk cId="3690233972" sldId="290"/>
            <ac:spMk id="7" creationId="{1E1C53C5-2047-4D17-AF41-C82416BCD033}"/>
          </ac:spMkLst>
        </pc:spChg>
        <pc:spChg chg="mod topLvl">
          <ac:chgData name="Jenna Dargon" userId="55fadb61-f140-4fbb-a278-15aac2f87c6e" providerId="ADAL" clId="{70E998EE-8C69-49D3-A13B-EFDAEE63D473}" dt="2022-05-19T13:13:06.970" v="329" actId="164"/>
          <ac:spMkLst>
            <pc:docMk/>
            <pc:sldMk cId="3690233972" sldId="290"/>
            <ac:spMk id="10" creationId="{DD8998E5-25C4-401A-ACFD-B49CD4B17EC4}"/>
          </ac:spMkLst>
        </pc:spChg>
        <pc:spChg chg="mod topLvl">
          <ac:chgData name="Jenna Dargon" userId="55fadb61-f140-4fbb-a278-15aac2f87c6e" providerId="ADAL" clId="{70E998EE-8C69-49D3-A13B-EFDAEE63D473}" dt="2022-05-19T13:13:06.970" v="329" actId="164"/>
          <ac:spMkLst>
            <pc:docMk/>
            <pc:sldMk cId="3690233972" sldId="290"/>
            <ac:spMk id="11" creationId="{838C5F01-A840-43E9-9605-6AF75CCE2030}"/>
          </ac:spMkLst>
        </pc:spChg>
        <pc:grpChg chg="del">
          <ac:chgData name="Jenna Dargon" userId="55fadb61-f140-4fbb-a278-15aac2f87c6e" providerId="ADAL" clId="{70E998EE-8C69-49D3-A13B-EFDAEE63D473}" dt="2022-05-19T13:11:20.441" v="264" actId="478"/>
          <ac:grpSpMkLst>
            <pc:docMk/>
            <pc:sldMk cId="3690233972" sldId="290"/>
            <ac:grpSpMk id="5" creationId="{68B9A416-D95C-4124-A7AB-770562E5D40B}"/>
          </ac:grpSpMkLst>
        </pc:grpChg>
        <pc:grpChg chg="add del mod">
          <ac:chgData name="Jenna Dargon" userId="55fadb61-f140-4fbb-a278-15aac2f87c6e" providerId="ADAL" clId="{70E998EE-8C69-49D3-A13B-EFDAEE63D473}" dt="2022-05-19T13:13:01.251" v="328" actId="165"/>
          <ac:grpSpMkLst>
            <pc:docMk/>
            <pc:sldMk cId="3690233972" sldId="290"/>
            <ac:grpSpMk id="9" creationId="{62B6D948-4A26-44AA-ABB1-980820734F90}"/>
          </ac:grpSpMkLst>
        </pc:grpChg>
        <pc:grpChg chg="add mod">
          <ac:chgData name="Jenna Dargon" userId="55fadb61-f140-4fbb-a278-15aac2f87c6e" providerId="ADAL" clId="{70E998EE-8C69-49D3-A13B-EFDAEE63D473}" dt="2022-05-19T13:13:10.357" v="330" actId="1076"/>
          <ac:grpSpMkLst>
            <pc:docMk/>
            <pc:sldMk cId="3690233972" sldId="290"/>
            <ac:grpSpMk id="13" creationId="{588BEBF1-0619-469D-AE3E-8FF2F0A76D74}"/>
          </ac:grpSpMkLst>
        </pc:grpChg>
        <pc:picChg chg="mod topLvl">
          <ac:chgData name="Jenna Dargon" userId="55fadb61-f140-4fbb-a278-15aac2f87c6e" providerId="ADAL" clId="{70E998EE-8C69-49D3-A13B-EFDAEE63D473}" dt="2022-05-19T13:13:06.970" v="329" actId="164"/>
          <ac:picMkLst>
            <pc:docMk/>
            <pc:sldMk cId="3690233972" sldId="290"/>
            <ac:picMk id="12" creationId="{9870ED57-D4C0-4462-9124-8795A2A6D36E}"/>
          </ac:picMkLst>
        </pc:picChg>
      </pc:sldChg>
      <pc:sldChg chg="addSp delSp modSp mod modClrScheme chgLayout">
        <pc:chgData name="Jenna Dargon" userId="55fadb61-f140-4fbb-a278-15aac2f87c6e" providerId="ADAL" clId="{70E998EE-8C69-49D3-A13B-EFDAEE63D473}" dt="2022-05-19T13:54:26.711" v="540" actId="20577"/>
        <pc:sldMkLst>
          <pc:docMk/>
          <pc:sldMk cId="4238775959" sldId="294"/>
        </pc:sldMkLst>
        <pc:spChg chg="mod">
          <ac:chgData name="Jenna Dargon" userId="55fadb61-f140-4fbb-a278-15aac2f87c6e" providerId="ADAL" clId="{70E998EE-8C69-49D3-A13B-EFDAEE63D473}" dt="2022-05-19T13:54:26.711" v="540" actId="20577"/>
          <ac:spMkLst>
            <pc:docMk/>
            <pc:sldMk cId="4238775959" sldId="294"/>
            <ac:spMk id="2" creationId="{0CE2753C-07FF-4B73-B265-7C095D44A7DE}"/>
          </ac:spMkLst>
        </pc:spChg>
        <pc:spChg chg="del">
          <ac:chgData name="Jenna Dargon" userId="55fadb61-f140-4fbb-a278-15aac2f87c6e" providerId="ADAL" clId="{70E998EE-8C69-49D3-A13B-EFDAEE63D473}" dt="2022-05-19T13:49:39.898" v="458" actId="478"/>
          <ac:spMkLst>
            <pc:docMk/>
            <pc:sldMk cId="4238775959" sldId="294"/>
            <ac:spMk id="3" creationId="{994AC1E1-C419-4F47-AFFE-EF1BE886B76F}"/>
          </ac:spMkLst>
        </pc:spChg>
        <pc:spChg chg="del">
          <ac:chgData name="Jenna Dargon" userId="55fadb61-f140-4fbb-a278-15aac2f87c6e" providerId="ADAL" clId="{70E998EE-8C69-49D3-A13B-EFDAEE63D473}" dt="2022-05-19T13:49:13.835" v="431" actId="478"/>
          <ac:spMkLst>
            <pc:docMk/>
            <pc:sldMk cId="4238775959" sldId="294"/>
            <ac:spMk id="7" creationId="{DB1775CB-372D-45AC-9409-0C948FCE20A1}"/>
          </ac:spMkLst>
        </pc:spChg>
        <pc:spChg chg="mod">
          <ac:chgData name="Jenna Dargon" userId="55fadb61-f140-4fbb-a278-15aac2f87c6e" providerId="ADAL" clId="{70E998EE-8C69-49D3-A13B-EFDAEE63D473}" dt="2022-05-19T13:49:12.616" v="430" actId="21"/>
          <ac:spMkLst>
            <pc:docMk/>
            <pc:sldMk cId="4238775959" sldId="294"/>
            <ac:spMk id="8" creationId="{D4F7D9DF-3317-4C26-BAC5-91F78A01C457}"/>
          </ac:spMkLst>
        </pc:spChg>
        <pc:spChg chg="add mod">
          <ac:chgData name="Jenna Dargon" userId="55fadb61-f140-4fbb-a278-15aac2f87c6e" providerId="ADAL" clId="{70E998EE-8C69-49D3-A13B-EFDAEE63D473}" dt="2022-05-19T13:50:08.604" v="466" actId="20577"/>
          <ac:spMkLst>
            <pc:docMk/>
            <pc:sldMk cId="4238775959" sldId="294"/>
            <ac:spMk id="11" creationId="{6C4D32E8-DA5C-4088-B634-4FAF85B8286A}"/>
          </ac:spMkLst>
        </pc:spChg>
        <pc:grpChg chg="del">
          <ac:chgData name="Jenna Dargon" userId="55fadb61-f140-4fbb-a278-15aac2f87c6e" providerId="ADAL" clId="{70E998EE-8C69-49D3-A13B-EFDAEE63D473}" dt="2022-05-19T13:49:14.685" v="432" actId="478"/>
          <ac:grpSpMkLst>
            <pc:docMk/>
            <pc:sldMk cId="4238775959" sldId="294"/>
            <ac:grpSpMk id="4" creationId="{69C88DB0-45F9-4578-B2EC-F1D2BC113C53}"/>
          </ac:grpSpMkLst>
        </pc:grpChg>
        <pc:grpChg chg="del">
          <ac:chgData name="Jenna Dargon" userId="55fadb61-f140-4fbb-a278-15aac2f87c6e" providerId="ADAL" clId="{70E998EE-8C69-49D3-A13B-EFDAEE63D473}" dt="2022-05-19T13:49:13.835" v="431" actId="478"/>
          <ac:grpSpMkLst>
            <pc:docMk/>
            <pc:sldMk cId="4238775959" sldId="294"/>
            <ac:grpSpMk id="5" creationId="{97896F53-9DD7-42D9-9D0C-D0978AFE5C94}"/>
          </ac:grpSpMkLst>
        </pc:grpChg>
        <pc:graphicFrameChg chg="mod modGraphic">
          <ac:chgData name="Jenna Dargon" userId="55fadb61-f140-4fbb-a278-15aac2f87c6e" providerId="ADAL" clId="{70E998EE-8C69-49D3-A13B-EFDAEE63D473}" dt="2022-05-19T13:50:12.909" v="467" actId="1076"/>
          <ac:graphicFrameMkLst>
            <pc:docMk/>
            <pc:sldMk cId="4238775959" sldId="294"/>
            <ac:graphicFrameMk id="9" creationId="{F0EAE39E-5FB3-40A8-85E6-7048B8B11C68}"/>
          </ac:graphicFrameMkLst>
        </pc:graphicFrameChg>
      </pc:sldChg>
      <pc:sldChg chg="modSp mod modClrScheme chgLayout">
        <pc:chgData name="Jenna Dargon" userId="55fadb61-f140-4fbb-a278-15aac2f87c6e" providerId="ADAL" clId="{70E998EE-8C69-49D3-A13B-EFDAEE63D473}" dt="2022-05-19T13:54:23.063" v="539" actId="20577"/>
        <pc:sldMkLst>
          <pc:docMk/>
          <pc:sldMk cId="883587718" sldId="307"/>
        </pc:sldMkLst>
        <pc:spChg chg="mod">
          <ac:chgData name="Jenna Dargon" userId="55fadb61-f140-4fbb-a278-15aac2f87c6e" providerId="ADAL" clId="{70E998EE-8C69-49D3-A13B-EFDAEE63D473}" dt="2022-05-19T13:54:23.063" v="539" actId="20577"/>
          <ac:spMkLst>
            <pc:docMk/>
            <pc:sldMk cId="883587718" sldId="307"/>
            <ac:spMk id="2" creationId="{0CE2753C-07FF-4B73-B265-7C095D44A7DE}"/>
          </ac:spMkLst>
        </pc:spChg>
        <pc:graphicFrameChg chg="mod ord modGraphic">
          <ac:chgData name="Jenna Dargon" userId="55fadb61-f140-4fbb-a278-15aac2f87c6e" providerId="ADAL" clId="{70E998EE-8C69-49D3-A13B-EFDAEE63D473}" dt="2022-05-19T13:53:41.292" v="521" actId="14100"/>
          <ac:graphicFrameMkLst>
            <pc:docMk/>
            <pc:sldMk cId="883587718" sldId="307"/>
            <ac:graphicFrameMk id="9" creationId="{F0EAE39E-5FB3-40A8-85E6-7048B8B11C68}"/>
          </ac:graphicFrameMkLst>
        </pc:graphicFrameChg>
      </pc:sldChg>
      <pc:sldChg chg="modSp mod modClrScheme chgLayout">
        <pc:chgData name="Jenna Dargon" userId="55fadb61-f140-4fbb-a278-15aac2f87c6e" providerId="ADAL" clId="{70E998EE-8C69-49D3-A13B-EFDAEE63D473}" dt="2022-05-23T15:05:35.199" v="691" actId="6549"/>
        <pc:sldMkLst>
          <pc:docMk/>
          <pc:sldMk cId="2318144087" sldId="308"/>
        </pc:sldMkLst>
        <pc:spChg chg="mod">
          <ac:chgData name="Jenna Dargon" userId="55fadb61-f140-4fbb-a278-15aac2f87c6e" providerId="ADAL" clId="{70E998EE-8C69-49D3-A13B-EFDAEE63D473}" dt="2022-05-23T15:05:35.199" v="691" actId="6549"/>
          <ac:spMkLst>
            <pc:docMk/>
            <pc:sldMk cId="2318144087" sldId="308"/>
            <ac:spMk id="2" creationId="{0CE2753C-07FF-4B73-B265-7C095D44A7DE}"/>
          </ac:spMkLst>
        </pc:spChg>
        <pc:graphicFrameChg chg="mod modGraphic">
          <ac:chgData name="Jenna Dargon" userId="55fadb61-f140-4fbb-a278-15aac2f87c6e" providerId="ADAL" clId="{70E998EE-8C69-49D3-A13B-EFDAEE63D473}" dt="2022-05-19T13:55:34.841" v="555" actId="1076"/>
          <ac:graphicFrameMkLst>
            <pc:docMk/>
            <pc:sldMk cId="2318144087" sldId="308"/>
            <ac:graphicFrameMk id="9" creationId="{F0EAE39E-5FB3-40A8-85E6-7048B8B11C68}"/>
          </ac:graphicFrameMkLst>
        </pc:graphicFrameChg>
      </pc:sldChg>
      <pc:sldChg chg="addSp delSp modSp mod modClrScheme chgLayout">
        <pc:chgData name="Jenna Dargon" userId="55fadb61-f140-4fbb-a278-15aac2f87c6e" providerId="ADAL" clId="{70E998EE-8C69-49D3-A13B-EFDAEE63D473}" dt="2022-05-23T15:05:40.287" v="692" actId="6549"/>
        <pc:sldMkLst>
          <pc:docMk/>
          <pc:sldMk cId="2049679338" sldId="309"/>
        </pc:sldMkLst>
        <pc:spChg chg="mod">
          <ac:chgData name="Jenna Dargon" userId="55fadb61-f140-4fbb-a278-15aac2f87c6e" providerId="ADAL" clId="{70E998EE-8C69-49D3-A13B-EFDAEE63D473}" dt="2022-05-23T15:05:40.287" v="692" actId="6549"/>
          <ac:spMkLst>
            <pc:docMk/>
            <pc:sldMk cId="2049679338" sldId="309"/>
            <ac:spMk id="2" creationId="{0CE2753C-07FF-4B73-B265-7C095D44A7DE}"/>
          </ac:spMkLst>
        </pc:spChg>
        <pc:spChg chg="mod">
          <ac:chgData name="Jenna Dargon" userId="55fadb61-f140-4fbb-a278-15aac2f87c6e" providerId="ADAL" clId="{70E998EE-8C69-49D3-A13B-EFDAEE63D473}" dt="2022-05-19T13:56:15.165" v="565"/>
          <ac:spMkLst>
            <pc:docMk/>
            <pc:sldMk cId="2049679338" sldId="309"/>
            <ac:spMk id="14" creationId="{90AEA5A4-7635-45DC-8D6A-1BF55F0D776A}"/>
          </ac:spMkLst>
        </pc:spChg>
        <pc:spChg chg="mod">
          <ac:chgData name="Jenna Dargon" userId="55fadb61-f140-4fbb-a278-15aac2f87c6e" providerId="ADAL" clId="{70E998EE-8C69-49D3-A13B-EFDAEE63D473}" dt="2022-05-19T13:56:33.788" v="603" actId="1036"/>
          <ac:spMkLst>
            <pc:docMk/>
            <pc:sldMk cId="2049679338" sldId="309"/>
            <ac:spMk id="15" creationId="{C55D2FCF-2881-4845-93B7-0F035B8E4483}"/>
          </ac:spMkLst>
        </pc:spChg>
        <pc:grpChg chg="del">
          <ac:chgData name="Jenna Dargon" userId="55fadb61-f140-4fbb-a278-15aac2f87c6e" providerId="ADAL" clId="{70E998EE-8C69-49D3-A13B-EFDAEE63D473}" dt="2022-05-19T13:56:34.995" v="604" actId="478"/>
          <ac:grpSpMkLst>
            <pc:docMk/>
            <pc:sldMk cId="2049679338" sldId="309"/>
            <ac:grpSpMk id="5" creationId="{36D25A48-3AE9-4FF9-8BF6-0FF9950CF804}"/>
          </ac:grpSpMkLst>
        </pc:grpChg>
        <pc:grpChg chg="add mod">
          <ac:chgData name="Jenna Dargon" userId="55fadb61-f140-4fbb-a278-15aac2f87c6e" providerId="ADAL" clId="{70E998EE-8C69-49D3-A13B-EFDAEE63D473}" dt="2022-05-19T13:56:36.912" v="605" actId="1076"/>
          <ac:grpSpMkLst>
            <pc:docMk/>
            <pc:sldMk cId="2049679338" sldId="309"/>
            <ac:grpSpMk id="11" creationId="{349F210F-51C2-4C92-80B1-86FA1BF9597D}"/>
          </ac:grpSpMkLst>
        </pc:grpChg>
        <pc:grpChg chg="mod">
          <ac:chgData name="Jenna Dargon" userId="55fadb61-f140-4fbb-a278-15aac2f87c6e" providerId="ADAL" clId="{70E998EE-8C69-49D3-A13B-EFDAEE63D473}" dt="2022-05-19T13:56:15.165" v="565"/>
          <ac:grpSpMkLst>
            <pc:docMk/>
            <pc:sldMk cId="2049679338" sldId="309"/>
            <ac:grpSpMk id="12" creationId="{A4A055A3-AB02-4711-B915-7776EB8E66A8}"/>
          </ac:grpSpMkLst>
        </pc:grpChg>
        <pc:graphicFrameChg chg="mod modGraphic">
          <ac:chgData name="Jenna Dargon" userId="55fadb61-f140-4fbb-a278-15aac2f87c6e" providerId="ADAL" clId="{70E998EE-8C69-49D3-A13B-EFDAEE63D473}" dt="2022-05-19T13:56:43.917" v="625" actId="1036"/>
          <ac:graphicFrameMkLst>
            <pc:docMk/>
            <pc:sldMk cId="2049679338" sldId="309"/>
            <ac:graphicFrameMk id="9" creationId="{F0EAE39E-5FB3-40A8-85E6-7048B8B11C68}"/>
          </ac:graphicFrameMkLst>
        </pc:graphicFrameChg>
        <pc:picChg chg="mod">
          <ac:chgData name="Jenna Dargon" userId="55fadb61-f140-4fbb-a278-15aac2f87c6e" providerId="ADAL" clId="{70E998EE-8C69-49D3-A13B-EFDAEE63D473}" dt="2022-05-19T13:56:15.165" v="565"/>
          <ac:picMkLst>
            <pc:docMk/>
            <pc:sldMk cId="2049679338" sldId="309"/>
            <ac:picMk id="13" creationId="{6511F551-C7B0-4913-8C49-EFA0767B7ABD}"/>
          </ac:picMkLst>
        </pc:picChg>
      </pc:sldChg>
      <pc:sldChg chg="addSp modSp new mod ord modClrScheme chgLayout">
        <pc:chgData name="Jenna Dargon" userId="55fadb61-f140-4fbb-a278-15aac2f87c6e" providerId="ADAL" clId="{70E998EE-8C69-49D3-A13B-EFDAEE63D473}" dt="2022-05-19T13:54:38.114" v="541"/>
        <pc:sldMkLst>
          <pc:docMk/>
          <pc:sldMk cId="863317502" sldId="311"/>
        </pc:sldMkLst>
        <pc:spChg chg="add mod">
          <ac:chgData name="Jenna Dargon" userId="55fadb61-f140-4fbb-a278-15aac2f87c6e" providerId="ADAL" clId="{70E998EE-8C69-49D3-A13B-EFDAEE63D473}" dt="2022-05-19T13:54:38.114" v="541"/>
          <ac:spMkLst>
            <pc:docMk/>
            <pc:sldMk cId="863317502" sldId="311"/>
            <ac:spMk id="3" creationId="{4D1BCFF1-01D7-494C-AC07-5DD8B7A2542D}"/>
          </ac:spMkLst>
        </pc:spChg>
        <pc:graphicFrameChg chg="add mod modGraphic">
          <ac:chgData name="Jenna Dargon" userId="55fadb61-f140-4fbb-a278-15aac2f87c6e" providerId="ADAL" clId="{70E998EE-8C69-49D3-A13B-EFDAEE63D473}" dt="2022-05-19T13:54:18.060" v="538" actId="1035"/>
          <ac:graphicFrameMkLst>
            <pc:docMk/>
            <pc:sldMk cId="863317502" sldId="311"/>
            <ac:graphicFrameMk id="2" creationId="{AEDAEF51-738E-4A76-A36C-EB3780F55634}"/>
          </ac:graphicFrameMkLst>
        </pc:graphicFrameChg>
      </pc:sldChg>
      <pc:sldChg chg="modSp add mod modClrScheme chgLayout">
        <pc:chgData name="Jenna Dargon" userId="55fadb61-f140-4fbb-a278-15aac2f87c6e" providerId="ADAL" clId="{70E998EE-8C69-49D3-A13B-EFDAEE63D473}" dt="2022-05-23T15:05:33.106" v="690" actId="6549"/>
        <pc:sldMkLst>
          <pc:docMk/>
          <pc:sldMk cId="1732897647" sldId="312"/>
        </pc:sldMkLst>
        <pc:spChg chg="mod">
          <ac:chgData name="Jenna Dargon" userId="55fadb61-f140-4fbb-a278-15aac2f87c6e" providerId="ADAL" clId="{70E998EE-8C69-49D3-A13B-EFDAEE63D473}" dt="2022-05-23T15:05:33.106" v="690" actId="6549"/>
          <ac:spMkLst>
            <pc:docMk/>
            <pc:sldMk cId="1732897647" sldId="312"/>
            <ac:spMk id="2" creationId="{0CE2753C-07FF-4B73-B265-7C095D44A7DE}"/>
          </ac:spMkLst>
        </pc:spChg>
        <pc:graphicFrameChg chg="mod modGraphic">
          <ac:chgData name="Jenna Dargon" userId="55fadb61-f140-4fbb-a278-15aac2f87c6e" providerId="ADAL" clId="{70E998EE-8C69-49D3-A13B-EFDAEE63D473}" dt="2022-05-19T13:56:50.524" v="641" actId="1035"/>
          <ac:graphicFrameMkLst>
            <pc:docMk/>
            <pc:sldMk cId="1732897647" sldId="312"/>
            <ac:graphicFrameMk id="9" creationId="{F0EAE39E-5FB3-40A8-85E6-7048B8B11C68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BBE419-8735-CF44-6CDC-9347EFD24C03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753797-6D99-5E0E-5BB7-A5CF73169108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FD75C-3E45-4E4E-82D2-42B188BDE46B}"/>
              </a:ext>
            </a:extLst>
          </p:cNvPr>
          <p:cNvSpPr/>
          <p:nvPr userDrawn="1"/>
        </p:nvSpPr>
        <p:spPr>
          <a:xfrm>
            <a:off x="548640" y="906087"/>
            <a:ext cx="8030095" cy="4588626"/>
          </a:xfrm>
          <a:prstGeom prst="rect">
            <a:avLst/>
          </a:prstGeom>
          <a:noFill/>
          <a:ln w="6350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20C7B-4C39-40D8-A764-0C0BB05BA1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26" y="462950"/>
            <a:ext cx="2408352" cy="138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C50BDF-5F39-4E88-9432-179335165869}"/>
              </a:ext>
            </a:extLst>
          </p:cNvPr>
          <p:cNvSpPr/>
          <p:nvPr userDrawn="1"/>
        </p:nvSpPr>
        <p:spPr>
          <a:xfrm>
            <a:off x="8083926" y="2361210"/>
            <a:ext cx="4116387" cy="4496790"/>
          </a:xfrm>
          <a:prstGeom prst="rect">
            <a:avLst/>
          </a:prstGeom>
          <a:solidFill>
            <a:srgbClr val="78F9D4"/>
          </a:solidFill>
          <a:ln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28FDA4-C262-3D2A-1D21-BCB02DD78E16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95A18B2-6B65-160A-F310-7207917AC5E4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0CA448-3C03-6431-A762-91DDCDFB5673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Child Development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920750" y="5513960"/>
            <a:ext cx="8178425" cy="116615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2: Introduction to physical development</a:t>
            </a:r>
            <a:endParaRPr lang="en-GB" sz="2400" b="1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2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NCFE CACHE </a:t>
            </a:r>
            <a:r>
              <a:rPr lang="en-GB" sz="1200">
                <a:solidFill>
                  <a:srgbClr val="333333"/>
                </a:solidFill>
                <a:latin typeface="Arial"/>
                <a:cs typeface="Arial"/>
              </a:rPr>
              <a:t>Level 1/2 </a:t>
            </a:r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Technical Award in Child Development and Care in the Early Years (603/7012/9)</a:t>
            </a: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0071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1878" y="124245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Expected milestones</a:t>
            </a:r>
            <a:endParaRPr lang="en-GB" sz="32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EAE39E-5FB3-40A8-85E6-7048B8B11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840992"/>
              </p:ext>
            </p:extLst>
          </p:nvPr>
        </p:nvGraphicFramePr>
        <p:xfrm>
          <a:off x="442913" y="3405094"/>
          <a:ext cx="5877205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7205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 birth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Hands are firmly closed.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Often fold their thumb under their fingers.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Lies on their back with head to one side.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Head lags when pulled to sitting position.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C4D32E8-DA5C-4088-B634-4FAF85B8286A}"/>
              </a:ext>
            </a:extLst>
          </p:cNvPr>
          <p:cNvSpPr txBox="1"/>
          <p:nvPr/>
        </p:nvSpPr>
        <p:spPr>
          <a:xfrm>
            <a:off x="452714" y="1855255"/>
            <a:ext cx="84582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All children are unique and will develop at their own pace.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</a:rPr>
              <a:t>These milestones are based on average expectations.</a:t>
            </a:r>
            <a:endParaRPr kumimoji="0" lang="en-GB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775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Expected milestones</a:t>
            </a:r>
            <a:endParaRPr lang="en-GB" sz="32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780503" y="2923654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EAE39E-5FB3-40A8-85E6-7048B8B11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5644223"/>
              </p:ext>
            </p:extLst>
          </p:nvPr>
        </p:nvGraphicFramePr>
        <p:xfrm>
          <a:off x="442914" y="2162586"/>
          <a:ext cx="8225226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5226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2400" b="1" i="0" u="none" strike="noStrike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One year 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Points using index finger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Passes and releases toy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Clasps hands together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Holds crayon with palmar grasp and makes random marks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Stands and may cruise around furniture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74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Sits down from standing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2460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Is more mobile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04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587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DAEF51-738E-4A76-A36C-EB3780F556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287859"/>
              </p:ext>
            </p:extLst>
          </p:nvPr>
        </p:nvGraphicFramePr>
        <p:xfrm>
          <a:off x="442913" y="2161525"/>
          <a:ext cx="7214118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14118">
                  <a:extLst>
                    <a:ext uri="{9D8B030D-6E8A-4147-A177-3AD203B41FA5}">
                      <a16:colId xmlns:a16="http://schemas.microsoft.com/office/drawing/2014/main" val="8954394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Two years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843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Separates interlocking toys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7383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Throws and kicks a ball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7118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Draws lines, dots, and circles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Walks up and down stairs by holding adult’s hand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3039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Runs with control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8524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Uses pincer grip to pick up small objects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191011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D1BCFF1-01D7-494C-AC07-5DD8B7A2542D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Expected milestones</a:t>
            </a:r>
            <a:endParaRPr lang="en-GB" sz="32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3317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Expected milestones</a:t>
            </a:r>
            <a:endParaRPr lang="en-GB" sz="32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780503" y="2923654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EAE39E-5FB3-40A8-85E6-7048B8B11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1867675"/>
              </p:ext>
            </p:extLst>
          </p:nvPr>
        </p:nvGraphicFramePr>
        <p:xfrm>
          <a:off x="442913" y="2185333"/>
          <a:ext cx="10440242" cy="3773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0242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</a:tblGrid>
              <a:tr h="4196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2400" b="1" i="0" u="none" strike="noStrike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Three years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486149">
                <a:tc>
                  <a:txBody>
                    <a:bodyPr/>
                    <a:lstStyle/>
                    <a:p>
                      <a:pPr lvl="0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Begins to show preference for dominant hand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4196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Fastens large zip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4838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draw person with a head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4196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walk backwards and sideways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4196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Rides and steers a tricycle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74158"/>
                  </a:ext>
                </a:extLst>
              </a:tr>
              <a:tr h="5085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Jumps from a low step with both feet together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246084"/>
                  </a:ext>
                </a:extLst>
              </a:tr>
              <a:tr h="4661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Throws a ball overhand and can catch a large ball with arms outstretched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04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81440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Expected milestones</a:t>
            </a:r>
            <a:endParaRPr lang="en-GB" sz="32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780503" y="2923654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EAE39E-5FB3-40A8-85E6-7048B8B11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2727894"/>
              </p:ext>
            </p:extLst>
          </p:nvPr>
        </p:nvGraphicFramePr>
        <p:xfrm>
          <a:off x="442913" y="2023968"/>
          <a:ext cx="8841047" cy="3518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1047">
                  <a:extLst>
                    <a:ext uri="{9D8B030D-6E8A-4147-A177-3AD203B41FA5}">
                      <a16:colId xmlns:a16="http://schemas.microsoft.com/office/drawing/2014/main" val="1767304873"/>
                    </a:ext>
                  </a:extLst>
                </a:gridCol>
              </a:tblGrid>
              <a:tr h="419604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Four years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469956">
                <a:tc>
                  <a:txBody>
                    <a:bodyPr/>
                    <a:lstStyle/>
                    <a:p>
                      <a:pPr lvl="0"/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Begins to fasten buttons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4196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Uses spoon and fork well to eat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44254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draw a figure that resembles a person showing head, legs, and body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4196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Stands and runs on tiptoe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41960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Hops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74158"/>
                  </a:ext>
                </a:extLst>
              </a:tr>
              <a:tr h="43480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Changes direction while running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246084"/>
                  </a:ext>
                </a:extLst>
              </a:tr>
              <a:tr h="4930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catch, kick, throw and bounce a ball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04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28976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effectLst/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Expected milestones</a:t>
            </a:r>
            <a:endParaRPr lang="en-GB" sz="32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780503" y="2923654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0EAE39E-5FB3-40A8-85E6-7048B8B11C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5696919"/>
              </p:ext>
            </p:extLst>
          </p:nvPr>
        </p:nvGraphicFramePr>
        <p:xfrm>
          <a:off x="442913" y="2006042"/>
          <a:ext cx="9295489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95489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2400" b="1" i="0" u="none" strike="noStrike" noProof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Five years</a:t>
                      </a:r>
                      <a:endParaRPr lang="en-US" sz="2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use a knife and fork competently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thread small beads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7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Can draw a person with a head, body, arms, legs, nose and mouth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Skips and moves rhythmically to music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Hops on each foot 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7741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Rides bicycle with stabilisers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246084"/>
                  </a:ext>
                </a:extLst>
              </a:tr>
            </a:tbl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349F210F-51C2-4C92-80B1-86FA1BF9597D}"/>
              </a:ext>
            </a:extLst>
          </p:cNvPr>
          <p:cNvGrpSpPr/>
          <p:nvPr/>
        </p:nvGrpSpPr>
        <p:grpSpPr>
          <a:xfrm>
            <a:off x="6867933" y="5290456"/>
            <a:ext cx="4881155" cy="983344"/>
            <a:chOff x="6867933" y="4084319"/>
            <a:chExt cx="4881155" cy="98334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4A055A3-AB02-4711-B915-7776EB8E66A8}"/>
                </a:ext>
              </a:extLst>
            </p:cNvPr>
            <p:cNvGrpSpPr/>
            <p:nvPr/>
          </p:nvGrpSpPr>
          <p:grpSpPr>
            <a:xfrm>
              <a:off x="6867933" y="4084319"/>
              <a:ext cx="4881155" cy="983344"/>
              <a:chOff x="5752010" y="5290456"/>
              <a:chExt cx="4881155" cy="983344"/>
            </a:xfrm>
            <a:solidFill>
              <a:srgbClr val="A098FA"/>
            </a:solidFill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0AEA5A4-7635-45DC-8D6A-1BF55F0D776A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55D2FCF-2881-4845-93B7-0F035B8E4483}"/>
                  </a:ext>
                </a:extLst>
              </p:cNvPr>
              <p:cNvSpPr txBox="1"/>
              <p:nvPr/>
            </p:nvSpPr>
            <p:spPr>
              <a:xfrm>
                <a:off x="6662057" y="5532069"/>
                <a:ext cx="3901440" cy="461665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Can you add to these lists?</a:t>
                </a:r>
                <a:endPara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3" name="Picture 12" descr="Icon&#10;&#10;Description automatically generated">
              <a:extLst>
                <a:ext uri="{FF2B5EF4-FFF2-40B4-BE49-F238E27FC236}">
                  <a16:creationId xmlns:a16="http://schemas.microsoft.com/office/drawing/2014/main" id="{6511F551-C7B0-4913-8C49-EFA0767B7A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496793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51878" y="1853640"/>
            <a:ext cx="8779464" cy="83099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en-GB" sz="2400" dirty="0">
                <a:latin typeface="Arial"/>
                <a:ea typeface="+mn-lt"/>
                <a:cs typeface="+mn-lt"/>
              </a:rPr>
              <a:t>If you think the sentence is </a:t>
            </a:r>
            <a:r>
              <a:rPr lang="en-GB" sz="2400" b="1" dirty="0">
                <a:latin typeface="Arial"/>
                <a:ea typeface="+mn-lt"/>
                <a:cs typeface="+mn-lt"/>
              </a:rPr>
              <a:t>true</a:t>
            </a:r>
            <a:r>
              <a:rPr lang="en-GB" sz="2400" dirty="0">
                <a:latin typeface="Arial"/>
                <a:ea typeface="+mn-lt"/>
                <a:cs typeface="+mn-lt"/>
              </a:rPr>
              <a:t>, fold your arms.</a:t>
            </a:r>
          </a:p>
          <a:p>
            <a:pPr>
              <a:defRPr/>
            </a:pPr>
            <a:r>
              <a:rPr lang="en-GB" sz="2400" dirty="0">
                <a:latin typeface="Arial"/>
                <a:ea typeface="+mn-lt"/>
                <a:cs typeface="+mn-lt"/>
              </a:rPr>
              <a:t>If you think the sentence is </a:t>
            </a:r>
            <a:r>
              <a:rPr lang="en-GB" sz="2400" b="1" dirty="0">
                <a:latin typeface="Arial"/>
                <a:ea typeface="+mn-lt"/>
                <a:cs typeface="+mn-lt"/>
              </a:rPr>
              <a:t>false</a:t>
            </a:r>
            <a:r>
              <a:rPr lang="en-GB" sz="2400" dirty="0">
                <a:latin typeface="Arial"/>
                <a:ea typeface="+mn-lt"/>
                <a:cs typeface="+mn-lt"/>
              </a:rPr>
              <a:t>, put your hands on your head.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7F53E4-BAD7-4600-8407-CC355FCCE5B7}"/>
              </a:ext>
            </a:extLst>
          </p:cNvPr>
          <p:cNvSpPr txBox="1"/>
          <p:nvPr/>
        </p:nvSpPr>
        <p:spPr>
          <a:xfrm>
            <a:off x="451878" y="2797632"/>
            <a:ext cx="85686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New-born babies often fold their thumbs under their fingers.</a:t>
            </a:r>
            <a:b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</a:br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Babies will often use their gross motor skills to “cruise” around furniture when they are 1 year old.</a:t>
            </a:r>
          </a:p>
          <a:p>
            <a:pPr lvl="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2-year-old can develop their fine motor skills by jumping up and down.</a:t>
            </a:r>
          </a:p>
          <a:p>
            <a:pPr lvl="0"/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 5-year-old can develop their fine motor skills by using a knife and fork.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597387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37F53E4-BAD7-4600-8407-CC355FCCE5B7}"/>
              </a:ext>
            </a:extLst>
          </p:cNvPr>
          <p:cNvSpPr txBox="1"/>
          <p:nvPr/>
        </p:nvSpPr>
        <p:spPr>
          <a:xfrm>
            <a:off x="452062" y="2136338"/>
            <a:ext cx="856864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 4-year-old can develop their gross motor skills by fastening the buttons on their coat.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The pincer grip is where the thumb and index finger come together to hold something small.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Children usually begin to show preference for their dominant hand at the age of 2 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 4-year-old is usually capable of changing direction when they are running.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Hopping on one foot without falling over is usually achieved by the age of 3.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Times New Roman" panose="02020603050405020304" pitchFamily="18" charset="0"/>
              </a:rPr>
              <a:t>A 1-year-old may use their fine motor skills to clasp their hands together.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37569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61240" y="2440357"/>
            <a:ext cx="831445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tabLst>
                <a:tab pos="457200" algn="l"/>
              </a:tabLs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term physical development.</a:t>
            </a:r>
          </a:p>
          <a:p>
            <a:pPr lvl="0">
              <a:tabLst>
                <a:tab pos="457200" algn="l"/>
              </a:tabLst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types of physical development.</a:t>
            </a:r>
          </a:p>
          <a:p>
            <a:pPr lvl="0">
              <a:tabLst>
                <a:tab pos="457200" algn="l"/>
              </a:tabLst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expected milestones for physical development.</a:t>
            </a:r>
          </a:p>
          <a:p>
            <a:pPr lvl="0">
              <a:tabLst>
                <a:tab pos="457200" algn="l"/>
              </a:tabLst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>
              <a:tabLst>
                <a:tab pos="457200" algn="l"/>
              </a:tabLst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difference between fine and gross motor skills.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198840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08" y="4655141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26991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008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lt"/>
                <a:cs typeface="Calibri" panose="020F0502020204030204"/>
              </a:rPr>
              <a:t> 5 minutes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49938" y="1853640"/>
            <a:ext cx="85416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Which of these activities can support children’s physical development?  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DEAB6D8E-B328-4F10-A149-10B9E5F686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1502710"/>
              </p:ext>
            </p:extLst>
          </p:nvPr>
        </p:nvGraphicFramePr>
        <p:xfrm>
          <a:off x="442913" y="3040138"/>
          <a:ext cx="9359847" cy="3206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9949">
                  <a:extLst>
                    <a:ext uri="{9D8B030D-6E8A-4147-A177-3AD203B41FA5}">
                      <a16:colId xmlns:a16="http://schemas.microsoft.com/office/drawing/2014/main" val="2592945251"/>
                    </a:ext>
                  </a:extLst>
                </a:gridCol>
                <a:gridCol w="3119949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3119949">
                  <a:extLst>
                    <a:ext uri="{9D8B030D-6E8A-4147-A177-3AD203B41FA5}">
                      <a16:colId xmlns:a16="http://schemas.microsoft.com/office/drawing/2014/main" val="15293734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walk to the park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Skipping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Playing with Playdough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Baking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Pouring water into a cup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Trampolining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523875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Crawling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Threading beads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>
                      <a:solidFill>
                        <a:schemeClr val="tx1"/>
                      </a:solidFill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Fastening buttons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Riding a bike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Hopping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Catching a ball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Folding a blanket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Reading a book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Eating grapes out of a bowl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Cutting up food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Yoga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435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Patting a dog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Brushing hair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Doing a jigsaw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FFD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3734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0458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44325" y="1855061"/>
            <a:ext cx="8541696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K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eep a record of all the activities you do in </a:t>
            </a: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1 day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that use your fine motor skills.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uLnTx/>
              <a:uFillTx/>
              <a:latin typeface="Arial" panose="020B0604020202020204" pitchFamily="34" charset="0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cs typeface="Arial"/>
              </a:rPr>
              <a:t>Are you surprised at the length of your list?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06A47E6-3A76-48AA-B8E4-4C4CABD791B0}"/>
              </a:ext>
            </a:extLst>
          </p:cNvPr>
          <p:cNvGrpSpPr/>
          <p:nvPr/>
        </p:nvGrpSpPr>
        <p:grpSpPr>
          <a:xfrm>
            <a:off x="442913" y="4811610"/>
            <a:ext cx="5849733" cy="1425678"/>
            <a:chOff x="6775267" y="3526971"/>
            <a:chExt cx="4881155" cy="98334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2C3672D-E8E0-4579-B57D-CDBC9F7DCF1A}"/>
                </a:ext>
              </a:extLst>
            </p:cNvPr>
            <p:cNvGrpSpPr/>
            <p:nvPr/>
          </p:nvGrpSpPr>
          <p:grpSpPr>
            <a:xfrm>
              <a:off x="6775267" y="3526971"/>
              <a:ext cx="4881155" cy="983344"/>
              <a:chOff x="5752010" y="5290456"/>
              <a:chExt cx="4881155" cy="983344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CA0F83F-9E47-44D8-A166-807E5A8427DA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881155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6C6891A2-5D72-4C83-877C-AB2AB47CD9FB}"/>
                  </a:ext>
                </a:extLst>
              </p:cNvPr>
              <p:cNvSpPr txBox="1"/>
              <p:nvPr/>
            </p:nvSpPr>
            <p:spPr>
              <a:xfrm>
                <a:off x="6662057" y="5375023"/>
                <a:ext cx="3702296" cy="8279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Do the same for gross motor skills and compare your lists.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GB" sz="2400" dirty="0">
                    <a:solidFill>
                      <a:srgbClr val="333333"/>
                    </a:solidFill>
                    <a:latin typeface="Arial" panose="020B0604020202020204" pitchFamily="34" charset="0"/>
                  </a:rPr>
                  <a:t>Which do you use most?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5" name="Picture 4" descr="Text, logo&#10;&#10;Description automatically generated">
              <a:extLst>
                <a:ext uri="{FF2B5EF4-FFF2-40B4-BE49-F238E27FC236}">
                  <a16:creationId xmlns:a16="http://schemas.microsoft.com/office/drawing/2014/main" id="{EB61C071-4079-4A34-AEC9-6CF1C11E3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491" y="3675016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629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Great work!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3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315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Starter activity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51878" y="1858705"/>
            <a:ext cx="89520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the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activities can support physical development because they all need children to use their muscles to do them.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Some of the activities encourage children to use their big muscles such as those in their arms and legs.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of the activities encourage children to use their smaller muscles like the ones in their hands and fingers.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323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85416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 the end of the lesson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must be able to: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physical development.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Describe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types of physical development.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Identify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expected milestones for physical development.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may also be able to: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difference between fine and gross motor skills.</a:t>
            </a:r>
            <a:endParaRPr lang="en-GB" sz="18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134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Motor skills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734399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Can you define the following terms?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Fine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motor</a:t>
            </a:r>
            <a:r>
              <a:rPr lang="en-GB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skills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Gross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motor</a:t>
            </a:r>
            <a:r>
              <a:rPr lang="en-GB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skills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is the difference between them?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feedback to the class in 2 minutes.</a:t>
            </a:r>
          </a:p>
        </p:txBody>
      </p:sp>
    </p:spTree>
    <p:extLst>
      <p:ext uri="{BB962C8B-B14F-4D97-AF65-F5344CB8AC3E}">
        <p14:creationId xmlns:p14="http://schemas.microsoft.com/office/powerpoint/2010/main" val="1693714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Key terms: Motor skills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9778CAF-E47E-4039-A801-8F55170C3831}"/>
              </a:ext>
            </a:extLst>
          </p:cNvPr>
          <p:cNvGrpSpPr/>
          <p:nvPr/>
        </p:nvGrpSpPr>
        <p:grpSpPr>
          <a:xfrm>
            <a:off x="442913" y="1936376"/>
            <a:ext cx="7329487" cy="1174378"/>
            <a:chOff x="5752010" y="5290456"/>
            <a:chExt cx="7329487" cy="1174378"/>
          </a:xfrm>
          <a:solidFill>
            <a:srgbClr val="A098FA"/>
          </a:solidFill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7C65E41-670F-4790-8370-D05C399164F5}"/>
                </a:ext>
              </a:extLst>
            </p:cNvPr>
            <p:cNvSpPr/>
            <p:nvPr/>
          </p:nvSpPr>
          <p:spPr>
            <a:xfrm>
              <a:off x="5752010" y="5290456"/>
              <a:ext cx="7329487" cy="11743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B690FA34-DD26-48D1-9F8E-D47FC1C5757F}"/>
                </a:ext>
              </a:extLst>
            </p:cNvPr>
            <p:cNvSpPr txBox="1"/>
            <p:nvPr/>
          </p:nvSpPr>
          <p:spPr>
            <a:xfrm>
              <a:off x="6662056" y="5424491"/>
              <a:ext cx="6258075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Gross motor skills </a:t>
              </a: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use your muscles to make large, co-ordinated movements. 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4" name="Picture 23" descr="Icon&#10;&#10;Description automatically generated">
              <a:extLst>
                <a:ext uri="{FF2B5EF4-FFF2-40B4-BE49-F238E27FC236}">
                  <a16:creationId xmlns:a16="http://schemas.microsoft.com/office/drawing/2014/main" id="{B977763E-8E92-4991-8C94-3F8C5C55B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3920" y="5417274"/>
              <a:ext cx="612000" cy="614928"/>
            </a:xfrm>
            <a:prstGeom prst="rect">
              <a:avLst/>
            </a:prstGeom>
            <a:grpFill/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35A841B-4E49-4282-9B18-F8533953C104}"/>
              </a:ext>
            </a:extLst>
          </p:cNvPr>
          <p:cNvGrpSpPr/>
          <p:nvPr/>
        </p:nvGrpSpPr>
        <p:grpSpPr>
          <a:xfrm>
            <a:off x="442913" y="3379693"/>
            <a:ext cx="7338452" cy="1174378"/>
            <a:chOff x="5752010" y="5290456"/>
            <a:chExt cx="7338452" cy="1174378"/>
          </a:xfrm>
          <a:solidFill>
            <a:srgbClr val="A098FA"/>
          </a:solidFill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94513596-72D8-4A95-9120-0D49595949E0}"/>
                </a:ext>
              </a:extLst>
            </p:cNvPr>
            <p:cNvSpPr/>
            <p:nvPr/>
          </p:nvSpPr>
          <p:spPr>
            <a:xfrm>
              <a:off x="5752010" y="5290456"/>
              <a:ext cx="7338452" cy="11743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1CE16338-AAC5-41B0-AA94-573577FF7F8F}"/>
                </a:ext>
              </a:extLst>
            </p:cNvPr>
            <p:cNvSpPr txBox="1"/>
            <p:nvPr/>
          </p:nvSpPr>
          <p:spPr>
            <a:xfrm>
              <a:off x="6662057" y="5424491"/>
              <a:ext cx="6410475" cy="83099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Fine motor skills </a:t>
              </a: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use your muscles to make small, and precisely co-ordinated movements.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8" name="Picture 27" descr="Icon&#10;&#10;Description automatically generated">
              <a:extLst>
                <a:ext uri="{FF2B5EF4-FFF2-40B4-BE49-F238E27FC236}">
                  <a16:creationId xmlns:a16="http://schemas.microsoft.com/office/drawing/2014/main" id="{E5F8A7E9-7C05-4BA3-B5A8-DCC32AAC0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3920" y="5417274"/>
              <a:ext cx="612000" cy="614928"/>
            </a:xfrm>
            <a:prstGeom prst="rect">
              <a:avLst/>
            </a:prstGeom>
            <a:grpFill/>
          </p:spPr>
        </p:pic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A7FDC58-84DD-43C0-A1F6-E5563BD277A9}"/>
              </a:ext>
            </a:extLst>
          </p:cNvPr>
          <p:cNvGrpSpPr/>
          <p:nvPr/>
        </p:nvGrpSpPr>
        <p:grpSpPr>
          <a:xfrm>
            <a:off x="5427290" y="5299421"/>
            <a:ext cx="6325440" cy="983344"/>
            <a:chOff x="888272" y="3805645"/>
            <a:chExt cx="6325440" cy="983344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E0B0E9C-E849-4EA8-9A99-345617A6318E}"/>
                </a:ext>
              </a:extLst>
            </p:cNvPr>
            <p:cNvGrpSpPr/>
            <p:nvPr/>
          </p:nvGrpSpPr>
          <p:grpSpPr>
            <a:xfrm>
              <a:off x="888272" y="3805645"/>
              <a:ext cx="6325440" cy="983344"/>
              <a:chOff x="5752010" y="5290456"/>
              <a:chExt cx="6325440" cy="983344"/>
            </a:xfrm>
          </p:grpSpPr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D41BBA7A-EC07-49DF-91C4-371377488D32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6325440" cy="98334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7879BA43-A2B8-419C-B992-B7E86E0C6EC7}"/>
                  </a:ext>
                </a:extLst>
              </p:cNvPr>
              <p:cNvSpPr txBox="1"/>
              <p:nvPr/>
            </p:nvSpPr>
            <p:spPr>
              <a:xfrm>
                <a:off x="6662057" y="5424491"/>
                <a:ext cx="5411751" cy="7078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000" dirty="0">
                    <a:solidFill>
                      <a:srgbClr val="333333"/>
                    </a:solidFill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 pincer grip is when your thumb and index finger come together to hold something small.</a:t>
                </a:r>
                <a:endParaRPr kumimoji="0" lang="en-GB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31" name="Picture 30" descr="A black rectangle with a white rectangle in the middle&#10;&#10;Description automatically generated with low confidence">
              <a:extLst>
                <a:ext uri="{FF2B5EF4-FFF2-40B4-BE49-F238E27FC236}">
                  <a16:creationId xmlns:a16="http://schemas.microsoft.com/office/drawing/2014/main" id="{220F88F2-895E-4911-BC0E-63D24AE5B5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3759" y="3972234"/>
              <a:ext cx="603915" cy="603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628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1: Expected milestones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103168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lt"/>
                <a:cs typeface="Calibri" panose="020F0502020204030204"/>
              </a:rPr>
              <a:t>15 minutes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51878" y="3253556"/>
            <a:ext cx="90751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Write down as many physical activities that you would expect each age range to be able to do.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Draw a circle around the activities that develop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fine motor skills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will have 2 minutes at each age range.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88BEBF1-0619-469D-AE3E-8FF2F0A76D74}"/>
              </a:ext>
            </a:extLst>
          </p:cNvPr>
          <p:cNvGrpSpPr/>
          <p:nvPr/>
        </p:nvGrpSpPr>
        <p:grpSpPr>
          <a:xfrm>
            <a:off x="442913" y="1844675"/>
            <a:ext cx="7714969" cy="1102660"/>
            <a:chOff x="442913" y="5342964"/>
            <a:chExt cx="7714969" cy="1102660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DD8998E5-25C4-401A-ACFD-B49CD4B17EC4}"/>
                </a:ext>
              </a:extLst>
            </p:cNvPr>
            <p:cNvSpPr/>
            <p:nvPr/>
          </p:nvSpPr>
          <p:spPr>
            <a:xfrm>
              <a:off x="442913" y="5342964"/>
              <a:ext cx="7714969" cy="1102660"/>
            </a:xfrm>
            <a:prstGeom prst="rect">
              <a:avLst/>
            </a:prstGeom>
            <a:solidFill>
              <a:srgbClr val="A098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38C5F01-A840-43E9-9605-6AF75CCE2030}"/>
                </a:ext>
              </a:extLst>
            </p:cNvPr>
            <p:cNvSpPr txBox="1"/>
            <p:nvPr/>
          </p:nvSpPr>
          <p:spPr>
            <a:xfrm>
              <a:off x="1352961" y="5476999"/>
              <a:ext cx="6670452" cy="830997"/>
            </a:xfrm>
            <a:prstGeom prst="rect">
              <a:avLst/>
            </a:prstGeom>
            <a:solidFill>
              <a:srgbClr val="A098FA"/>
            </a:solidFill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Milestones are the stages of development children are expected to reach by a certain age.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2" name="Picture 11" descr="Icon&#10;&#10;Description automatically generated">
              <a:extLst>
                <a:ext uri="{FF2B5EF4-FFF2-40B4-BE49-F238E27FC236}">
                  <a16:creationId xmlns:a16="http://schemas.microsoft.com/office/drawing/2014/main" id="{9870ED57-D4C0-4462-9124-8795A2A6D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824" y="5469782"/>
              <a:ext cx="612000" cy="614928"/>
            </a:xfrm>
            <a:prstGeom prst="rect">
              <a:avLst/>
            </a:prstGeom>
            <a:solidFill>
              <a:srgbClr val="A098FA"/>
            </a:solidFill>
          </p:spPr>
        </p:pic>
      </p:grpSp>
    </p:spTree>
    <p:extLst>
      <p:ext uri="{BB962C8B-B14F-4D97-AF65-F5344CB8AC3E}">
        <p14:creationId xmlns:p14="http://schemas.microsoft.com/office/powerpoint/2010/main" val="3690233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Class discussion 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920200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Thinking about the ideas you came up with for each age range: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Is there a good mix of activities for fine motor skills and gross motor skills?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Do </a:t>
            </a: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you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agree the activities are suitable for the age range?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Are there any activities that surprised </a:t>
            </a: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you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?  Why?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Are there any activities that would be suitable for other age ranges as well?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800512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9" ma:contentTypeDescription="Create a new document." ma:contentTypeScope="" ma:versionID="e1b4706170bba19bdd62bc2239e3c014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6d4f9b4507ac5bf6199209d56744cd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Props1.xml><?xml version="1.0" encoding="utf-8"?>
<ds:datastoreItem xmlns:ds="http://schemas.openxmlformats.org/officeDocument/2006/customXml" ds:itemID="{776707ED-B010-483D-AA6E-1D3245475B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04688A-8E61-4B6F-B39A-F934B423C1C9}">
  <ds:schemaRefs>
    <ds:schemaRef ds:uri="23a673d0-6c97-4602-af76-52d498a4d789"/>
    <ds:schemaRef ds:uri="8a220d04-cd4c-4a42-a0ef-10d364ba1cb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974</Words>
  <Application>Microsoft Office PowerPoint</Application>
  <PresentationFormat>Widescreen</PresentationFormat>
  <Paragraphs>161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Jenna Dargon</cp:lastModifiedBy>
  <cp:revision>59</cp:revision>
  <dcterms:created xsi:type="dcterms:W3CDTF">2021-11-10T12:13:40Z</dcterms:created>
  <dcterms:modified xsi:type="dcterms:W3CDTF">2023-01-27T09:02:09Z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SIP_Label_d094f3ea-34a2-412c-ba42-360818c35c28_Enabled">
    <vt:lpwstr>true</vt:lpwstr>
  </property>
  <property fmtid="{D5CDD505-2E9C-101B-9397-08002B2CF9AE}" pid="11" name="MSIP_Label_d094f3ea-34a2-412c-ba42-360818c35c28_SetDate">
    <vt:lpwstr>2022-03-24T10:07:58Z</vt:lpwstr>
  </property>
  <property fmtid="{D5CDD505-2E9C-101B-9397-08002B2CF9AE}" pid="12" name="MSIP_Label_d094f3ea-34a2-412c-ba42-360818c35c28_Method">
    <vt:lpwstr>Privileged</vt:lpwstr>
  </property>
  <property fmtid="{D5CDD505-2E9C-101B-9397-08002B2CF9AE}" pid="13" name="MSIP_Label_d094f3ea-34a2-412c-ba42-360818c35c28_Name">
    <vt:lpwstr>External Document - retain original classification</vt:lpwstr>
  </property>
  <property fmtid="{D5CDD505-2E9C-101B-9397-08002B2CF9AE}" pid="14" name="MSIP_Label_d094f3ea-34a2-412c-ba42-360818c35c28_SiteId">
    <vt:lpwstr>8e336469-1c6b-4b0b-a06c-748a7c586f7c</vt:lpwstr>
  </property>
  <property fmtid="{D5CDD505-2E9C-101B-9397-08002B2CF9AE}" pid="15" name="MSIP_Label_d094f3ea-34a2-412c-ba42-360818c35c28_ActionId">
    <vt:lpwstr>a73d2bc5-9be1-42ea-9a01-5e8d2cf02e7f</vt:lpwstr>
  </property>
  <property fmtid="{D5CDD505-2E9C-101B-9397-08002B2CF9AE}" pid="16" name="MSIP_Label_d094f3ea-34a2-412c-ba42-360818c35c28_ContentBits">
    <vt:lpwstr>0</vt:lpwstr>
  </property>
  <property fmtid="{D5CDD505-2E9C-101B-9397-08002B2CF9AE}" pid="17" name="MediaServiceImageTags">
    <vt:lpwstr/>
  </property>
</Properties>
</file>