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48" r:id="rId5"/>
    <p:sldMasterId id="2147483687" r:id="rId6"/>
  </p:sldMasterIdLst>
  <p:sldIdLst>
    <p:sldId id="256" r:id="rId7"/>
    <p:sldId id="285" r:id="rId8"/>
    <p:sldId id="279" r:id="rId9"/>
    <p:sldId id="287" r:id="rId10"/>
    <p:sldId id="275" r:id="rId11"/>
    <p:sldId id="273" r:id="rId12"/>
    <p:sldId id="289" r:id="rId13"/>
    <p:sldId id="272" r:id="rId14"/>
    <p:sldId id="290" r:id="rId15"/>
    <p:sldId id="288" r:id="rId16"/>
    <p:sldId id="293" r:id="rId17"/>
    <p:sldId id="294" r:id="rId18"/>
    <p:sldId id="295" r:id="rId19"/>
    <p:sldId id="296" r:id="rId20"/>
    <p:sldId id="297" r:id="rId21"/>
    <p:sldId id="298" r:id="rId22"/>
    <p:sldId id="299" r:id="rId23"/>
    <p:sldId id="300" r:id="rId24"/>
    <p:sldId id="301" r:id="rId25"/>
    <p:sldId id="302" r:id="rId26"/>
    <p:sldId id="303" r:id="rId27"/>
    <p:sldId id="292" r:id="rId28"/>
    <p:sldId id="304" r:id="rId29"/>
    <p:sldId id="286" r:id="rId30"/>
    <p:sldId id="291" r:id="rId31"/>
    <p:sldId id="306" r:id="rId32"/>
    <p:sldId id="276" r:id="rId33"/>
    <p:sldId id="280" r:id="rId34"/>
    <p:sldId id="281" r:id="rId35"/>
    <p:sldId id="282" r:id="rId36"/>
    <p:sldId id="283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3"/>
    <a:srgbClr val="A098FA"/>
    <a:srgbClr val="78F9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63E5A5-1AFE-4932-AC19-E97B257AA201}" v="9" dt="2023-01-27T09:01:16.4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39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viewProps" Target="viewProp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microsoft.com/office/2016/11/relationships/changesInfo" Target="changesInfos/changesInfo1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microsoft.com/office/2015/10/relationships/revisionInfo" Target="revisionInfo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a Dargon" userId="55fadb61-f140-4fbb-a278-15aac2f87c6e" providerId="ADAL" clId="{F844C992-09A0-4B6B-B23C-F34B09DA5B07}"/>
    <pc:docChg chg="undo custSel modSld">
      <pc:chgData name="Jenna Dargon" userId="55fadb61-f140-4fbb-a278-15aac2f87c6e" providerId="ADAL" clId="{F844C992-09A0-4B6B-B23C-F34B09DA5B07}" dt="2022-05-19T12:35:38.136" v="727" actId="20577"/>
      <pc:docMkLst>
        <pc:docMk/>
      </pc:docMkLst>
      <pc:sldChg chg="modSp mod">
        <pc:chgData name="Jenna Dargon" userId="55fadb61-f140-4fbb-a278-15aac2f87c6e" providerId="ADAL" clId="{F844C992-09A0-4B6B-B23C-F34B09DA5B07}" dt="2022-05-19T12:35:38.136" v="727" actId="20577"/>
        <pc:sldMkLst>
          <pc:docMk/>
          <pc:sldMk cId="3015144728" sldId="256"/>
        </pc:sldMkLst>
        <pc:spChg chg="mod">
          <ac:chgData name="Jenna Dargon" userId="55fadb61-f140-4fbb-a278-15aac2f87c6e" providerId="ADAL" clId="{F844C992-09A0-4B6B-B23C-F34B09DA5B07}" dt="2022-05-19T12:35:38.136" v="727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Jenna Dargon" userId="55fadb61-f140-4fbb-a278-15aac2f87c6e" providerId="ADAL" clId="{F844C992-09A0-4B6B-B23C-F34B09DA5B07}" dt="2022-05-19T09:15:38.564" v="240" actId="1038"/>
        <pc:sldMkLst>
          <pc:docMk/>
          <pc:sldMk cId="337628947" sldId="272"/>
        </pc:sldMkLst>
        <pc:spChg chg="mod">
          <ac:chgData name="Jenna Dargon" userId="55fadb61-f140-4fbb-a278-15aac2f87c6e" providerId="ADAL" clId="{F844C992-09A0-4B6B-B23C-F34B09DA5B07}" dt="2022-05-19T09:12:00.271" v="179" actId="20577"/>
          <ac:spMkLst>
            <pc:docMk/>
            <pc:sldMk cId="337628947" sldId="272"/>
            <ac:spMk id="3" creationId="{994AC1E1-C419-4F47-AFFE-EF1BE886B76F}"/>
          </ac:spMkLst>
        </pc:spChg>
        <pc:spChg chg="mod">
          <ac:chgData name="Jenna Dargon" userId="55fadb61-f140-4fbb-a278-15aac2f87c6e" providerId="ADAL" clId="{F844C992-09A0-4B6B-B23C-F34B09DA5B07}" dt="2022-05-19T09:14:57.896" v="226" actId="14100"/>
          <ac:spMkLst>
            <pc:docMk/>
            <pc:sldMk cId="337628947" sldId="272"/>
            <ac:spMk id="7" creationId="{FECCE1DC-08C2-4F2B-A424-8A1EB31E2FBE}"/>
          </ac:spMkLst>
        </pc:spChg>
        <pc:spChg chg="mod">
          <ac:chgData name="Jenna Dargon" userId="55fadb61-f140-4fbb-a278-15aac2f87c6e" providerId="ADAL" clId="{F844C992-09A0-4B6B-B23C-F34B09DA5B07}" dt="2022-05-19T09:15:38.564" v="240" actId="1038"/>
          <ac:spMkLst>
            <pc:docMk/>
            <pc:sldMk cId="337628947" sldId="272"/>
            <ac:spMk id="8" creationId="{8B8CAE48-EE00-4221-AED3-94CB3D4BC7B5}"/>
          </ac:spMkLst>
        </pc:spChg>
        <pc:grpChg chg="mod">
          <ac:chgData name="Jenna Dargon" userId="55fadb61-f140-4fbb-a278-15aac2f87c6e" providerId="ADAL" clId="{F844C992-09A0-4B6B-B23C-F34B09DA5B07}" dt="2022-05-19T09:13:11.310" v="202" actId="1076"/>
          <ac:grpSpMkLst>
            <pc:docMk/>
            <pc:sldMk cId="337628947" sldId="272"/>
            <ac:grpSpMk id="4" creationId="{863D077A-540D-467B-993D-1CB2E5C7A16D}"/>
          </ac:grpSpMkLst>
        </pc:grpChg>
        <pc:picChg chg="mod">
          <ac:chgData name="Jenna Dargon" userId="55fadb61-f140-4fbb-a278-15aac2f87c6e" providerId="ADAL" clId="{F844C992-09A0-4B6B-B23C-F34B09DA5B07}" dt="2022-05-19T09:15:20.084" v="230" actId="1076"/>
          <ac:picMkLst>
            <pc:docMk/>
            <pc:sldMk cId="337628947" sldId="272"/>
            <ac:picMk id="6" creationId="{99C9BB8B-1BEF-4F4A-B1FA-898DBAAC3DAC}"/>
          </ac:picMkLst>
        </pc:picChg>
      </pc:sldChg>
      <pc:sldChg chg="addSp delSp modSp mod modAnim">
        <pc:chgData name="Jenna Dargon" userId="55fadb61-f140-4fbb-a278-15aac2f87c6e" providerId="ADAL" clId="{F844C992-09A0-4B6B-B23C-F34B09DA5B07}" dt="2022-05-19T09:10:51.639" v="174" actId="113"/>
        <pc:sldMkLst>
          <pc:docMk/>
          <pc:sldMk cId="1693714309" sldId="273"/>
        </pc:sldMkLst>
        <pc:spChg chg="mod">
          <ac:chgData name="Jenna Dargon" userId="55fadb61-f140-4fbb-a278-15aac2f87c6e" providerId="ADAL" clId="{F844C992-09A0-4B6B-B23C-F34B09DA5B07}" dt="2022-05-19T09:10:51.639" v="174" actId="113"/>
          <ac:spMkLst>
            <pc:docMk/>
            <pc:sldMk cId="1693714309" sldId="273"/>
            <ac:spMk id="3" creationId="{994AC1E1-C419-4F47-AFFE-EF1BE886B76F}"/>
          </ac:spMkLst>
        </pc:spChg>
        <pc:spChg chg="add del mod">
          <ac:chgData name="Jenna Dargon" userId="55fadb61-f140-4fbb-a278-15aac2f87c6e" providerId="ADAL" clId="{F844C992-09A0-4B6B-B23C-F34B09DA5B07}" dt="2022-05-19T09:07:26.888" v="118" actId="478"/>
          <ac:spMkLst>
            <pc:docMk/>
            <pc:sldMk cId="1693714309" sldId="273"/>
            <ac:spMk id="4" creationId="{D1C4BACC-3DAC-46A8-9BAB-C2B66FBE6174}"/>
          </ac:spMkLst>
        </pc:spChg>
      </pc:sldChg>
      <pc:sldChg chg="modSp mod">
        <pc:chgData name="Jenna Dargon" userId="55fadb61-f140-4fbb-a278-15aac2f87c6e" providerId="ADAL" clId="{F844C992-09A0-4B6B-B23C-F34B09DA5B07}" dt="2022-05-19T09:05:26.638" v="97" actId="113"/>
        <pc:sldMkLst>
          <pc:docMk/>
          <pc:sldMk cId="696134757" sldId="275"/>
        </pc:sldMkLst>
        <pc:spChg chg="mod">
          <ac:chgData name="Jenna Dargon" userId="55fadb61-f140-4fbb-a278-15aac2f87c6e" providerId="ADAL" clId="{F844C992-09A0-4B6B-B23C-F34B09DA5B07}" dt="2022-05-19T09:05:26.638" v="97" actId="113"/>
          <ac:spMkLst>
            <pc:docMk/>
            <pc:sldMk cId="696134757" sldId="275"/>
            <ac:spMk id="3" creationId="{A80B7833-9BE4-4EDE-9736-AB0640C620E9}"/>
          </ac:spMkLst>
        </pc:spChg>
      </pc:sldChg>
      <pc:sldChg chg="addSp delSp modSp mod">
        <pc:chgData name="Jenna Dargon" userId="55fadb61-f140-4fbb-a278-15aac2f87c6e" providerId="ADAL" clId="{F844C992-09A0-4B6B-B23C-F34B09DA5B07}" dt="2022-05-19T10:58:04.838" v="652" actId="1076"/>
        <pc:sldMkLst>
          <pc:docMk/>
          <pc:sldMk cId="1660142497" sldId="276"/>
        </pc:sldMkLst>
        <pc:spChg chg="mod">
          <ac:chgData name="Jenna Dargon" userId="55fadb61-f140-4fbb-a278-15aac2f87c6e" providerId="ADAL" clId="{F844C992-09A0-4B6B-B23C-F34B09DA5B07}" dt="2022-05-19T10:57:23.539" v="643" actId="113"/>
          <ac:spMkLst>
            <pc:docMk/>
            <pc:sldMk cId="1660142497" sldId="276"/>
            <ac:spMk id="2" creationId="{098200E7-401D-4B93-9E46-6574D62DCCF7}"/>
          </ac:spMkLst>
        </pc:spChg>
        <pc:spChg chg="mod">
          <ac:chgData name="Jenna Dargon" userId="55fadb61-f140-4fbb-a278-15aac2f87c6e" providerId="ADAL" clId="{F844C992-09A0-4B6B-B23C-F34B09DA5B07}" dt="2022-05-19T10:57:59.235" v="651" actId="14100"/>
          <ac:spMkLst>
            <pc:docMk/>
            <pc:sldMk cId="1660142497" sldId="276"/>
            <ac:spMk id="9" creationId="{EE564884-8AE9-4F90-B5B1-07AC2678555B}"/>
          </ac:spMkLst>
        </pc:spChg>
        <pc:spChg chg="mod">
          <ac:chgData name="Jenna Dargon" userId="55fadb61-f140-4fbb-a278-15aac2f87c6e" providerId="ADAL" clId="{F844C992-09A0-4B6B-B23C-F34B09DA5B07}" dt="2022-05-19T10:57:10.261" v="639" actId="20577"/>
          <ac:spMkLst>
            <pc:docMk/>
            <pc:sldMk cId="1660142497" sldId="276"/>
            <ac:spMk id="10" creationId="{436F387C-57B8-45F5-B773-C38CD909376F}"/>
          </ac:spMkLst>
        </pc:spChg>
        <pc:spChg chg="mod">
          <ac:chgData name="Jenna Dargon" userId="55fadb61-f140-4fbb-a278-15aac2f87c6e" providerId="ADAL" clId="{F844C992-09A0-4B6B-B23C-F34B09DA5B07}" dt="2022-05-19T10:57:52.750" v="650" actId="14100"/>
          <ac:spMkLst>
            <pc:docMk/>
            <pc:sldMk cId="1660142497" sldId="276"/>
            <ac:spMk id="11" creationId="{67033145-D2EE-4DC4-AAB4-764E28D46A6C}"/>
          </ac:spMkLst>
        </pc:spChg>
        <pc:spChg chg="del">
          <ac:chgData name="Jenna Dargon" userId="55fadb61-f140-4fbb-a278-15aac2f87c6e" providerId="ADAL" clId="{F844C992-09A0-4B6B-B23C-F34B09DA5B07}" dt="2022-05-19T10:57:44.438" v="647" actId="478"/>
          <ac:spMkLst>
            <pc:docMk/>
            <pc:sldMk cId="1660142497" sldId="276"/>
            <ac:spMk id="21" creationId="{ADA3C782-06D3-4782-AAA2-41CFA4B83DB3}"/>
          </ac:spMkLst>
        </pc:spChg>
        <pc:grpChg chg="add mod">
          <ac:chgData name="Jenna Dargon" userId="55fadb61-f140-4fbb-a278-15aac2f87c6e" providerId="ADAL" clId="{F844C992-09A0-4B6B-B23C-F34B09DA5B07}" dt="2022-05-19T10:58:04.838" v="652" actId="1076"/>
          <ac:grpSpMkLst>
            <pc:docMk/>
            <pc:sldMk cId="1660142497" sldId="276"/>
            <ac:grpSpMk id="8" creationId="{496CD68B-06D8-45DB-B593-9855C7DC3A8F}"/>
          </ac:grpSpMkLst>
        </pc:grpChg>
        <pc:grpChg chg="del">
          <ac:chgData name="Jenna Dargon" userId="55fadb61-f140-4fbb-a278-15aac2f87c6e" providerId="ADAL" clId="{F844C992-09A0-4B6B-B23C-F34B09DA5B07}" dt="2022-05-19T10:57:45.235" v="648" actId="478"/>
          <ac:grpSpMkLst>
            <pc:docMk/>
            <pc:sldMk cId="1660142497" sldId="276"/>
            <ac:grpSpMk id="18" creationId="{33EE7DDF-E8AA-4173-81F2-9222BB0E0DEC}"/>
          </ac:grpSpMkLst>
        </pc:grpChg>
        <pc:picChg chg="mod">
          <ac:chgData name="Jenna Dargon" userId="55fadb61-f140-4fbb-a278-15aac2f87c6e" providerId="ADAL" clId="{F844C992-09A0-4B6B-B23C-F34B09DA5B07}" dt="2022-05-19T10:57:31.496" v="644"/>
          <ac:picMkLst>
            <pc:docMk/>
            <pc:sldMk cId="1660142497" sldId="276"/>
            <ac:picMk id="12" creationId="{2709762F-8087-43B5-A3CC-EA293775EBAC}"/>
          </ac:picMkLst>
        </pc:picChg>
      </pc:sldChg>
      <pc:sldChg chg="modSp mod">
        <pc:chgData name="Jenna Dargon" userId="55fadb61-f140-4fbb-a278-15aac2f87c6e" providerId="ADAL" clId="{F844C992-09A0-4B6B-B23C-F34B09DA5B07}" dt="2022-05-19T10:58:39.421" v="669" actId="6549"/>
        <pc:sldMkLst>
          <pc:docMk/>
          <pc:sldMk cId="4059738751" sldId="280"/>
        </pc:sldMkLst>
        <pc:spChg chg="mod">
          <ac:chgData name="Jenna Dargon" userId="55fadb61-f140-4fbb-a278-15aac2f87c6e" providerId="ADAL" clId="{F844C992-09A0-4B6B-B23C-F34B09DA5B07}" dt="2022-05-19T10:58:39.421" v="669" actId="6549"/>
          <ac:spMkLst>
            <pc:docMk/>
            <pc:sldMk cId="4059738751" sldId="280"/>
            <ac:spMk id="5" creationId="{99E6705A-EEA9-4642-AE9A-1E150D5FE3E8}"/>
          </ac:spMkLst>
        </pc:spChg>
      </pc:sldChg>
      <pc:sldChg chg="modSp mod">
        <pc:chgData name="Jenna Dargon" userId="55fadb61-f140-4fbb-a278-15aac2f87c6e" providerId="ADAL" clId="{F844C992-09A0-4B6B-B23C-F34B09DA5B07}" dt="2022-05-19T11:00:40.246" v="678" actId="14100"/>
        <pc:sldMkLst>
          <pc:docMk/>
          <pc:sldMk cId="1108600876" sldId="281"/>
        </pc:sldMkLst>
        <pc:spChg chg="mod">
          <ac:chgData name="Jenna Dargon" userId="55fadb61-f140-4fbb-a278-15aac2f87c6e" providerId="ADAL" clId="{F844C992-09A0-4B6B-B23C-F34B09DA5B07}" dt="2022-05-19T11:00:40.246" v="678" actId="14100"/>
          <ac:spMkLst>
            <pc:docMk/>
            <pc:sldMk cId="1108600876" sldId="281"/>
            <ac:spMk id="7" creationId="{16E25BC8-4797-413D-A7E3-BDF226A40F4F}"/>
          </ac:spMkLst>
        </pc:spChg>
      </pc:sldChg>
      <pc:sldChg chg="addSp delSp modSp mod">
        <pc:chgData name="Jenna Dargon" userId="55fadb61-f140-4fbb-a278-15aac2f87c6e" providerId="ADAL" clId="{F844C992-09A0-4B6B-B23C-F34B09DA5B07}" dt="2022-05-19T11:06:43.230" v="724" actId="14100"/>
        <pc:sldMkLst>
          <pc:docMk/>
          <pc:sldMk cId="329362982" sldId="282"/>
        </pc:sldMkLst>
        <pc:spChg chg="mod">
          <ac:chgData name="Jenna Dargon" userId="55fadb61-f140-4fbb-a278-15aac2f87c6e" providerId="ADAL" clId="{F844C992-09A0-4B6B-B23C-F34B09DA5B07}" dt="2022-05-19T11:04:55.899" v="703" actId="20577"/>
          <ac:spMkLst>
            <pc:docMk/>
            <pc:sldMk cId="329362982" sldId="282"/>
            <ac:spMk id="2" creationId="{FA6340C2-F404-446E-906C-F0A4D395ABB9}"/>
          </ac:spMkLst>
        </pc:spChg>
        <pc:spChg chg="add del mod">
          <ac:chgData name="Jenna Dargon" userId="55fadb61-f140-4fbb-a278-15aac2f87c6e" providerId="ADAL" clId="{F844C992-09A0-4B6B-B23C-F34B09DA5B07}" dt="2022-05-19T11:05:26.124" v="707"/>
          <ac:spMkLst>
            <pc:docMk/>
            <pc:sldMk cId="329362982" sldId="282"/>
            <ac:spMk id="13" creationId="{5D1B6599-4B07-47C4-B971-337F44B45E11}"/>
          </ac:spMkLst>
        </pc:spChg>
        <pc:spChg chg="add mod">
          <ac:chgData name="Jenna Dargon" userId="55fadb61-f140-4fbb-a278-15aac2f87c6e" providerId="ADAL" clId="{F844C992-09A0-4B6B-B23C-F34B09DA5B07}" dt="2022-05-19T11:06:29.341" v="721" actId="164"/>
          <ac:spMkLst>
            <pc:docMk/>
            <pc:sldMk cId="329362982" sldId="282"/>
            <ac:spMk id="14" creationId="{CE9B16EF-4B6B-49B8-B525-93AFCF3F69DF}"/>
          </ac:spMkLst>
        </pc:spChg>
        <pc:spChg chg="add mod">
          <ac:chgData name="Jenna Dargon" userId="55fadb61-f140-4fbb-a278-15aac2f87c6e" providerId="ADAL" clId="{F844C992-09A0-4B6B-B23C-F34B09DA5B07}" dt="2022-05-19T11:06:43.230" v="724" actId="14100"/>
          <ac:spMkLst>
            <pc:docMk/>
            <pc:sldMk cId="329362982" sldId="282"/>
            <ac:spMk id="15" creationId="{D3B5CB45-1D57-4322-894B-3FA5CA3E6FB9}"/>
          </ac:spMkLst>
        </pc:spChg>
        <pc:grpChg chg="del mod">
          <ac:chgData name="Jenna Dargon" userId="55fadb61-f140-4fbb-a278-15aac2f87c6e" providerId="ADAL" clId="{F844C992-09A0-4B6B-B23C-F34B09DA5B07}" dt="2022-05-19T11:06:15.418" v="717" actId="478"/>
          <ac:grpSpMkLst>
            <pc:docMk/>
            <pc:sldMk cId="329362982" sldId="282"/>
            <ac:grpSpMk id="3" creationId="{A06A47E6-3A76-48AA-B8E4-4C4CABD791B0}"/>
          </ac:grpSpMkLst>
        </pc:grpChg>
        <pc:grpChg chg="del">
          <ac:chgData name="Jenna Dargon" userId="55fadb61-f140-4fbb-a278-15aac2f87c6e" providerId="ADAL" clId="{F844C992-09A0-4B6B-B23C-F34B09DA5B07}" dt="2022-05-19T11:05:10.661" v="704" actId="478"/>
          <ac:grpSpMkLst>
            <pc:docMk/>
            <pc:sldMk cId="329362982" sldId="282"/>
            <ac:grpSpMk id="8" creationId="{2595F083-2530-455B-ADED-39704C8023A5}"/>
          </ac:grpSpMkLst>
        </pc:grpChg>
        <pc:grpChg chg="add mod">
          <ac:chgData name="Jenna Dargon" userId="55fadb61-f140-4fbb-a278-15aac2f87c6e" providerId="ADAL" clId="{F844C992-09A0-4B6B-B23C-F34B09DA5B07}" dt="2022-05-19T11:06:32.115" v="722" actId="1076"/>
          <ac:grpSpMkLst>
            <pc:docMk/>
            <pc:sldMk cId="329362982" sldId="282"/>
            <ac:grpSpMk id="17" creationId="{E1C38263-9EC8-4ADC-941E-014C9E5F0D81}"/>
          </ac:grpSpMkLst>
        </pc:grpChg>
        <pc:picChg chg="add mod">
          <ac:chgData name="Jenna Dargon" userId="55fadb61-f140-4fbb-a278-15aac2f87c6e" providerId="ADAL" clId="{F844C992-09A0-4B6B-B23C-F34B09DA5B07}" dt="2022-05-19T11:06:29.341" v="721" actId="164"/>
          <ac:picMkLst>
            <pc:docMk/>
            <pc:sldMk cId="329362982" sldId="282"/>
            <ac:picMk id="16" creationId="{D74567AF-2CDD-496B-927B-27827411D7C0}"/>
          </ac:picMkLst>
        </pc:picChg>
      </pc:sldChg>
      <pc:sldChg chg="addSp delSp modSp mod">
        <pc:chgData name="Jenna Dargon" userId="55fadb61-f140-4fbb-a278-15aac2f87c6e" providerId="ADAL" clId="{F844C992-09A0-4B6B-B23C-F34B09DA5B07}" dt="2022-05-19T09:14:44.654" v="224" actId="1076"/>
        <pc:sldMkLst>
          <pc:docMk/>
          <pc:sldMk cId="1870458073" sldId="285"/>
        </pc:sldMkLst>
        <pc:spChg chg="mod">
          <ac:chgData name="Jenna Dargon" userId="55fadb61-f140-4fbb-a278-15aac2f87c6e" providerId="ADAL" clId="{F844C992-09A0-4B6B-B23C-F34B09DA5B07}" dt="2022-05-19T08:57:45.303" v="41" actId="122"/>
          <ac:spMkLst>
            <pc:docMk/>
            <pc:sldMk cId="1870458073" sldId="285"/>
            <ac:spMk id="2" creationId="{EF0FBE54-2BFF-458A-A10F-FFED6D650FA9}"/>
          </ac:spMkLst>
        </pc:spChg>
        <pc:spChg chg="mod">
          <ac:chgData name="Jenna Dargon" userId="55fadb61-f140-4fbb-a278-15aac2f87c6e" providerId="ADAL" clId="{F844C992-09A0-4B6B-B23C-F34B09DA5B07}" dt="2022-05-19T08:56:54.165" v="32" actId="20577"/>
          <ac:spMkLst>
            <pc:docMk/>
            <pc:sldMk cId="1870458073" sldId="285"/>
            <ac:spMk id="3" creationId="{30E4D5F6-185A-43D8-A5E1-37F6707BAC2D}"/>
          </ac:spMkLst>
        </pc:spChg>
        <pc:spChg chg="mod">
          <ac:chgData name="Jenna Dargon" userId="55fadb61-f140-4fbb-a278-15aac2f87c6e" providerId="ADAL" clId="{F844C992-09A0-4B6B-B23C-F34B09DA5B07}" dt="2022-05-19T09:14:38.448" v="223" actId="14100"/>
          <ac:spMkLst>
            <pc:docMk/>
            <pc:sldMk cId="1870458073" sldId="285"/>
            <ac:spMk id="12" creationId="{884D745E-64F2-42B3-87C7-F9071ACEC805}"/>
          </ac:spMkLst>
        </pc:spChg>
        <pc:spChg chg="mod">
          <ac:chgData name="Jenna Dargon" userId="55fadb61-f140-4fbb-a278-15aac2f87c6e" providerId="ADAL" clId="{F844C992-09A0-4B6B-B23C-F34B09DA5B07}" dt="2022-05-19T09:14:31.051" v="220" actId="14100"/>
          <ac:spMkLst>
            <pc:docMk/>
            <pc:sldMk cId="1870458073" sldId="285"/>
            <ac:spMk id="13" creationId="{14DA77FF-278C-4245-9242-5C80B34FF9D7}"/>
          </ac:spMkLst>
        </pc:spChg>
        <pc:grpChg chg="add mod">
          <ac:chgData name="Jenna Dargon" userId="55fadb61-f140-4fbb-a278-15aac2f87c6e" providerId="ADAL" clId="{F844C992-09A0-4B6B-B23C-F34B09DA5B07}" dt="2022-05-19T09:14:44.654" v="224" actId="1076"/>
          <ac:grpSpMkLst>
            <pc:docMk/>
            <pc:sldMk cId="1870458073" sldId="285"/>
            <ac:grpSpMk id="9" creationId="{06E9E999-7DE3-4C50-80C7-97A1006DA524}"/>
          </ac:grpSpMkLst>
        </pc:grpChg>
        <pc:grpChg chg="mod">
          <ac:chgData name="Jenna Dargon" userId="55fadb61-f140-4fbb-a278-15aac2f87c6e" providerId="ADAL" clId="{F844C992-09A0-4B6B-B23C-F34B09DA5B07}" dt="2022-05-19T08:47:12.574" v="15"/>
          <ac:grpSpMkLst>
            <pc:docMk/>
            <pc:sldMk cId="1870458073" sldId="285"/>
            <ac:grpSpMk id="10" creationId="{C8ECC050-D4DF-4394-8B18-991A0566A1F1}"/>
          </ac:grpSpMkLst>
        </pc:grpChg>
        <pc:grpChg chg="del">
          <ac:chgData name="Jenna Dargon" userId="55fadb61-f140-4fbb-a278-15aac2f87c6e" providerId="ADAL" clId="{F844C992-09A0-4B6B-B23C-F34B09DA5B07}" dt="2022-05-19T08:47:16.288" v="17" actId="478"/>
          <ac:grpSpMkLst>
            <pc:docMk/>
            <pc:sldMk cId="1870458073" sldId="285"/>
            <ac:grpSpMk id="14" creationId="{8527C861-BB70-4C77-BD6F-B64187F588FA}"/>
          </ac:grpSpMkLst>
        </pc:grpChg>
        <pc:picChg chg="mod">
          <ac:chgData name="Jenna Dargon" userId="55fadb61-f140-4fbb-a278-15aac2f87c6e" providerId="ADAL" clId="{F844C992-09A0-4B6B-B23C-F34B09DA5B07}" dt="2022-05-19T08:47:12.574" v="15"/>
          <ac:picMkLst>
            <pc:docMk/>
            <pc:sldMk cId="1870458073" sldId="285"/>
            <ac:picMk id="11" creationId="{90A259B8-B18B-4AA1-8606-992512B34882}"/>
          </ac:picMkLst>
        </pc:picChg>
      </pc:sldChg>
      <pc:sldChg chg="modSp mod">
        <pc:chgData name="Jenna Dargon" userId="55fadb61-f140-4fbb-a278-15aac2f87c6e" providerId="ADAL" clId="{F844C992-09A0-4B6B-B23C-F34B09DA5B07}" dt="2022-05-19T09:01:11.736" v="84" actId="20577"/>
        <pc:sldMkLst>
          <pc:docMk/>
          <pc:sldMk cId="457323576" sldId="287"/>
        </pc:sldMkLst>
        <pc:spChg chg="mod">
          <ac:chgData name="Jenna Dargon" userId="55fadb61-f140-4fbb-a278-15aac2f87c6e" providerId="ADAL" clId="{F844C992-09A0-4B6B-B23C-F34B09DA5B07}" dt="2022-05-19T09:01:11.736" v="84" actId="20577"/>
          <ac:spMkLst>
            <pc:docMk/>
            <pc:sldMk cId="457323576" sldId="287"/>
            <ac:spMk id="10" creationId="{436F387C-57B8-45F5-B773-C38CD909376F}"/>
          </ac:spMkLst>
        </pc:spChg>
        <pc:spChg chg="mod">
          <ac:chgData name="Jenna Dargon" userId="55fadb61-f140-4fbb-a278-15aac2f87c6e" providerId="ADAL" clId="{F844C992-09A0-4B6B-B23C-F34B09DA5B07}" dt="2022-05-19T09:00:35.285" v="83" actId="20577"/>
          <ac:spMkLst>
            <pc:docMk/>
            <pc:sldMk cId="457323576" sldId="287"/>
            <ac:spMk id="11" creationId="{077387FA-A62C-499E-B82E-26CC631F013A}"/>
          </ac:spMkLst>
        </pc:spChg>
        <pc:graphicFrameChg chg="mod modGraphic">
          <ac:chgData name="Jenna Dargon" userId="55fadb61-f140-4fbb-a278-15aac2f87c6e" providerId="ADAL" clId="{F844C992-09A0-4B6B-B23C-F34B09DA5B07}" dt="2022-05-19T09:00:26.529" v="63" actId="1076"/>
          <ac:graphicFrameMkLst>
            <pc:docMk/>
            <pc:sldMk cId="457323576" sldId="287"/>
            <ac:graphicFrameMk id="12" creationId="{9D20096E-AB1C-4C93-A2E6-FB7856BD58FC}"/>
          </ac:graphicFrameMkLst>
        </pc:graphicFrameChg>
      </pc:sldChg>
      <pc:sldChg chg="addSp modSp mod modClrScheme chgLayout">
        <pc:chgData name="Jenna Dargon" userId="55fadb61-f140-4fbb-a278-15aac2f87c6e" providerId="ADAL" clId="{F844C992-09A0-4B6B-B23C-F34B09DA5B07}" dt="2022-05-19T09:23:22.639" v="361" actId="14100"/>
        <pc:sldMkLst>
          <pc:docMk/>
          <pc:sldMk cId="618800512" sldId="288"/>
        </pc:sldMkLst>
        <pc:spChg chg="mod">
          <ac:chgData name="Jenna Dargon" userId="55fadb61-f140-4fbb-a278-15aac2f87c6e" providerId="ADAL" clId="{F844C992-09A0-4B6B-B23C-F34B09DA5B07}" dt="2022-05-19T09:22:05.403" v="306" actId="14100"/>
          <ac:spMkLst>
            <pc:docMk/>
            <pc:sldMk cId="618800512" sldId="288"/>
            <ac:spMk id="2" creationId="{0CE2753C-07FF-4B73-B265-7C095D44A7DE}"/>
          </ac:spMkLst>
        </pc:spChg>
        <pc:spChg chg="mod">
          <ac:chgData name="Jenna Dargon" userId="55fadb61-f140-4fbb-a278-15aac2f87c6e" providerId="ADAL" clId="{F844C992-09A0-4B6B-B23C-F34B09DA5B07}" dt="2022-05-19T09:23:22.639" v="361" actId="14100"/>
          <ac:spMkLst>
            <pc:docMk/>
            <pc:sldMk cId="618800512" sldId="288"/>
            <ac:spMk id="3" creationId="{994AC1E1-C419-4F47-AFFE-EF1BE886B76F}"/>
          </ac:spMkLst>
        </pc:spChg>
        <pc:spChg chg="add mod">
          <ac:chgData name="Jenna Dargon" userId="55fadb61-f140-4fbb-a278-15aac2f87c6e" providerId="ADAL" clId="{F844C992-09A0-4B6B-B23C-F34B09DA5B07}" dt="2022-05-19T09:23:03.024" v="357" actId="14100"/>
          <ac:spMkLst>
            <pc:docMk/>
            <pc:sldMk cId="618800512" sldId="288"/>
            <ac:spMk id="4" creationId="{A2501349-D6E9-4038-B8D9-272E4D021081}"/>
          </ac:spMkLst>
        </pc:spChg>
      </pc:sldChg>
      <pc:sldChg chg="modSp mod">
        <pc:chgData name="Jenna Dargon" userId="55fadb61-f140-4fbb-a278-15aac2f87c6e" providerId="ADAL" clId="{F844C992-09A0-4B6B-B23C-F34B09DA5B07}" dt="2022-05-19T09:17:39.579" v="294" actId="1037"/>
        <pc:sldMkLst>
          <pc:docMk/>
          <pc:sldMk cId="3690233972" sldId="290"/>
        </pc:sldMkLst>
        <pc:spChg chg="mod">
          <ac:chgData name="Jenna Dargon" userId="55fadb61-f140-4fbb-a278-15aac2f87c6e" providerId="ADAL" clId="{F844C992-09A0-4B6B-B23C-F34B09DA5B07}" dt="2022-05-19T09:16:37.168" v="241" actId="6549"/>
          <ac:spMkLst>
            <pc:docMk/>
            <pc:sldMk cId="3690233972" sldId="290"/>
            <ac:spMk id="2" creationId="{8BA4BD46-1E74-49B3-8020-99427BE95990}"/>
          </ac:spMkLst>
        </pc:spChg>
        <pc:spChg chg="mod">
          <ac:chgData name="Jenna Dargon" userId="55fadb61-f140-4fbb-a278-15aac2f87c6e" providerId="ADAL" clId="{F844C992-09A0-4B6B-B23C-F34B09DA5B07}" dt="2022-05-19T09:17:39.579" v="294" actId="1037"/>
          <ac:spMkLst>
            <pc:docMk/>
            <pc:sldMk cId="3690233972" sldId="290"/>
            <ac:spMk id="3" creationId="{93CA8860-E1F3-45B5-90ED-551356FBB360}"/>
          </ac:spMkLst>
        </pc:spChg>
        <pc:spChg chg="mod">
          <ac:chgData name="Jenna Dargon" userId="55fadb61-f140-4fbb-a278-15aac2f87c6e" providerId="ADAL" clId="{F844C992-09A0-4B6B-B23C-F34B09DA5B07}" dt="2022-05-19T09:17:31.417" v="290" actId="20577"/>
          <ac:spMkLst>
            <pc:docMk/>
            <pc:sldMk cId="3690233972" sldId="290"/>
            <ac:spMk id="4" creationId="{F532B1B3-BC68-4B85-AAE6-756A04FC6AAF}"/>
          </ac:spMkLst>
        </pc:spChg>
      </pc:sldChg>
      <pc:sldChg chg="modSp mod">
        <pc:chgData name="Jenna Dargon" userId="55fadb61-f140-4fbb-a278-15aac2f87c6e" providerId="ADAL" clId="{F844C992-09A0-4B6B-B23C-F34B09DA5B07}" dt="2022-05-19T10:56:38.265" v="634" actId="20577"/>
        <pc:sldMkLst>
          <pc:docMk/>
          <pc:sldMk cId="1353365336" sldId="291"/>
        </pc:sldMkLst>
        <pc:graphicFrameChg chg="mod modGraphic">
          <ac:chgData name="Jenna Dargon" userId="55fadb61-f140-4fbb-a278-15aac2f87c6e" providerId="ADAL" clId="{F844C992-09A0-4B6B-B23C-F34B09DA5B07}" dt="2022-05-19T10:56:38.265" v="634" actId="20577"/>
          <ac:graphicFrameMkLst>
            <pc:docMk/>
            <pc:sldMk cId="1353365336" sldId="291"/>
            <ac:graphicFrameMk id="4" creationId="{07A71FD8-4ED6-4F7D-B0DB-4267E3316315}"/>
          </ac:graphicFrameMkLst>
        </pc:graphicFrameChg>
      </pc:sldChg>
      <pc:sldChg chg="modSp mod">
        <pc:chgData name="Jenna Dargon" userId="55fadb61-f140-4fbb-a278-15aac2f87c6e" providerId="ADAL" clId="{F844C992-09A0-4B6B-B23C-F34B09DA5B07}" dt="2022-05-19T10:34:28.738" v="556" actId="20577"/>
        <pc:sldMkLst>
          <pc:docMk/>
          <pc:sldMk cId="4039737079" sldId="292"/>
        </pc:sldMkLst>
        <pc:spChg chg="mod">
          <ac:chgData name="Jenna Dargon" userId="55fadb61-f140-4fbb-a278-15aac2f87c6e" providerId="ADAL" clId="{F844C992-09A0-4B6B-B23C-F34B09DA5B07}" dt="2022-05-19T10:34:28.738" v="556" actId="20577"/>
          <ac:spMkLst>
            <pc:docMk/>
            <pc:sldMk cId="4039737079" sldId="292"/>
            <ac:spMk id="2" creationId="{0CE2753C-07FF-4B73-B265-7C095D44A7DE}"/>
          </ac:spMkLst>
        </pc:spChg>
        <pc:spChg chg="mod">
          <ac:chgData name="Jenna Dargon" userId="55fadb61-f140-4fbb-a278-15aac2f87c6e" providerId="ADAL" clId="{F844C992-09A0-4B6B-B23C-F34B09DA5B07}" dt="2022-05-19T10:33:22.347" v="537" actId="113"/>
          <ac:spMkLst>
            <pc:docMk/>
            <pc:sldMk cId="4039737079" sldId="292"/>
            <ac:spMk id="3" creationId="{994AC1E1-C419-4F47-AFFE-EF1BE886B76F}"/>
          </ac:spMkLst>
        </pc:spChg>
        <pc:spChg chg="mod">
          <ac:chgData name="Jenna Dargon" userId="55fadb61-f140-4fbb-a278-15aac2f87c6e" providerId="ADAL" clId="{F844C992-09A0-4B6B-B23C-F34B09DA5B07}" dt="2022-05-19T10:34:11.243" v="547" actId="14100"/>
          <ac:spMkLst>
            <pc:docMk/>
            <pc:sldMk cId="4039737079" sldId="292"/>
            <ac:spMk id="7" creationId="{0CD40E29-9909-4A4F-8D27-460DDAFB4CA7}"/>
          </ac:spMkLst>
        </pc:spChg>
        <pc:spChg chg="mod">
          <ac:chgData name="Jenna Dargon" userId="55fadb61-f140-4fbb-a278-15aac2f87c6e" providerId="ADAL" clId="{F844C992-09A0-4B6B-B23C-F34B09DA5B07}" dt="2022-05-19T10:34:21.849" v="550" actId="113"/>
          <ac:spMkLst>
            <pc:docMk/>
            <pc:sldMk cId="4039737079" sldId="292"/>
            <ac:spMk id="8" creationId="{EA7D8ECA-BCD6-4411-B1D4-324D4E1875F6}"/>
          </ac:spMkLst>
        </pc:spChg>
        <pc:grpChg chg="mod">
          <ac:chgData name="Jenna Dargon" userId="55fadb61-f140-4fbb-a278-15aac2f87c6e" providerId="ADAL" clId="{F844C992-09A0-4B6B-B23C-F34B09DA5B07}" dt="2022-05-19T10:34:19.011" v="549" actId="1076"/>
          <ac:grpSpMkLst>
            <pc:docMk/>
            <pc:sldMk cId="4039737079" sldId="292"/>
            <ac:grpSpMk id="4" creationId="{B8813E82-7137-4748-AD50-7C677C14B44C}"/>
          </ac:grpSpMkLst>
        </pc:grpChg>
        <pc:picChg chg="mod">
          <ac:chgData name="Jenna Dargon" userId="55fadb61-f140-4fbb-a278-15aac2f87c6e" providerId="ADAL" clId="{F844C992-09A0-4B6B-B23C-F34B09DA5B07}" dt="2022-05-19T10:34:14.301" v="548" actId="1076"/>
          <ac:picMkLst>
            <pc:docMk/>
            <pc:sldMk cId="4039737079" sldId="292"/>
            <ac:picMk id="6" creationId="{B1AD6CDF-67B6-467D-8173-9C2B83E0830B}"/>
          </ac:picMkLst>
        </pc:picChg>
      </pc:sldChg>
      <pc:sldChg chg="addSp delSp modSp mod">
        <pc:chgData name="Jenna Dargon" userId="55fadb61-f140-4fbb-a278-15aac2f87c6e" providerId="ADAL" clId="{F844C992-09A0-4B6B-B23C-F34B09DA5B07}" dt="2022-05-19T09:24:33.950" v="376" actId="14100"/>
        <pc:sldMkLst>
          <pc:docMk/>
          <pc:sldMk cId="4238775959" sldId="294"/>
        </pc:sldMkLst>
        <pc:spChg chg="mod">
          <ac:chgData name="Jenna Dargon" userId="55fadb61-f140-4fbb-a278-15aac2f87c6e" providerId="ADAL" clId="{F844C992-09A0-4B6B-B23C-F34B09DA5B07}" dt="2022-05-19T09:24:12.086" v="367" actId="1038"/>
          <ac:spMkLst>
            <pc:docMk/>
            <pc:sldMk cId="4238775959" sldId="294"/>
            <ac:spMk id="2" creationId="{0CE2753C-07FF-4B73-B265-7C095D44A7DE}"/>
          </ac:spMkLst>
        </pc:spChg>
        <pc:spChg chg="add del mod">
          <ac:chgData name="Jenna Dargon" userId="55fadb61-f140-4fbb-a278-15aac2f87c6e" providerId="ADAL" clId="{F844C992-09A0-4B6B-B23C-F34B09DA5B07}" dt="2022-05-19T09:24:33.950" v="376" actId="14100"/>
          <ac:spMkLst>
            <pc:docMk/>
            <pc:sldMk cId="4238775959" sldId="294"/>
            <ac:spMk id="3" creationId="{994AC1E1-C419-4F47-AFFE-EF1BE886B76F}"/>
          </ac:spMkLst>
        </pc:spChg>
      </pc:sldChg>
      <pc:sldChg chg="addSp delSp modSp mod modClrScheme chgLayout">
        <pc:chgData name="Jenna Dargon" userId="55fadb61-f140-4fbb-a278-15aac2f87c6e" providerId="ADAL" clId="{F844C992-09A0-4B6B-B23C-F34B09DA5B07}" dt="2022-05-19T09:25:16.016" v="397" actId="20577"/>
        <pc:sldMkLst>
          <pc:docMk/>
          <pc:sldMk cId="2384586497" sldId="295"/>
        </pc:sldMkLst>
        <pc:spChg chg="del mod">
          <ac:chgData name="Jenna Dargon" userId="55fadb61-f140-4fbb-a278-15aac2f87c6e" providerId="ADAL" clId="{F844C992-09A0-4B6B-B23C-F34B09DA5B07}" dt="2022-05-19T09:25:08.363" v="383" actId="478"/>
          <ac:spMkLst>
            <pc:docMk/>
            <pc:sldMk cId="2384586497" sldId="295"/>
            <ac:spMk id="2" creationId="{0CE2753C-07FF-4B73-B265-7C095D44A7DE}"/>
          </ac:spMkLst>
        </pc:spChg>
        <pc:spChg chg="mod">
          <ac:chgData name="Jenna Dargon" userId="55fadb61-f140-4fbb-a278-15aac2f87c6e" providerId="ADAL" clId="{F844C992-09A0-4B6B-B23C-F34B09DA5B07}" dt="2022-05-19T09:25:16.016" v="397" actId="20577"/>
          <ac:spMkLst>
            <pc:docMk/>
            <pc:sldMk cId="2384586497" sldId="295"/>
            <ac:spMk id="3" creationId="{994AC1E1-C419-4F47-AFFE-EF1BE886B76F}"/>
          </ac:spMkLst>
        </pc:spChg>
        <pc:spChg chg="add mod ord">
          <ac:chgData name="Jenna Dargon" userId="55fadb61-f140-4fbb-a278-15aac2f87c6e" providerId="ADAL" clId="{F844C992-09A0-4B6B-B23C-F34B09DA5B07}" dt="2022-05-19T09:25:10.039" v="384" actId="20577"/>
          <ac:spMkLst>
            <pc:docMk/>
            <pc:sldMk cId="2384586497" sldId="295"/>
            <ac:spMk id="4" creationId="{EDA5BCC4-7E99-4790-A317-A8E28176879F}"/>
          </ac:spMkLst>
        </pc:spChg>
        <pc:spChg chg="add mod ord">
          <ac:chgData name="Jenna Dargon" userId="55fadb61-f140-4fbb-a278-15aac2f87c6e" providerId="ADAL" clId="{F844C992-09A0-4B6B-B23C-F34B09DA5B07}" dt="2022-05-19T09:25:04.506" v="381" actId="167"/>
          <ac:spMkLst>
            <pc:docMk/>
            <pc:sldMk cId="2384586497" sldId="295"/>
            <ac:spMk id="5" creationId="{B86171B7-69B1-48FF-9254-52CCADDA73B5}"/>
          </ac:spMkLst>
        </pc:spChg>
      </pc:sldChg>
      <pc:sldChg chg="modSp mod">
        <pc:chgData name="Jenna Dargon" userId="55fadb61-f140-4fbb-a278-15aac2f87c6e" providerId="ADAL" clId="{F844C992-09A0-4B6B-B23C-F34B09DA5B07}" dt="2022-05-19T09:26:42.240" v="480" actId="14100"/>
        <pc:sldMkLst>
          <pc:docMk/>
          <pc:sldMk cId="342188598" sldId="297"/>
        </pc:sldMkLst>
        <pc:spChg chg="mod">
          <ac:chgData name="Jenna Dargon" userId="55fadb61-f140-4fbb-a278-15aac2f87c6e" providerId="ADAL" clId="{F844C992-09A0-4B6B-B23C-F34B09DA5B07}" dt="2022-05-19T09:26:42.240" v="480" actId="14100"/>
          <ac:spMkLst>
            <pc:docMk/>
            <pc:sldMk cId="342188598" sldId="297"/>
            <ac:spMk id="3" creationId="{994AC1E1-C419-4F47-AFFE-EF1BE886B76F}"/>
          </ac:spMkLst>
        </pc:spChg>
      </pc:sldChg>
      <pc:sldChg chg="addSp delSp modSp mod modClrScheme chgLayout">
        <pc:chgData name="Jenna Dargon" userId="55fadb61-f140-4fbb-a278-15aac2f87c6e" providerId="ADAL" clId="{F844C992-09A0-4B6B-B23C-F34B09DA5B07}" dt="2022-05-19T09:29:18.769" v="502" actId="14100"/>
        <pc:sldMkLst>
          <pc:docMk/>
          <pc:sldMk cId="2142888997" sldId="298"/>
        </pc:sldMkLst>
        <pc:spChg chg="del">
          <ac:chgData name="Jenna Dargon" userId="55fadb61-f140-4fbb-a278-15aac2f87c6e" providerId="ADAL" clId="{F844C992-09A0-4B6B-B23C-F34B09DA5B07}" dt="2022-05-19T09:27:31.269" v="481" actId="478"/>
          <ac:spMkLst>
            <pc:docMk/>
            <pc:sldMk cId="2142888997" sldId="298"/>
            <ac:spMk id="2" creationId="{0CE2753C-07FF-4B73-B265-7C095D44A7DE}"/>
          </ac:spMkLst>
        </pc:spChg>
        <pc:spChg chg="mod">
          <ac:chgData name="Jenna Dargon" userId="55fadb61-f140-4fbb-a278-15aac2f87c6e" providerId="ADAL" clId="{F844C992-09A0-4B6B-B23C-F34B09DA5B07}" dt="2022-05-19T09:29:18.769" v="502" actId="14100"/>
          <ac:spMkLst>
            <pc:docMk/>
            <pc:sldMk cId="2142888997" sldId="298"/>
            <ac:spMk id="3" creationId="{994AC1E1-C419-4F47-AFFE-EF1BE886B76F}"/>
          </ac:spMkLst>
        </pc:spChg>
        <pc:spChg chg="add mod">
          <ac:chgData name="Jenna Dargon" userId="55fadb61-f140-4fbb-a278-15aac2f87c6e" providerId="ADAL" clId="{F844C992-09A0-4B6B-B23C-F34B09DA5B07}" dt="2022-05-19T09:27:34.822" v="483" actId="20577"/>
          <ac:spMkLst>
            <pc:docMk/>
            <pc:sldMk cId="2142888997" sldId="298"/>
            <ac:spMk id="4" creationId="{B9DF87F1-13EA-4054-A3B4-E6CB60E1730C}"/>
          </ac:spMkLst>
        </pc:spChg>
        <pc:spChg chg="add mod">
          <ac:chgData name="Jenna Dargon" userId="55fadb61-f140-4fbb-a278-15aac2f87c6e" providerId="ADAL" clId="{F844C992-09A0-4B6B-B23C-F34B09DA5B07}" dt="2022-05-19T09:27:31.995" v="482"/>
          <ac:spMkLst>
            <pc:docMk/>
            <pc:sldMk cId="2142888997" sldId="298"/>
            <ac:spMk id="5" creationId="{CA270D58-5990-4FB8-850C-9AED7AADFFC9}"/>
          </ac:spMkLst>
        </pc:spChg>
      </pc:sldChg>
      <pc:sldChg chg="modSp mod">
        <pc:chgData name="Jenna Dargon" userId="55fadb61-f140-4fbb-a278-15aac2f87c6e" providerId="ADAL" clId="{F844C992-09A0-4B6B-B23C-F34B09DA5B07}" dt="2022-05-19T09:29:35.019" v="517" actId="20577"/>
        <pc:sldMkLst>
          <pc:docMk/>
          <pc:sldMk cId="2629165520" sldId="300"/>
        </pc:sldMkLst>
        <pc:spChg chg="mod">
          <ac:chgData name="Jenna Dargon" userId="55fadb61-f140-4fbb-a278-15aac2f87c6e" providerId="ADAL" clId="{F844C992-09A0-4B6B-B23C-F34B09DA5B07}" dt="2022-05-19T09:29:35.019" v="517" actId="20577"/>
          <ac:spMkLst>
            <pc:docMk/>
            <pc:sldMk cId="2629165520" sldId="300"/>
            <ac:spMk id="3" creationId="{994AC1E1-C419-4F47-AFFE-EF1BE886B76F}"/>
          </ac:spMkLst>
        </pc:spChg>
      </pc:sldChg>
      <pc:sldChg chg="addSp delSp modSp mod modClrScheme chgLayout">
        <pc:chgData name="Jenna Dargon" userId="55fadb61-f140-4fbb-a278-15aac2f87c6e" providerId="ADAL" clId="{F844C992-09A0-4B6B-B23C-F34B09DA5B07}" dt="2022-05-19T10:23:42.462" v="522" actId="20577"/>
        <pc:sldMkLst>
          <pc:docMk/>
          <pc:sldMk cId="2034633379" sldId="301"/>
        </pc:sldMkLst>
        <pc:spChg chg="del">
          <ac:chgData name="Jenna Dargon" userId="55fadb61-f140-4fbb-a278-15aac2f87c6e" providerId="ADAL" clId="{F844C992-09A0-4B6B-B23C-F34B09DA5B07}" dt="2022-05-19T10:23:31.542" v="519" actId="478"/>
          <ac:spMkLst>
            <pc:docMk/>
            <pc:sldMk cId="2034633379" sldId="301"/>
            <ac:spMk id="2" creationId="{0CE2753C-07FF-4B73-B265-7C095D44A7DE}"/>
          </ac:spMkLst>
        </pc:spChg>
        <pc:spChg chg="mod">
          <ac:chgData name="Jenna Dargon" userId="55fadb61-f140-4fbb-a278-15aac2f87c6e" providerId="ADAL" clId="{F844C992-09A0-4B6B-B23C-F34B09DA5B07}" dt="2022-05-19T10:23:11.500" v="518" actId="6549"/>
          <ac:spMkLst>
            <pc:docMk/>
            <pc:sldMk cId="2034633379" sldId="301"/>
            <ac:spMk id="3" creationId="{994AC1E1-C419-4F47-AFFE-EF1BE886B76F}"/>
          </ac:spMkLst>
        </pc:spChg>
        <pc:spChg chg="add mod">
          <ac:chgData name="Jenna Dargon" userId="55fadb61-f140-4fbb-a278-15aac2f87c6e" providerId="ADAL" clId="{F844C992-09A0-4B6B-B23C-F34B09DA5B07}" dt="2022-05-19T10:23:42.462" v="522" actId="20577"/>
          <ac:spMkLst>
            <pc:docMk/>
            <pc:sldMk cId="2034633379" sldId="301"/>
            <ac:spMk id="4" creationId="{CBE52E4A-53D4-48CA-BF23-D7EA5496BDFC}"/>
          </ac:spMkLst>
        </pc:spChg>
        <pc:spChg chg="add mod">
          <ac:chgData name="Jenna Dargon" userId="55fadb61-f140-4fbb-a278-15aac2f87c6e" providerId="ADAL" clId="{F844C992-09A0-4B6B-B23C-F34B09DA5B07}" dt="2022-05-19T10:23:32.896" v="520"/>
          <ac:spMkLst>
            <pc:docMk/>
            <pc:sldMk cId="2034633379" sldId="301"/>
            <ac:spMk id="5" creationId="{56C210F4-DC09-4B01-97B4-3CB1A561B056}"/>
          </ac:spMkLst>
        </pc:spChg>
      </pc:sldChg>
      <pc:sldChg chg="modSp mod">
        <pc:chgData name="Jenna Dargon" userId="55fadb61-f140-4fbb-a278-15aac2f87c6e" providerId="ADAL" clId="{F844C992-09A0-4B6B-B23C-F34B09DA5B07}" dt="2022-05-19T10:26:44.311" v="535" actId="1036"/>
        <pc:sldMkLst>
          <pc:docMk/>
          <pc:sldMk cId="2316830445" sldId="303"/>
        </pc:sldMkLst>
        <pc:spChg chg="mod">
          <ac:chgData name="Jenna Dargon" userId="55fadb61-f140-4fbb-a278-15aac2f87c6e" providerId="ADAL" clId="{F844C992-09A0-4B6B-B23C-F34B09DA5B07}" dt="2022-05-19T10:26:44.311" v="535" actId="1036"/>
          <ac:spMkLst>
            <pc:docMk/>
            <pc:sldMk cId="2316830445" sldId="303"/>
            <ac:spMk id="3" creationId="{994AC1E1-C419-4F47-AFFE-EF1BE886B76F}"/>
          </ac:spMkLst>
        </pc:spChg>
      </pc:sldChg>
      <pc:sldChg chg="addSp delSp modSp mod delAnim">
        <pc:chgData name="Jenna Dargon" userId="55fadb61-f140-4fbb-a278-15aac2f87c6e" providerId="ADAL" clId="{F844C992-09A0-4B6B-B23C-F34B09DA5B07}" dt="2022-05-19T10:42:19.473" v="613" actId="1037"/>
        <pc:sldMkLst>
          <pc:docMk/>
          <pc:sldMk cId="1340536313" sldId="304"/>
        </pc:sldMkLst>
        <pc:spChg chg="mod">
          <ac:chgData name="Jenna Dargon" userId="55fadb61-f140-4fbb-a278-15aac2f87c6e" providerId="ADAL" clId="{F844C992-09A0-4B6B-B23C-F34B09DA5B07}" dt="2022-05-19T10:42:19.473" v="613" actId="1037"/>
          <ac:spMkLst>
            <pc:docMk/>
            <pc:sldMk cId="1340536313" sldId="304"/>
            <ac:spMk id="3" creationId="{93CA8860-E1F3-45B5-90ED-551356FBB360}"/>
          </ac:spMkLst>
        </pc:spChg>
        <pc:spChg chg="mod">
          <ac:chgData name="Jenna Dargon" userId="55fadb61-f140-4fbb-a278-15aac2f87c6e" providerId="ADAL" clId="{F844C992-09A0-4B6B-B23C-F34B09DA5B07}" dt="2022-05-19T10:40:43.233" v="582" actId="1076"/>
          <ac:spMkLst>
            <pc:docMk/>
            <pc:sldMk cId="1340536313" sldId="304"/>
            <ac:spMk id="4" creationId="{F532B1B3-BC68-4B85-AAE6-756A04FC6AAF}"/>
          </ac:spMkLst>
        </pc:spChg>
        <pc:spChg chg="del mod">
          <ac:chgData name="Jenna Dargon" userId="55fadb61-f140-4fbb-a278-15aac2f87c6e" providerId="ADAL" clId="{F844C992-09A0-4B6B-B23C-F34B09DA5B07}" dt="2022-05-19T10:40:22.482" v="576" actId="478"/>
          <ac:spMkLst>
            <pc:docMk/>
            <pc:sldMk cId="1340536313" sldId="304"/>
            <ac:spMk id="5" creationId="{777BA9CA-FD6C-4B93-A642-A6B2A9C16FBE}"/>
          </ac:spMkLst>
        </pc:spChg>
        <pc:spChg chg="del">
          <ac:chgData name="Jenna Dargon" userId="55fadb61-f140-4fbb-a278-15aac2f87c6e" providerId="ADAL" clId="{F844C992-09A0-4B6B-B23C-F34B09DA5B07}" dt="2022-05-19T10:40:51.915" v="584" actId="478"/>
          <ac:spMkLst>
            <pc:docMk/>
            <pc:sldMk cId="1340536313" sldId="304"/>
            <ac:spMk id="16" creationId="{2B2F104F-5DA2-4250-97B2-204D9F187942}"/>
          </ac:spMkLst>
        </pc:spChg>
        <pc:spChg chg="del topLvl">
          <ac:chgData name="Jenna Dargon" userId="55fadb61-f140-4fbb-a278-15aac2f87c6e" providerId="ADAL" clId="{F844C992-09A0-4B6B-B23C-F34B09DA5B07}" dt="2022-05-19T10:40:53.762" v="585" actId="478"/>
          <ac:spMkLst>
            <pc:docMk/>
            <pc:sldMk cId="1340536313" sldId="304"/>
            <ac:spMk id="17" creationId="{AB4DB617-8C2E-4E4E-85CC-65F0FC107F2F}"/>
          </ac:spMkLst>
        </pc:spChg>
        <pc:spChg chg="mod">
          <ac:chgData name="Jenna Dargon" userId="55fadb61-f140-4fbb-a278-15aac2f87c6e" providerId="ADAL" clId="{F844C992-09A0-4B6B-B23C-F34B09DA5B07}" dt="2022-05-19T10:41:58.447" v="607" actId="165"/>
          <ac:spMkLst>
            <pc:docMk/>
            <pc:sldMk cId="1340536313" sldId="304"/>
            <ac:spMk id="19" creationId="{5F2E0161-0879-4BAD-A00D-F0EE0C0230A9}"/>
          </ac:spMkLst>
        </pc:spChg>
        <pc:spChg chg="add del mod">
          <ac:chgData name="Jenna Dargon" userId="55fadb61-f140-4fbb-a278-15aac2f87c6e" providerId="ADAL" clId="{F844C992-09A0-4B6B-B23C-F34B09DA5B07}" dt="2022-05-19T10:41:58.447" v="607" actId="165"/>
          <ac:spMkLst>
            <pc:docMk/>
            <pc:sldMk cId="1340536313" sldId="304"/>
            <ac:spMk id="20" creationId="{FCA0D617-5F21-49A2-A816-7639FC9FB079}"/>
          </ac:spMkLst>
        </pc:spChg>
        <pc:grpChg chg="add del mod">
          <ac:chgData name="Jenna Dargon" userId="55fadb61-f140-4fbb-a278-15aac2f87c6e" providerId="ADAL" clId="{F844C992-09A0-4B6B-B23C-F34B09DA5B07}" dt="2022-05-19T10:41:58.447" v="607" actId="165"/>
          <ac:grpSpMkLst>
            <pc:docMk/>
            <pc:sldMk cId="1340536313" sldId="304"/>
            <ac:grpSpMk id="11" creationId="{7F2BA632-D442-4626-8F6C-D7507A7F5A0A}"/>
          </ac:grpSpMkLst>
        </pc:grpChg>
        <pc:grpChg chg="add del mod topLvl">
          <ac:chgData name="Jenna Dargon" userId="55fadb61-f140-4fbb-a278-15aac2f87c6e" providerId="ADAL" clId="{F844C992-09A0-4B6B-B23C-F34B09DA5B07}" dt="2022-05-19T10:42:12.212" v="608" actId="1076"/>
          <ac:grpSpMkLst>
            <pc:docMk/>
            <pc:sldMk cId="1340536313" sldId="304"/>
            <ac:grpSpMk id="12" creationId="{78F7431C-924C-468B-BBFB-E1497BC476A2}"/>
          </ac:grpSpMkLst>
        </pc:grpChg>
        <pc:grpChg chg="del">
          <ac:chgData name="Jenna Dargon" userId="55fadb61-f140-4fbb-a278-15aac2f87c6e" providerId="ADAL" clId="{F844C992-09A0-4B6B-B23C-F34B09DA5B07}" dt="2022-05-19T10:40:53.762" v="585" actId="478"/>
          <ac:grpSpMkLst>
            <pc:docMk/>
            <pc:sldMk cId="1340536313" sldId="304"/>
            <ac:grpSpMk id="13" creationId="{7C482344-46A6-4913-86FA-94C375A2EC83}"/>
          </ac:grpSpMkLst>
        </pc:grpChg>
        <pc:grpChg chg="del">
          <ac:chgData name="Jenna Dargon" userId="55fadb61-f140-4fbb-a278-15aac2f87c6e" providerId="ADAL" clId="{F844C992-09A0-4B6B-B23C-F34B09DA5B07}" dt="2022-05-19T10:40:51.915" v="584" actId="478"/>
          <ac:grpSpMkLst>
            <pc:docMk/>
            <pc:sldMk cId="1340536313" sldId="304"/>
            <ac:grpSpMk id="14" creationId="{22F3CF81-F380-40AD-8073-A5A3ABD5A504}"/>
          </ac:grpSpMkLst>
        </pc:grpChg>
        <pc:picChg chg="del topLvl">
          <ac:chgData name="Jenna Dargon" userId="55fadb61-f140-4fbb-a278-15aac2f87c6e" providerId="ADAL" clId="{F844C992-09A0-4B6B-B23C-F34B09DA5B07}" dt="2022-05-19T10:40:54.611" v="586" actId="478"/>
          <ac:picMkLst>
            <pc:docMk/>
            <pc:sldMk cId="1340536313" sldId="304"/>
            <ac:picMk id="15" creationId="{C60DD4A6-C80E-4DD4-8C2E-D4CF35EE139E}"/>
          </ac:picMkLst>
        </pc:picChg>
        <pc:picChg chg="mod topLvl">
          <ac:chgData name="Jenna Dargon" userId="55fadb61-f140-4fbb-a278-15aac2f87c6e" providerId="ADAL" clId="{F844C992-09A0-4B6B-B23C-F34B09DA5B07}" dt="2022-05-19T10:42:12.212" v="608" actId="1076"/>
          <ac:picMkLst>
            <pc:docMk/>
            <pc:sldMk cId="1340536313" sldId="304"/>
            <ac:picMk id="18" creationId="{807D4B77-F44F-46D9-B1E4-B881137D54C2}"/>
          </ac:picMkLst>
        </pc:picChg>
      </pc:sldChg>
      <pc:sldChg chg="modSp mod">
        <pc:chgData name="Jenna Dargon" userId="55fadb61-f140-4fbb-a278-15aac2f87c6e" providerId="ADAL" clId="{F844C992-09A0-4B6B-B23C-F34B09DA5B07}" dt="2022-05-19T10:56:57.940" v="638" actId="14734"/>
        <pc:sldMkLst>
          <pc:docMk/>
          <pc:sldMk cId="3809630548" sldId="306"/>
        </pc:sldMkLst>
        <pc:graphicFrameChg chg="mod modGraphic">
          <ac:chgData name="Jenna Dargon" userId="55fadb61-f140-4fbb-a278-15aac2f87c6e" providerId="ADAL" clId="{F844C992-09A0-4B6B-B23C-F34B09DA5B07}" dt="2022-05-19T10:56:57.940" v="638" actId="14734"/>
          <ac:graphicFrameMkLst>
            <pc:docMk/>
            <pc:sldMk cId="3809630548" sldId="306"/>
            <ac:graphicFrameMk id="5" creationId="{E5543718-9E46-4175-B02F-BB1C461065D8}"/>
          </ac:graphicFrameMkLst>
        </pc:graphicFrameChg>
      </pc:sldChg>
    </pc:docChg>
  </pc:docChgLst>
  <pc:docChgLst>
    <pc:chgData name="Jenna Dargon" userId="55fadb61-f140-4fbb-a278-15aac2f87c6e" providerId="ADAL" clId="{D563E5A5-1AFE-4932-AC19-E97B257AA201}"/>
    <pc:docChg chg="custSel modSld modMainMaster">
      <pc:chgData name="Jenna Dargon" userId="55fadb61-f140-4fbb-a278-15aac2f87c6e" providerId="ADAL" clId="{D563E5A5-1AFE-4932-AC19-E97B257AA201}" dt="2023-01-27T09:01:16.410" v="41"/>
      <pc:docMkLst>
        <pc:docMk/>
      </pc:docMkLst>
      <pc:sldChg chg="modSp mod">
        <pc:chgData name="Jenna Dargon" userId="55fadb61-f140-4fbb-a278-15aac2f87c6e" providerId="ADAL" clId="{D563E5A5-1AFE-4932-AC19-E97B257AA201}" dt="2023-01-27T09:00:19.613" v="39" actId="207"/>
        <pc:sldMkLst>
          <pc:docMk/>
          <pc:sldMk cId="457323576" sldId="287"/>
        </pc:sldMkLst>
        <pc:graphicFrameChg chg="modGraphic">
          <ac:chgData name="Jenna Dargon" userId="55fadb61-f140-4fbb-a278-15aac2f87c6e" providerId="ADAL" clId="{D563E5A5-1AFE-4932-AC19-E97B257AA201}" dt="2023-01-27T09:00:19.613" v="39" actId="207"/>
          <ac:graphicFrameMkLst>
            <pc:docMk/>
            <pc:sldMk cId="457323576" sldId="287"/>
            <ac:graphicFrameMk id="12" creationId="{9D20096E-AB1C-4C93-A2E6-FB7856BD58FC}"/>
          </ac:graphicFrameMkLst>
        </pc:graphicFrameChg>
      </pc:sldChg>
      <pc:sldMasterChg chg="addSp modSp modSldLayout">
        <pc:chgData name="Jenna Dargon" userId="55fadb61-f140-4fbb-a278-15aac2f87c6e" providerId="ADAL" clId="{D563E5A5-1AFE-4932-AC19-E97B257AA201}" dt="2023-01-27T08:59:45.167" v="36"/>
        <pc:sldMasterMkLst>
          <pc:docMk/>
          <pc:sldMasterMk cId="1188785011" sldId="2147483648"/>
        </pc:sldMasterMkLst>
        <pc:spChg chg="add mod">
          <ac:chgData name="Jenna Dargon" userId="55fadb61-f140-4fbb-a278-15aac2f87c6e" providerId="ADAL" clId="{D563E5A5-1AFE-4932-AC19-E97B257AA201}" dt="2023-01-27T08:59:27.268" v="30"/>
          <ac:spMkLst>
            <pc:docMk/>
            <pc:sldMasterMk cId="1188785011" sldId="2147483648"/>
            <ac:spMk id="2" creationId="{116F6C3B-B4F4-6AF3-810F-498F4291C237}"/>
          </ac:spMkLst>
        </pc:spChg>
        <pc:sldLayoutChg chg="addSp delSp modSp">
          <pc:chgData name="Jenna Dargon" userId="55fadb61-f140-4fbb-a278-15aac2f87c6e" providerId="ADAL" clId="{D563E5A5-1AFE-4932-AC19-E97B257AA201}" dt="2023-01-27T08:59:45.167" v="36"/>
          <pc:sldLayoutMkLst>
            <pc:docMk/>
            <pc:sldMasterMk cId="1188785011" sldId="2147483648"/>
            <pc:sldLayoutMk cId="2818874633" sldId="2147483686"/>
          </pc:sldLayoutMkLst>
          <pc:spChg chg="add del mod">
            <ac:chgData name="Jenna Dargon" userId="55fadb61-f140-4fbb-a278-15aac2f87c6e" providerId="ADAL" clId="{D563E5A5-1AFE-4932-AC19-E97B257AA201}" dt="2023-01-27T08:59:45.167" v="36"/>
            <ac:spMkLst>
              <pc:docMk/>
              <pc:sldMasterMk cId="1188785011" sldId="2147483648"/>
              <pc:sldLayoutMk cId="2818874633" sldId="2147483686"/>
              <ac:spMk id="2" creationId="{6A7854E7-F23E-7CE4-0738-D3E6A58BCBBD}"/>
            </ac:spMkLst>
          </pc:spChg>
        </pc:sldLayoutChg>
      </pc:sldMasterChg>
      <pc:sldMasterChg chg="addSp modSp modSldLayout">
        <pc:chgData name="Jenna Dargon" userId="55fadb61-f140-4fbb-a278-15aac2f87c6e" providerId="ADAL" clId="{D563E5A5-1AFE-4932-AC19-E97B257AA201}" dt="2023-01-27T09:01:16.410" v="41"/>
        <pc:sldMasterMkLst>
          <pc:docMk/>
          <pc:sldMasterMk cId="461596073" sldId="2147483673"/>
        </pc:sldMasterMkLst>
        <pc:spChg chg="add mod">
          <ac:chgData name="Jenna Dargon" userId="55fadb61-f140-4fbb-a278-15aac2f87c6e" providerId="ADAL" clId="{D563E5A5-1AFE-4932-AC19-E97B257AA201}" dt="2023-01-27T09:01:16.410" v="41"/>
          <ac:spMkLst>
            <pc:docMk/>
            <pc:sldMasterMk cId="461596073" sldId="2147483673"/>
            <ac:spMk id="2" creationId="{F57EF5F6-607F-A941-12AD-ECDF51F50ECB}"/>
          </ac:spMkLst>
        </pc:spChg>
        <pc:sldLayoutChg chg="addSp modSp mod">
          <pc:chgData name="Jenna Dargon" userId="55fadb61-f140-4fbb-a278-15aac2f87c6e" providerId="ADAL" clId="{D563E5A5-1AFE-4932-AC19-E97B257AA201}" dt="2023-01-27T08:59:24.421" v="29" actId="1076"/>
          <pc:sldLayoutMkLst>
            <pc:docMk/>
            <pc:sldMasterMk cId="461596073" sldId="2147483673"/>
            <pc:sldLayoutMk cId="1627862891" sldId="2147483649"/>
          </pc:sldLayoutMkLst>
          <pc:spChg chg="add mod">
            <ac:chgData name="Jenna Dargon" userId="55fadb61-f140-4fbb-a278-15aac2f87c6e" providerId="ADAL" clId="{D563E5A5-1AFE-4932-AC19-E97B257AA201}" dt="2023-01-27T08:59:24.421" v="29" actId="1076"/>
            <ac:spMkLst>
              <pc:docMk/>
              <pc:sldMasterMk cId="461596073" sldId="2147483673"/>
              <pc:sldLayoutMk cId="1627862891" sldId="2147483649"/>
              <ac:spMk id="2" creationId="{683F1FF4-557C-92DF-305A-0E968FEBC414}"/>
            </ac:spMkLst>
          </pc:spChg>
        </pc:sldLayoutChg>
      </pc:sldMasterChg>
      <pc:sldMasterChg chg="addSp modSp modSldLayout">
        <pc:chgData name="Jenna Dargon" userId="55fadb61-f140-4fbb-a278-15aac2f87c6e" providerId="ADAL" clId="{D563E5A5-1AFE-4932-AC19-E97B257AA201}" dt="2023-01-27T09:00:52.679" v="40" actId="478"/>
        <pc:sldMasterMkLst>
          <pc:docMk/>
          <pc:sldMasterMk cId="1035412646" sldId="2147483687"/>
        </pc:sldMasterMkLst>
        <pc:spChg chg="add mod">
          <ac:chgData name="Jenna Dargon" userId="55fadb61-f140-4fbb-a278-15aac2f87c6e" providerId="ADAL" clId="{D563E5A5-1AFE-4932-AC19-E97B257AA201}" dt="2023-01-27T08:59:33.018" v="31"/>
          <ac:spMkLst>
            <pc:docMk/>
            <pc:sldMasterMk cId="1035412646" sldId="2147483687"/>
            <ac:spMk id="2" creationId="{D7BB9B6F-641F-3DD1-D19F-37980000AA7E}"/>
          </ac:spMkLst>
        </pc:spChg>
        <pc:sldLayoutChg chg="addSp modSp">
          <pc:chgData name="Jenna Dargon" userId="55fadb61-f140-4fbb-a278-15aac2f87c6e" providerId="ADAL" clId="{D563E5A5-1AFE-4932-AC19-E97B257AA201}" dt="2023-01-27T08:59:34.887" v="32"/>
          <pc:sldLayoutMkLst>
            <pc:docMk/>
            <pc:sldMasterMk cId="1035412646" sldId="2147483687"/>
            <pc:sldLayoutMk cId="1457850769" sldId="2147483699"/>
          </pc:sldLayoutMkLst>
          <pc:spChg chg="add mod">
            <ac:chgData name="Jenna Dargon" userId="55fadb61-f140-4fbb-a278-15aac2f87c6e" providerId="ADAL" clId="{D563E5A5-1AFE-4932-AC19-E97B257AA201}" dt="2023-01-27T08:59:34.887" v="32"/>
            <ac:spMkLst>
              <pc:docMk/>
              <pc:sldMasterMk cId="1035412646" sldId="2147483687"/>
              <pc:sldLayoutMk cId="1457850769" sldId="2147483699"/>
              <ac:spMk id="2" creationId="{9FA58AC0-A6A9-852E-A047-09AE7D8C9557}"/>
            </ac:spMkLst>
          </pc:spChg>
        </pc:sldLayoutChg>
        <pc:sldLayoutChg chg="addSp delSp modSp mod">
          <pc:chgData name="Jenna Dargon" userId="55fadb61-f140-4fbb-a278-15aac2f87c6e" providerId="ADAL" clId="{D563E5A5-1AFE-4932-AC19-E97B257AA201}" dt="2023-01-27T09:00:52.679" v="40" actId="478"/>
          <pc:sldLayoutMkLst>
            <pc:docMk/>
            <pc:sldMasterMk cId="1035412646" sldId="2147483687"/>
            <pc:sldLayoutMk cId="2546892013" sldId="2147483700"/>
          </pc:sldLayoutMkLst>
          <pc:spChg chg="add del mod">
            <ac:chgData name="Jenna Dargon" userId="55fadb61-f140-4fbb-a278-15aac2f87c6e" providerId="ADAL" clId="{D563E5A5-1AFE-4932-AC19-E97B257AA201}" dt="2023-01-27T09:00:52.679" v="40" actId="478"/>
            <ac:spMkLst>
              <pc:docMk/>
              <pc:sldMasterMk cId="1035412646" sldId="2147483687"/>
              <pc:sldLayoutMk cId="2546892013" sldId="2147483700"/>
              <ac:spMk id="2" creationId="{B741A34C-92BA-ECEE-B511-F974CD255B43}"/>
            </ac:spMkLst>
          </pc:spChg>
        </pc:sldLayoutChg>
        <pc:sldLayoutChg chg="addSp modSp">
          <pc:chgData name="Jenna Dargon" userId="55fadb61-f140-4fbb-a278-15aac2f87c6e" providerId="ADAL" clId="{D563E5A5-1AFE-4932-AC19-E97B257AA201}" dt="2023-01-27T08:59:35.974" v="33"/>
          <pc:sldLayoutMkLst>
            <pc:docMk/>
            <pc:sldMasterMk cId="1035412646" sldId="2147483687"/>
            <pc:sldLayoutMk cId="880073683" sldId="2147483701"/>
          </pc:sldLayoutMkLst>
          <pc:spChg chg="add mod">
            <ac:chgData name="Jenna Dargon" userId="55fadb61-f140-4fbb-a278-15aac2f87c6e" providerId="ADAL" clId="{D563E5A5-1AFE-4932-AC19-E97B257AA201}" dt="2023-01-27T08:59:35.974" v="33"/>
            <ac:spMkLst>
              <pc:docMk/>
              <pc:sldMasterMk cId="1035412646" sldId="2147483687"/>
              <pc:sldLayoutMk cId="880073683" sldId="2147483701"/>
              <ac:spMk id="2" creationId="{FD40EE26-D6D9-DB2C-4A92-3F60908C03FF}"/>
            </ac:spMkLst>
          </pc:spChg>
        </pc:sldLayoutChg>
      </pc:sldMasterChg>
    </pc:docChg>
  </pc:docChgLst>
  <pc:docChgLst>
    <pc:chgData name="Jenna Dargon" userId="55fadb61-f140-4fbb-a278-15aac2f87c6e" providerId="ADAL" clId="{029C0B60-5508-4662-A632-35FD9DB3558F}"/>
    <pc:docChg chg="custSel delSld modSld modMainMaster">
      <pc:chgData name="Jenna Dargon" userId="55fadb61-f140-4fbb-a278-15aac2f87c6e" providerId="ADAL" clId="{029C0B60-5508-4662-A632-35FD9DB3558F}" dt="2022-02-08T12:13:08.659" v="142" actId="14100"/>
      <pc:docMkLst>
        <pc:docMk/>
      </pc:docMkLst>
      <pc:sldChg chg="modSp mod">
        <pc:chgData name="Jenna Dargon" userId="55fadb61-f140-4fbb-a278-15aac2f87c6e" providerId="ADAL" clId="{029C0B60-5508-4662-A632-35FD9DB3558F}" dt="2022-02-08T11:34:47.787" v="52"/>
        <pc:sldMkLst>
          <pc:docMk/>
          <pc:sldMk cId="1959493693" sldId="259"/>
        </pc:sldMkLst>
        <pc:spChg chg="mod">
          <ac:chgData name="Jenna Dargon" userId="55fadb61-f140-4fbb-a278-15aac2f87c6e" providerId="ADAL" clId="{029C0B60-5508-4662-A632-35FD9DB3558F}" dt="2022-02-08T11:34:47.787" v="52"/>
          <ac:spMkLst>
            <pc:docMk/>
            <pc:sldMk cId="1959493693" sldId="259"/>
            <ac:spMk id="9" creationId="{2CDF8918-7B95-4100-8AE0-C5E93EB0D751}"/>
          </ac:spMkLst>
        </pc:spChg>
        <pc:spChg chg="mod">
          <ac:chgData name="Jenna Dargon" userId="55fadb61-f140-4fbb-a278-15aac2f87c6e" providerId="ADAL" clId="{029C0B60-5508-4662-A632-35FD9DB3558F}" dt="2022-02-08T11:33:01.344" v="18" actId="20577"/>
          <ac:spMkLst>
            <pc:docMk/>
            <pc:sldMk cId="1959493693" sldId="259"/>
            <ac:spMk id="11" creationId="{077387FA-A62C-499E-B82E-26CC631F013A}"/>
          </ac:spMkLst>
        </pc:spChg>
      </pc:sldChg>
      <pc:sldChg chg="modSp mod">
        <pc:chgData name="Jenna Dargon" userId="55fadb61-f140-4fbb-a278-15aac2f87c6e" providerId="ADAL" clId="{029C0B60-5508-4662-A632-35FD9DB3558F}" dt="2022-02-08T11:42:24.356" v="132" actId="20577"/>
        <pc:sldMkLst>
          <pc:docMk/>
          <pc:sldMk cId="2892986585" sldId="260"/>
        </pc:sldMkLst>
        <pc:spChg chg="mod">
          <ac:chgData name="Jenna Dargon" userId="55fadb61-f140-4fbb-a278-15aac2f87c6e" providerId="ADAL" clId="{029C0B60-5508-4662-A632-35FD9DB3558F}" dt="2022-02-08T11:37:58.978" v="106" actId="20577"/>
          <ac:spMkLst>
            <pc:docMk/>
            <pc:sldMk cId="2892986585" sldId="260"/>
            <ac:spMk id="4" creationId="{2AAF973E-6183-490A-BD70-DA78FD82B6B2}"/>
          </ac:spMkLst>
        </pc:spChg>
        <pc:graphicFrameChg chg="modGraphic">
          <ac:chgData name="Jenna Dargon" userId="55fadb61-f140-4fbb-a278-15aac2f87c6e" providerId="ADAL" clId="{029C0B60-5508-4662-A632-35FD9DB3558F}" dt="2022-02-08T11:42:24.356" v="132" actId="20577"/>
          <ac:graphicFrameMkLst>
            <pc:docMk/>
            <pc:sldMk cId="2892986585" sldId="260"/>
            <ac:graphicFrameMk id="2" creationId="{49E09292-C182-4067-9806-C4A737648EC1}"/>
          </ac:graphicFrameMkLst>
        </pc:graphicFrameChg>
      </pc:sldChg>
      <pc:sldChg chg="addSp delSp modSp mod">
        <pc:chgData name="Jenna Dargon" userId="55fadb61-f140-4fbb-a278-15aac2f87c6e" providerId="ADAL" clId="{029C0B60-5508-4662-A632-35FD9DB3558F}" dt="2022-02-08T11:37:27.143" v="102"/>
        <pc:sldMkLst>
          <pc:docMk/>
          <pc:sldMk cId="3378825058" sldId="261"/>
        </pc:sldMkLst>
        <pc:spChg chg="del mod">
          <ac:chgData name="Jenna Dargon" userId="55fadb61-f140-4fbb-a278-15aac2f87c6e" providerId="ADAL" clId="{029C0B60-5508-4662-A632-35FD9DB3558F}" dt="2022-02-08T11:37:26.642" v="101" actId="478"/>
          <ac:spMkLst>
            <pc:docMk/>
            <pc:sldMk cId="3378825058" sldId="261"/>
            <ac:spMk id="2" creationId="{8BA4BD46-1E74-49B3-8020-99427BE95990}"/>
          </ac:spMkLst>
        </pc:spChg>
        <pc:spChg chg="mod">
          <ac:chgData name="Jenna Dargon" userId="55fadb61-f140-4fbb-a278-15aac2f87c6e" providerId="ADAL" clId="{029C0B60-5508-4662-A632-35FD9DB3558F}" dt="2022-02-08T11:37:08.153" v="66" actId="20577"/>
          <ac:spMkLst>
            <pc:docMk/>
            <pc:sldMk cId="3378825058" sldId="261"/>
            <ac:spMk id="12" creationId="{297CA11F-B52E-4750-85AC-F75CE7933D36}"/>
          </ac:spMkLst>
        </pc:spChg>
        <pc:spChg chg="add del mod">
          <ac:chgData name="Jenna Dargon" userId="55fadb61-f140-4fbb-a278-15aac2f87c6e" providerId="ADAL" clId="{029C0B60-5508-4662-A632-35FD9DB3558F}" dt="2022-02-08T11:37:18.128" v="68"/>
          <ac:spMkLst>
            <pc:docMk/>
            <pc:sldMk cId="3378825058" sldId="261"/>
            <ac:spMk id="13" creationId="{D8D1A9E9-BCDF-4F59-B2FB-636553BC9D27}"/>
          </ac:spMkLst>
        </pc:spChg>
        <pc:spChg chg="add mod">
          <ac:chgData name="Jenna Dargon" userId="55fadb61-f140-4fbb-a278-15aac2f87c6e" providerId="ADAL" clId="{029C0B60-5508-4662-A632-35FD9DB3558F}" dt="2022-02-08T11:37:27.143" v="102"/>
          <ac:spMkLst>
            <pc:docMk/>
            <pc:sldMk cId="3378825058" sldId="261"/>
            <ac:spMk id="14" creationId="{79C73292-E5B4-4E8B-8C6D-2505FD172DDE}"/>
          </ac:spMkLst>
        </pc:spChg>
      </pc:sldChg>
      <pc:sldChg chg="addSp modSp mod">
        <pc:chgData name="Jenna Dargon" userId="55fadb61-f140-4fbb-a278-15aac2f87c6e" providerId="ADAL" clId="{029C0B60-5508-4662-A632-35FD9DB3558F}" dt="2022-02-08T11:47:47.747" v="135"/>
        <pc:sldMkLst>
          <pc:docMk/>
          <pc:sldMk cId="989488239" sldId="264"/>
        </pc:sldMkLst>
        <pc:spChg chg="mod">
          <ac:chgData name="Jenna Dargon" userId="55fadb61-f140-4fbb-a278-15aac2f87c6e" providerId="ADAL" clId="{029C0B60-5508-4662-A632-35FD9DB3558F}" dt="2022-02-08T11:47:46.062" v="134" actId="20577"/>
          <ac:spMkLst>
            <pc:docMk/>
            <pc:sldMk cId="989488239" sldId="264"/>
            <ac:spMk id="2" creationId="{E4768E34-ED83-4C6E-A8A7-85DBDAADF15B}"/>
          </ac:spMkLst>
        </pc:spChg>
        <pc:spChg chg="add mod">
          <ac:chgData name="Jenna Dargon" userId="55fadb61-f140-4fbb-a278-15aac2f87c6e" providerId="ADAL" clId="{029C0B60-5508-4662-A632-35FD9DB3558F}" dt="2022-02-08T11:47:47.747" v="135"/>
          <ac:spMkLst>
            <pc:docMk/>
            <pc:sldMk cId="989488239" sldId="264"/>
            <ac:spMk id="4" creationId="{C7D19FB8-B51D-464E-8F87-930A2E98DE7A}"/>
          </ac:spMkLst>
        </pc:spChg>
        <pc:picChg chg="add mod">
          <ac:chgData name="Jenna Dargon" userId="55fadb61-f140-4fbb-a278-15aac2f87c6e" providerId="ADAL" clId="{029C0B60-5508-4662-A632-35FD9DB3558F}" dt="2022-02-08T11:47:47.747" v="135"/>
          <ac:picMkLst>
            <pc:docMk/>
            <pc:sldMk cId="989488239" sldId="264"/>
            <ac:picMk id="3" creationId="{C2BAE094-1561-4463-8754-76994E9DE6CE}"/>
          </ac:picMkLst>
        </pc:picChg>
        <pc:picChg chg="add mod">
          <ac:chgData name="Jenna Dargon" userId="55fadb61-f140-4fbb-a278-15aac2f87c6e" providerId="ADAL" clId="{029C0B60-5508-4662-A632-35FD9DB3558F}" dt="2022-02-08T11:47:47.747" v="135"/>
          <ac:picMkLst>
            <pc:docMk/>
            <pc:sldMk cId="989488239" sldId="264"/>
            <ac:picMk id="5" creationId="{362D093A-94CC-44B1-947A-3F71DB6BBDB1}"/>
          </ac:picMkLst>
        </pc:picChg>
        <pc:picChg chg="add mod">
          <ac:chgData name="Jenna Dargon" userId="55fadb61-f140-4fbb-a278-15aac2f87c6e" providerId="ADAL" clId="{029C0B60-5508-4662-A632-35FD9DB3558F}" dt="2022-02-08T11:47:47.747" v="135"/>
          <ac:picMkLst>
            <pc:docMk/>
            <pc:sldMk cId="989488239" sldId="264"/>
            <ac:picMk id="6" creationId="{ABF9BAB7-A8FE-4BC6-9F33-EE3A1C52420E}"/>
          </ac:picMkLst>
        </pc:picChg>
        <pc:picChg chg="add mod">
          <ac:chgData name="Jenna Dargon" userId="55fadb61-f140-4fbb-a278-15aac2f87c6e" providerId="ADAL" clId="{029C0B60-5508-4662-A632-35FD9DB3558F}" dt="2022-02-08T11:47:47.747" v="135"/>
          <ac:picMkLst>
            <pc:docMk/>
            <pc:sldMk cId="989488239" sldId="264"/>
            <ac:picMk id="7" creationId="{CF7D272D-841D-4F43-A1A2-329ADEB97451}"/>
          </ac:picMkLst>
        </pc:picChg>
        <pc:picChg chg="add mod">
          <ac:chgData name="Jenna Dargon" userId="55fadb61-f140-4fbb-a278-15aac2f87c6e" providerId="ADAL" clId="{029C0B60-5508-4662-A632-35FD9DB3558F}" dt="2022-02-08T11:47:47.747" v="135"/>
          <ac:picMkLst>
            <pc:docMk/>
            <pc:sldMk cId="989488239" sldId="264"/>
            <ac:picMk id="8" creationId="{8E816E55-8DC5-4048-871A-74F96482B8ED}"/>
          </ac:picMkLst>
        </pc:picChg>
      </pc:sldChg>
      <pc:sldChg chg="modSp del mod">
        <pc:chgData name="Jenna Dargon" userId="55fadb61-f140-4fbb-a278-15aac2f87c6e" providerId="ADAL" clId="{029C0B60-5508-4662-A632-35FD9DB3558F}" dt="2022-02-08T12:12:04.374" v="139" actId="47"/>
        <pc:sldMkLst>
          <pc:docMk/>
          <pc:sldMk cId="3370837224" sldId="266"/>
        </pc:sldMkLst>
        <pc:spChg chg="mod">
          <ac:chgData name="Jenna Dargon" userId="55fadb61-f140-4fbb-a278-15aac2f87c6e" providerId="ADAL" clId="{029C0B60-5508-4662-A632-35FD9DB3558F}" dt="2022-02-08T11:48:21.572" v="138" actId="20577"/>
          <ac:spMkLst>
            <pc:docMk/>
            <pc:sldMk cId="3370837224" sldId="266"/>
            <ac:spMk id="2" creationId="{01A11BBD-471A-4B1A-9D12-C506EFB16831}"/>
          </ac:spMkLst>
        </pc:spChg>
      </pc:sldChg>
      <pc:sldChg chg="modSp mod">
        <pc:chgData name="Jenna Dargon" userId="55fadb61-f140-4fbb-a278-15aac2f87c6e" providerId="ADAL" clId="{029C0B60-5508-4662-A632-35FD9DB3558F}" dt="2022-02-08T11:30:13.957" v="12" actId="12789"/>
        <pc:sldMkLst>
          <pc:docMk/>
          <pc:sldMk cId="904752013" sldId="267"/>
        </pc:sldMkLst>
        <pc:spChg chg="mod">
          <ac:chgData name="Jenna Dargon" userId="55fadb61-f140-4fbb-a278-15aac2f87c6e" providerId="ADAL" clId="{029C0B60-5508-4662-A632-35FD9DB3558F}" dt="2022-02-08T11:29:22.212" v="4" actId="255"/>
          <ac:spMkLst>
            <pc:docMk/>
            <pc:sldMk cId="904752013" sldId="267"/>
            <ac:spMk id="2" creationId="{25346C6A-4EF2-4C16-BA13-59D478ED682B}"/>
          </ac:spMkLst>
        </pc:spChg>
        <pc:spChg chg="mod">
          <ac:chgData name="Jenna Dargon" userId="55fadb61-f140-4fbb-a278-15aac2f87c6e" providerId="ADAL" clId="{029C0B60-5508-4662-A632-35FD9DB3558F}" dt="2022-02-08T11:29:51.002" v="8" actId="1038"/>
          <ac:spMkLst>
            <pc:docMk/>
            <pc:sldMk cId="904752013" sldId="267"/>
            <ac:spMk id="7" creationId="{EF000CE3-F63C-41C5-A75C-684F21D4201E}"/>
          </ac:spMkLst>
        </pc:spChg>
        <pc:picChg chg="mod">
          <ac:chgData name="Jenna Dargon" userId="55fadb61-f140-4fbb-a278-15aac2f87c6e" providerId="ADAL" clId="{029C0B60-5508-4662-A632-35FD9DB3558F}" dt="2022-02-08T11:30:13.957" v="12" actId="12789"/>
          <ac:picMkLst>
            <pc:docMk/>
            <pc:sldMk cId="904752013" sldId="267"/>
            <ac:picMk id="10" creationId="{D7882282-FE1A-4B32-A8AF-1BDAA4E8ED06}"/>
          </ac:picMkLst>
        </pc:picChg>
      </pc:sldChg>
      <pc:sldChg chg="modSp mod">
        <pc:chgData name="Jenna Dargon" userId="55fadb61-f140-4fbb-a278-15aac2f87c6e" providerId="ADAL" clId="{029C0B60-5508-4662-A632-35FD9DB3558F}" dt="2022-02-08T11:35:23.353" v="53"/>
        <pc:sldMkLst>
          <pc:docMk/>
          <pc:sldMk cId="1175087495" sldId="269"/>
        </pc:sldMkLst>
        <pc:spChg chg="mod">
          <ac:chgData name="Jenna Dargon" userId="55fadb61-f140-4fbb-a278-15aac2f87c6e" providerId="ADAL" clId="{029C0B60-5508-4662-A632-35FD9DB3558F}" dt="2022-02-08T11:35:23.353" v="53"/>
          <ac:spMkLst>
            <pc:docMk/>
            <pc:sldMk cId="1175087495" sldId="269"/>
            <ac:spMk id="3" creationId="{994AC1E1-C419-4F47-AFFE-EF1BE886B76F}"/>
          </ac:spMkLst>
        </pc:spChg>
      </pc:sldChg>
      <pc:sldChg chg="modSp mod">
        <pc:chgData name="Jenna Dargon" userId="55fadb61-f140-4fbb-a278-15aac2f87c6e" providerId="ADAL" clId="{029C0B60-5508-4662-A632-35FD9DB3558F}" dt="2022-02-08T11:35:46.687" v="64" actId="20577"/>
        <pc:sldMkLst>
          <pc:docMk/>
          <pc:sldMk cId="87487512" sldId="270"/>
        </pc:sldMkLst>
        <pc:spChg chg="mod">
          <ac:chgData name="Jenna Dargon" userId="55fadb61-f140-4fbb-a278-15aac2f87c6e" providerId="ADAL" clId="{029C0B60-5508-4662-A632-35FD9DB3558F}" dt="2022-02-08T11:35:46.687" v="64" actId="20577"/>
          <ac:spMkLst>
            <pc:docMk/>
            <pc:sldMk cId="87487512" sldId="270"/>
            <ac:spMk id="3" creationId="{994AC1E1-C419-4F47-AFFE-EF1BE886B76F}"/>
          </ac:spMkLst>
        </pc:spChg>
      </pc:sldChg>
      <pc:sldMasterChg chg="addSp delSp modSp mod">
        <pc:chgData name="Jenna Dargon" userId="55fadb61-f140-4fbb-a278-15aac2f87c6e" providerId="ADAL" clId="{029C0B60-5508-4662-A632-35FD9DB3558F}" dt="2022-02-08T12:13:08.659" v="142" actId="14100"/>
        <pc:sldMasterMkLst>
          <pc:docMk/>
          <pc:sldMasterMk cId="461596073" sldId="2147483673"/>
        </pc:sldMasterMkLst>
        <pc:spChg chg="add mod">
          <ac:chgData name="Jenna Dargon" userId="55fadb61-f140-4fbb-a278-15aac2f87c6e" providerId="ADAL" clId="{029C0B60-5508-4662-A632-35FD9DB3558F}" dt="2022-02-08T12:13:08.659" v="142" actId="14100"/>
          <ac:spMkLst>
            <pc:docMk/>
            <pc:sldMasterMk cId="461596073" sldId="2147483673"/>
            <ac:spMk id="3" creationId="{428FD75C-3E45-4E4E-82D2-42B188BDE46B}"/>
          </ac:spMkLst>
        </pc:spChg>
        <pc:spChg chg="add mod">
          <ac:chgData name="Jenna Dargon" userId="55fadb61-f140-4fbb-a278-15aac2f87c6e" providerId="ADAL" clId="{029C0B60-5508-4662-A632-35FD9DB3558F}" dt="2022-02-08T11:23:05.104" v="2" actId="1038"/>
          <ac:spMkLst>
            <pc:docMk/>
            <pc:sldMasterMk cId="461596073" sldId="2147483673"/>
            <ac:spMk id="5" creationId="{CDC50BDF-5F39-4E88-9432-179335165869}"/>
          </ac:spMkLst>
        </pc:spChg>
        <pc:picChg chg="add mod">
          <ac:chgData name="Jenna Dargon" userId="55fadb61-f140-4fbb-a278-15aac2f87c6e" providerId="ADAL" clId="{029C0B60-5508-4662-A632-35FD9DB3558F}" dt="2022-02-08T11:22:41.116" v="0"/>
          <ac:picMkLst>
            <pc:docMk/>
            <pc:sldMasterMk cId="461596073" sldId="2147483673"/>
            <ac:picMk id="4" creationId="{EC320C7B-4C39-40D8-A764-0C0BB05BA18E}"/>
          </ac:picMkLst>
        </pc:picChg>
        <pc:picChg chg="del">
          <ac:chgData name="Jenna Dargon" userId="55fadb61-f140-4fbb-a278-15aac2f87c6e" providerId="ADAL" clId="{029C0B60-5508-4662-A632-35FD9DB3558F}" dt="2022-02-08T11:23:21.480" v="3" actId="478"/>
          <ac:picMkLst>
            <pc:docMk/>
            <pc:sldMasterMk cId="461596073" sldId="2147483673"/>
            <ac:picMk id="8" creationId="{AA5B0B1C-6728-4D92-9766-6DDCE9733BB9}"/>
          </ac:picMkLst>
        </pc:picChg>
      </pc:sldMasterChg>
    </pc:docChg>
  </pc:docChgLst>
  <pc:docChgLst>
    <pc:chgData name="Jenna Dargon" userId="55fadb61-f140-4fbb-a278-15aac2f87c6e" providerId="ADAL" clId="{FEF2881A-D1E8-4E26-A5F8-B4051EE1E980}"/>
    <pc:docChg chg="modSld">
      <pc:chgData name="Jenna Dargon" userId="55fadb61-f140-4fbb-a278-15aac2f87c6e" providerId="ADAL" clId="{FEF2881A-D1E8-4E26-A5F8-B4051EE1E980}" dt="2022-03-09T09:24:39.343" v="267" actId="404"/>
      <pc:docMkLst>
        <pc:docMk/>
      </pc:docMkLst>
      <pc:sldChg chg="modSp mod">
        <pc:chgData name="Jenna Dargon" userId="55fadb61-f140-4fbb-a278-15aac2f87c6e" providerId="ADAL" clId="{FEF2881A-D1E8-4E26-A5F8-B4051EE1E980}" dt="2022-03-09T09:24:39.343" v="267" actId="404"/>
        <pc:sldMkLst>
          <pc:docMk/>
          <pc:sldMk cId="3015144728" sldId="256"/>
        </pc:sldMkLst>
        <pc:spChg chg="mod">
          <ac:chgData name="Jenna Dargon" userId="55fadb61-f140-4fbb-a278-15aac2f87c6e" providerId="ADAL" clId="{FEF2881A-D1E8-4E26-A5F8-B4051EE1E980}" dt="2022-03-02T11:31:16.053" v="28" actId="20577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Jenna Dargon" userId="55fadb61-f140-4fbb-a278-15aac2f87c6e" providerId="ADAL" clId="{FEF2881A-D1E8-4E26-A5F8-B4051EE1E980}" dt="2022-03-09T09:24:39.343" v="267" actId="404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Jenna Dargon" userId="55fadb61-f140-4fbb-a278-15aac2f87c6e" providerId="ADAL" clId="{FEF2881A-D1E8-4E26-A5F8-B4051EE1E980}" dt="2022-03-02T11:31:36.123" v="46" actId="20577"/>
        <pc:sldMkLst>
          <pc:docMk/>
          <pc:sldMk cId="4057773510" sldId="257"/>
        </pc:sldMkLst>
        <pc:spChg chg="mod">
          <ac:chgData name="Jenna Dargon" userId="55fadb61-f140-4fbb-a278-15aac2f87c6e" providerId="ADAL" clId="{FEF2881A-D1E8-4E26-A5F8-B4051EE1E980}" dt="2022-03-02T11:31:36.123" v="46" actId="20577"/>
          <ac:spMkLst>
            <pc:docMk/>
            <pc:sldMk cId="4057773510" sldId="257"/>
            <ac:spMk id="3" creationId="{30E4D5F6-185A-43D8-A5E1-37F6707BAC2D}"/>
          </ac:spMkLst>
        </pc:spChg>
      </pc:sldChg>
      <pc:sldChg chg="modSp mod">
        <pc:chgData name="Jenna Dargon" userId="55fadb61-f140-4fbb-a278-15aac2f87c6e" providerId="ADAL" clId="{FEF2881A-D1E8-4E26-A5F8-B4051EE1E980}" dt="2022-03-02T11:35:41.677" v="245" actId="20577"/>
        <pc:sldMkLst>
          <pc:docMk/>
          <pc:sldMk cId="1959493693" sldId="259"/>
        </pc:sldMkLst>
        <pc:spChg chg="mod">
          <ac:chgData name="Jenna Dargon" userId="55fadb61-f140-4fbb-a278-15aac2f87c6e" providerId="ADAL" clId="{FEF2881A-D1E8-4E26-A5F8-B4051EE1E980}" dt="2022-03-02T11:32:47.034" v="110" actId="113"/>
          <ac:spMkLst>
            <pc:docMk/>
            <pc:sldMk cId="1959493693" sldId="259"/>
            <ac:spMk id="9" creationId="{2CDF8918-7B95-4100-8AE0-C5E93EB0D751}"/>
          </ac:spMkLst>
        </pc:spChg>
        <pc:spChg chg="mod">
          <ac:chgData name="Jenna Dargon" userId="55fadb61-f140-4fbb-a278-15aac2f87c6e" providerId="ADAL" clId="{FEF2881A-D1E8-4E26-A5F8-B4051EE1E980}" dt="2022-03-02T11:31:47.063" v="51" actId="20577"/>
          <ac:spMkLst>
            <pc:docMk/>
            <pc:sldMk cId="1959493693" sldId="259"/>
            <ac:spMk id="10" creationId="{436F387C-57B8-45F5-B773-C38CD909376F}"/>
          </ac:spMkLst>
        </pc:spChg>
        <pc:spChg chg="mod">
          <ac:chgData name="Jenna Dargon" userId="55fadb61-f140-4fbb-a278-15aac2f87c6e" providerId="ADAL" clId="{FEF2881A-D1E8-4E26-A5F8-B4051EE1E980}" dt="2022-03-02T11:35:41.677" v="245" actId="20577"/>
          <ac:spMkLst>
            <pc:docMk/>
            <pc:sldMk cId="1959493693" sldId="259"/>
            <ac:spMk id="11" creationId="{077387FA-A62C-499E-B82E-26CC631F013A}"/>
          </ac:spMkLst>
        </pc:spChg>
      </pc:sldChg>
      <pc:sldChg chg="modSp mod">
        <pc:chgData name="Jenna Dargon" userId="55fadb61-f140-4fbb-a278-15aac2f87c6e" providerId="ADAL" clId="{FEF2881A-D1E8-4E26-A5F8-B4051EE1E980}" dt="2022-03-02T11:36:09.742" v="261" actId="20577"/>
        <pc:sldMkLst>
          <pc:docMk/>
          <pc:sldMk cId="2892986585" sldId="260"/>
        </pc:sldMkLst>
        <pc:spChg chg="mod">
          <ac:chgData name="Jenna Dargon" userId="55fadb61-f140-4fbb-a278-15aac2f87c6e" providerId="ADAL" clId="{FEF2881A-D1E8-4E26-A5F8-B4051EE1E980}" dt="2022-03-02T11:34:33.097" v="211" actId="20577"/>
          <ac:spMkLst>
            <pc:docMk/>
            <pc:sldMk cId="2892986585" sldId="260"/>
            <ac:spMk id="3" creationId="{19AFA26A-E7DA-4330-A726-3894B77A7BC1}"/>
          </ac:spMkLst>
        </pc:spChg>
        <pc:spChg chg="mod">
          <ac:chgData name="Jenna Dargon" userId="55fadb61-f140-4fbb-a278-15aac2f87c6e" providerId="ADAL" clId="{FEF2881A-D1E8-4E26-A5F8-B4051EE1E980}" dt="2022-03-02T11:36:09.742" v="261" actId="20577"/>
          <ac:spMkLst>
            <pc:docMk/>
            <pc:sldMk cId="2892986585" sldId="260"/>
            <ac:spMk id="4" creationId="{2AAF973E-6183-490A-BD70-DA78FD82B6B2}"/>
          </ac:spMkLst>
        </pc:spChg>
        <pc:graphicFrameChg chg="mod modGraphic">
          <ac:chgData name="Jenna Dargon" userId="55fadb61-f140-4fbb-a278-15aac2f87c6e" providerId="ADAL" clId="{FEF2881A-D1E8-4E26-A5F8-B4051EE1E980}" dt="2022-03-02T11:34:54.827" v="237" actId="1036"/>
          <ac:graphicFrameMkLst>
            <pc:docMk/>
            <pc:sldMk cId="2892986585" sldId="260"/>
            <ac:graphicFrameMk id="2" creationId="{49E09292-C182-4067-9806-C4A737648EC1}"/>
          </ac:graphicFrameMkLst>
        </pc:graphicFrameChg>
      </pc:sldChg>
      <pc:sldChg chg="modSp mod">
        <pc:chgData name="Jenna Dargon" userId="55fadb61-f140-4fbb-a278-15aac2f87c6e" providerId="ADAL" clId="{FEF2881A-D1E8-4E26-A5F8-B4051EE1E980}" dt="2022-03-02T11:34:19.383" v="206" actId="20577"/>
        <pc:sldMkLst>
          <pc:docMk/>
          <pc:sldMk cId="3378825058" sldId="261"/>
        </pc:sldMkLst>
        <pc:spChg chg="mod">
          <ac:chgData name="Jenna Dargon" userId="55fadb61-f140-4fbb-a278-15aac2f87c6e" providerId="ADAL" clId="{FEF2881A-D1E8-4E26-A5F8-B4051EE1E980}" dt="2022-03-02T11:34:19.383" v="206" actId="20577"/>
          <ac:spMkLst>
            <pc:docMk/>
            <pc:sldMk cId="3378825058" sldId="261"/>
            <ac:spMk id="4" creationId="{F532B1B3-BC68-4B85-AAE6-756A04FC6AAF}"/>
          </ac:spMkLst>
        </pc:spChg>
      </pc:sldChg>
      <pc:sldChg chg="modSp mod">
        <pc:chgData name="Jenna Dargon" userId="55fadb61-f140-4fbb-a278-15aac2f87c6e" providerId="ADAL" clId="{FEF2881A-D1E8-4E26-A5F8-B4051EE1E980}" dt="2022-03-02T11:36:04.316" v="256" actId="20577"/>
        <pc:sldMkLst>
          <pc:docMk/>
          <pc:sldMk cId="2664076803" sldId="265"/>
        </pc:sldMkLst>
        <pc:spChg chg="mod">
          <ac:chgData name="Jenna Dargon" userId="55fadb61-f140-4fbb-a278-15aac2f87c6e" providerId="ADAL" clId="{FEF2881A-D1E8-4E26-A5F8-B4051EE1E980}" dt="2022-03-02T11:36:04.316" v="256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modSp mod">
        <pc:chgData name="Jenna Dargon" userId="55fadb61-f140-4fbb-a278-15aac2f87c6e" providerId="ADAL" clId="{FEF2881A-D1E8-4E26-A5F8-B4051EE1E980}" dt="2022-03-02T11:35:55.164" v="251" actId="20577"/>
        <pc:sldMkLst>
          <pc:docMk/>
          <pc:sldMk cId="1632684750" sldId="268"/>
        </pc:sldMkLst>
        <pc:spChg chg="mod">
          <ac:chgData name="Jenna Dargon" userId="55fadb61-f140-4fbb-a278-15aac2f87c6e" providerId="ADAL" clId="{FEF2881A-D1E8-4E26-A5F8-B4051EE1E980}" dt="2022-03-02T11:35:55.164" v="251" actId="20577"/>
          <ac:spMkLst>
            <pc:docMk/>
            <pc:sldMk cId="1632684750" sldId="268"/>
            <ac:spMk id="4" creationId="{2AAF973E-6183-490A-BD70-DA78FD82B6B2}"/>
          </ac:spMkLst>
        </pc:spChg>
      </pc:sldChg>
      <pc:sldChg chg="modSp mod">
        <pc:chgData name="Jenna Dargon" userId="55fadb61-f140-4fbb-a278-15aac2f87c6e" providerId="ADAL" clId="{FEF2881A-D1E8-4E26-A5F8-B4051EE1E980}" dt="2022-03-02T11:33:27.133" v="142" actId="20577"/>
        <pc:sldMkLst>
          <pc:docMk/>
          <pc:sldMk cId="1175087495" sldId="269"/>
        </pc:sldMkLst>
        <pc:spChg chg="mod">
          <ac:chgData name="Jenna Dargon" userId="55fadb61-f140-4fbb-a278-15aac2f87c6e" providerId="ADAL" clId="{FEF2881A-D1E8-4E26-A5F8-B4051EE1E980}" dt="2022-03-02T11:33:09.777" v="132" actId="6549"/>
          <ac:spMkLst>
            <pc:docMk/>
            <pc:sldMk cId="1175087495" sldId="269"/>
            <ac:spMk id="2" creationId="{0CE2753C-07FF-4B73-B265-7C095D44A7DE}"/>
          </ac:spMkLst>
        </pc:spChg>
        <pc:spChg chg="mod">
          <ac:chgData name="Jenna Dargon" userId="55fadb61-f140-4fbb-a278-15aac2f87c6e" providerId="ADAL" clId="{FEF2881A-D1E8-4E26-A5F8-B4051EE1E980}" dt="2022-03-02T11:33:27.133" v="142" actId="20577"/>
          <ac:spMkLst>
            <pc:docMk/>
            <pc:sldMk cId="1175087495" sldId="269"/>
            <ac:spMk id="3" creationId="{994AC1E1-C419-4F47-AFFE-EF1BE886B76F}"/>
          </ac:spMkLst>
        </pc:spChg>
      </pc:sldChg>
      <pc:sldChg chg="modSp mod">
        <pc:chgData name="Jenna Dargon" userId="55fadb61-f140-4fbb-a278-15aac2f87c6e" providerId="ADAL" clId="{FEF2881A-D1E8-4E26-A5F8-B4051EE1E980}" dt="2022-03-02T11:33:52.755" v="170" actId="20577"/>
        <pc:sldMkLst>
          <pc:docMk/>
          <pc:sldMk cId="87487512" sldId="270"/>
        </pc:sldMkLst>
        <pc:spChg chg="mod">
          <ac:chgData name="Jenna Dargon" userId="55fadb61-f140-4fbb-a278-15aac2f87c6e" providerId="ADAL" clId="{FEF2881A-D1E8-4E26-A5F8-B4051EE1E980}" dt="2022-03-02T11:33:39.854" v="147" actId="20577"/>
          <ac:spMkLst>
            <pc:docMk/>
            <pc:sldMk cId="87487512" sldId="270"/>
            <ac:spMk id="2" creationId="{0CE2753C-07FF-4B73-B265-7C095D44A7DE}"/>
          </ac:spMkLst>
        </pc:spChg>
        <pc:spChg chg="mod">
          <ac:chgData name="Jenna Dargon" userId="55fadb61-f140-4fbb-a278-15aac2f87c6e" providerId="ADAL" clId="{FEF2881A-D1E8-4E26-A5F8-B4051EE1E980}" dt="2022-03-02T11:33:52.755" v="170" actId="20577"/>
          <ac:spMkLst>
            <pc:docMk/>
            <pc:sldMk cId="87487512" sldId="270"/>
            <ac:spMk id="3" creationId="{994AC1E1-C419-4F47-AFFE-EF1BE886B76F}"/>
          </ac:spMkLst>
        </pc:spChg>
      </pc:sldChg>
    </pc:docChg>
  </pc:docChgLst>
  <pc:docChgLst>
    <pc:chgData name="Vanessa Mongey" userId="10ff5935-b405-410e-8639-ec0d20fef139" providerId="ADAL" clId="{737D2107-70AC-4A73-8C2B-7EE488AE01BE}"/>
    <pc:docChg chg="addSld delSld modSld">
      <pc:chgData name="Vanessa Mongey" userId="10ff5935-b405-410e-8639-ec0d20fef139" providerId="ADAL" clId="{737D2107-70AC-4A73-8C2B-7EE488AE01BE}" dt="2022-03-08T15:39:33.343" v="6" actId="47"/>
      <pc:docMkLst>
        <pc:docMk/>
      </pc:docMkLst>
      <pc:sldChg chg="modSp mod">
        <pc:chgData name="Vanessa Mongey" userId="10ff5935-b405-410e-8639-ec0d20fef139" providerId="ADAL" clId="{737D2107-70AC-4A73-8C2B-7EE488AE01BE}" dt="2022-03-08T15:37:38.017" v="1" actId="255"/>
        <pc:sldMkLst>
          <pc:docMk/>
          <pc:sldMk cId="3015144728" sldId="256"/>
        </pc:sldMkLst>
        <pc:spChg chg="mod">
          <ac:chgData name="Vanessa Mongey" userId="10ff5935-b405-410e-8639-ec0d20fef139" providerId="ADAL" clId="{737D2107-70AC-4A73-8C2B-7EE488AE01BE}" dt="2022-03-08T15:37:38.017" v="1" actId="255"/>
          <ac:spMkLst>
            <pc:docMk/>
            <pc:sldMk cId="3015144728" sldId="256"/>
            <ac:spMk id="4" creationId="{5165BC95-29B2-439F-8B7C-5863CEED1CCD}"/>
          </ac:spMkLst>
        </pc:spChg>
      </pc:sldChg>
      <pc:sldChg chg="del">
        <pc:chgData name="Vanessa Mongey" userId="10ff5935-b405-410e-8639-ec0d20fef139" providerId="ADAL" clId="{737D2107-70AC-4A73-8C2B-7EE488AE01BE}" dt="2022-03-08T15:39:33.343" v="6" actId="47"/>
        <pc:sldMkLst>
          <pc:docMk/>
          <pc:sldMk cId="4057773510" sldId="257"/>
        </pc:sldMkLst>
      </pc:sldChg>
      <pc:sldChg chg="del">
        <pc:chgData name="Vanessa Mongey" userId="10ff5935-b405-410e-8639-ec0d20fef139" providerId="ADAL" clId="{737D2107-70AC-4A73-8C2B-7EE488AE01BE}" dt="2022-03-08T15:39:33.343" v="6" actId="47"/>
        <pc:sldMkLst>
          <pc:docMk/>
          <pc:sldMk cId="3420127913" sldId="258"/>
        </pc:sldMkLst>
      </pc:sldChg>
      <pc:sldChg chg="del">
        <pc:chgData name="Vanessa Mongey" userId="10ff5935-b405-410e-8639-ec0d20fef139" providerId="ADAL" clId="{737D2107-70AC-4A73-8C2B-7EE488AE01BE}" dt="2022-03-08T15:39:33.343" v="6" actId="47"/>
        <pc:sldMkLst>
          <pc:docMk/>
          <pc:sldMk cId="1959493693" sldId="259"/>
        </pc:sldMkLst>
      </pc:sldChg>
      <pc:sldChg chg="del">
        <pc:chgData name="Vanessa Mongey" userId="10ff5935-b405-410e-8639-ec0d20fef139" providerId="ADAL" clId="{737D2107-70AC-4A73-8C2B-7EE488AE01BE}" dt="2022-03-08T15:39:33.343" v="6" actId="47"/>
        <pc:sldMkLst>
          <pc:docMk/>
          <pc:sldMk cId="2892986585" sldId="260"/>
        </pc:sldMkLst>
      </pc:sldChg>
      <pc:sldChg chg="del">
        <pc:chgData name="Vanessa Mongey" userId="10ff5935-b405-410e-8639-ec0d20fef139" providerId="ADAL" clId="{737D2107-70AC-4A73-8C2B-7EE488AE01BE}" dt="2022-03-08T15:39:33.343" v="6" actId="47"/>
        <pc:sldMkLst>
          <pc:docMk/>
          <pc:sldMk cId="3378825058" sldId="261"/>
        </pc:sldMkLst>
      </pc:sldChg>
      <pc:sldChg chg="del">
        <pc:chgData name="Vanessa Mongey" userId="10ff5935-b405-410e-8639-ec0d20fef139" providerId="ADAL" clId="{737D2107-70AC-4A73-8C2B-7EE488AE01BE}" dt="2022-03-08T15:39:33.343" v="6" actId="47"/>
        <pc:sldMkLst>
          <pc:docMk/>
          <pc:sldMk cId="970363571" sldId="262"/>
        </pc:sldMkLst>
      </pc:sldChg>
      <pc:sldChg chg="del">
        <pc:chgData name="Vanessa Mongey" userId="10ff5935-b405-410e-8639-ec0d20fef139" providerId="ADAL" clId="{737D2107-70AC-4A73-8C2B-7EE488AE01BE}" dt="2022-03-08T15:39:33.343" v="6" actId="47"/>
        <pc:sldMkLst>
          <pc:docMk/>
          <pc:sldMk cId="1674363154" sldId="263"/>
        </pc:sldMkLst>
      </pc:sldChg>
      <pc:sldChg chg="del">
        <pc:chgData name="Vanessa Mongey" userId="10ff5935-b405-410e-8639-ec0d20fef139" providerId="ADAL" clId="{737D2107-70AC-4A73-8C2B-7EE488AE01BE}" dt="2022-03-08T15:39:33.343" v="6" actId="47"/>
        <pc:sldMkLst>
          <pc:docMk/>
          <pc:sldMk cId="989488239" sldId="264"/>
        </pc:sldMkLst>
      </pc:sldChg>
      <pc:sldChg chg="del">
        <pc:chgData name="Vanessa Mongey" userId="10ff5935-b405-410e-8639-ec0d20fef139" providerId="ADAL" clId="{737D2107-70AC-4A73-8C2B-7EE488AE01BE}" dt="2022-03-08T15:39:33.343" v="6" actId="47"/>
        <pc:sldMkLst>
          <pc:docMk/>
          <pc:sldMk cId="2664076803" sldId="265"/>
        </pc:sldMkLst>
      </pc:sldChg>
      <pc:sldChg chg="del">
        <pc:chgData name="Vanessa Mongey" userId="10ff5935-b405-410e-8639-ec0d20fef139" providerId="ADAL" clId="{737D2107-70AC-4A73-8C2B-7EE488AE01BE}" dt="2022-03-08T15:39:33.343" v="6" actId="47"/>
        <pc:sldMkLst>
          <pc:docMk/>
          <pc:sldMk cId="904752013" sldId="267"/>
        </pc:sldMkLst>
      </pc:sldChg>
      <pc:sldChg chg="del">
        <pc:chgData name="Vanessa Mongey" userId="10ff5935-b405-410e-8639-ec0d20fef139" providerId="ADAL" clId="{737D2107-70AC-4A73-8C2B-7EE488AE01BE}" dt="2022-03-08T15:39:33.343" v="6" actId="47"/>
        <pc:sldMkLst>
          <pc:docMk/>
          <pc:sldMk cId="1632684750" sldId="268"/>
        </pc:sldMkLst>
      </pc:sldChg>
      <pc:sldChg chg="del">
        <pc:chgData name="Vanessa Mongey" userId="10ff5935-b405-410e-8639-ec0d20fef139" providerId="ADAL" clId="{737D2107-70AC-4A73-8C2B-7EE488AE01BE}" dt="2022-03-08T15:39:33.343" v="6" actId="47"/>
        <pc:sldMkLst>
          <pc:docMk/>
          <pc:sldMk cId="1175087495" sldId="269"/>
        </pc:sldMkLst>
      </pc:sldChg>
      <pc:sldChg chg="del">
        <pc:chgData name="Vanessa Mongey" userId="10ff5935-b405-410e-8639-ec0d20fef139" providerId="ADAL" clId="{737D2107-70AC-4A73-8C2B-7EE488AE01BE}" dt="2022-03-08T15:39:33.343" v="6" actId="47"/>
        <pc:sldMkLst>
          <pc:docMk/>
          <pc:sldMk cId="87487512" sldId="270"/>
        </pc:sldMkLst>
      </pc:sldChg>
      <pc:sldChg chg="add del">
        <pc:chgData name="Vanessa Mongey" userId="10ff5935-b405-410e-8639-ec0d20fef139" providerId="ADAL" clId="{737D2107-70AC-4A73-8C2B-7EE488AE01BE}" dt="2022-03-08T15:38:59.204" v="5"/>
        <pc:sldMkLst>
          <pc:docMk/>
          <pc:sldMk cId="2107851997" sldId="271"/>
        </pc:sldMkLst>
      </pc:sldChg>
      <pc:sldChg chg="add del">
        <pc:chgData name="Vanessa Mongey" userId="10ff5935-b405-410e-8639-ec0d20fef139" providerId="ADAL" clId="{737D2107-70AC-4A73-8C2B-7EE488AE01BE}" dt="2022-03-08T15:38:32.596" v="3"/>
        <pc:sldMkLst>
          <pc:docMk/>
          <pc:sldMk cId="3641003806" sldId="271"/>
        </pc:sldMkLst>
      </pc:sldChg>
      <pc:sldChg chg="add del">
        <pc:chgData name="Vanessa Mongey" userId="10ff5935-b405-410e-8639-ec0d20fef139" providerId="ADAL" clId="{737D2107-70AC-4A73-8C2B-7EE488AE01BE}" dt="2022-03-08T15:38:59.204" v="5"/>
        <pc:sldMkLst>
          <pc:docMk/>
          <pc:sldMk cId="337628947" sldId="272"/>
        </pc:sldMkLst>
      </pc:sldChg>
      <pc:sldChg chg="add del">
        <pc:chgData name="Vanessa Mongey" userId="10ff5935-b405-410e-8639-ec0d20fef139" providerId="ADAL" clId="{737D2107-70AC-4A73-8C2B-7EE488AE01BE}" dt="2022-03-08T15:38:59.204" v="5"/>
        <pc:sldMkLst>
          <pc:docMk/>
          <pc:sldMk cId="1693714309" sldId="273"/>
        </pc:sldMkLst>
      </pc:sldChg>
      <pc:sldChg chg="add del">
        <pc:chgData name="Vanessa Mongey" userId="10ff5935-b405-410e-8639-ec0d20fef139" providerId="ADAL" clId="{737D2107-70AC-4A73-8C2B-7EE488AE01BE}" dt="2022-03-08T15:38:32.596" v="3"/>
        <pc:sldMkLst>
          <pc:docMk/>
          <pc:sldMk cId="2274082607" sldId="274"/>
        </pc:sldMkLst>
      </pc:sldChg>
      <pc:sldChg chg="add del">
        <pc:chgData name="Vanessa Mongey" userId="10ff5935-b405-410e-8639-ec0d20fef139" providerId="ADAL" clId="{737D2107-70AC-4A73-8C2B-7EE488AE01BE}" dt="2022-03-08T15:38:59.204" v="5"/>
        <pc:sldMkLst>
          <pc:docMk/>
          <pc:sldMk cId="2360762007" sldId="274"/>
        </pc:sldMkLst>
      </pc:sldChg>
      <pc:sldChg chg="add del">
        <pc:chgData name="Vanessa Mongey" userId="10ff5935-b405-410e-8639-ec0d20fef139" providerId="ADAL" clId="{737D2107-70AC-4A73-8C2B-7EE488AE01BE}" dt="2022-03-08T15:38:32.596" v="3"/>
        <pc:sldMkLst>
          <pc:docMk/>
          <pc:sldMk cId="2271769304" sldId="275"/>
        </pc:sldMkLst>
      </pc:sldChg>
      <pc:sldChg chg="add del">
        <pc:chgData name="Vanessa Mongey" userId="10ff5935-b405-410e-8639-ec0d20fef139" providerId="ADAL" clId="{737D2107-70AC-4A73-8C2B-7EE488AE01BE}" dt="2022-03-08T15:38:59.204" v="5"/>
        <pc:sldMkLst>
          <pc:docMk/>
          <pc:sldMk cId="4172356216" sldId="275"/>
        </pc:sldMkLst>
      </pc:sldChg>
      <pc:sldChg chg="add del">
        <pc:chgData name="Vanessa Mongey" userId="10ff5935-b405-410e-8639-ec0d20fef139" providerId="ADAL" clId="{737D2107-70AC-4A73-8C2B-7EE488AE01BE}" dt="2022-03-08T15:38:59.204" v="5"/>
        <pc:sldMkLst>
          <pc:docMk/>
          <pc:sldMk cId="2778775474" sldId="276"/>
        </pc:sldMkLst>
      </pc:sldChg>
      <pc:sldChg chg="add del">
        <pc:chgData name="Vanessa Mongey" userId="10ff5935-b405-410e-8639-ec0d20fef139" providerId="ADAL" clId="{737D2107-70AC-4A73-8C2B-7EE488AE01BE}" dt="2022-03-08T15:38:32.596" v="3"/>
        <pc:sldMkLst>
          <pc:docMk/>
          <pc:sldMk cId="3809561189" sldId="276"/>
        </pc:sldMkLst>
      </pc:sldChg>
      <pc:sldChg chg="add del">
        <pc:chgData name="Vanessa Mongey" userId="10ff5935-b405-410e-8639-ec0d20fef139" providerId="ADAL" clId="{737D2107-70AC-4A73-8C2B-7EE488AE01BE}" dt="2022-03-08T15:38:59.204" v="5"/>
        <pc:sldMkLst>
          <pc:docMk/>
          <pc:sldMk cId="3224781299" sldId="277"/>
        </pc:sldMkLst>
      </pc:sldChg>
      <pc:sldChg chg="add del">
        <pc:chgData name="Vanessa Mongey" userId="10ff5935-b405-410e-8639-ec0d20fef139" providerId="ADAL" clId="{737D2107-70AC-4A73-8C2B-7EE488AE01BE}" dt="2022-03-08T15:38:32.596" v="3"/>
        <pc:sldMkLst>
          <pc:docMk/>
          <pc:sldMk cId="579165117" sldId="278"/>
        </pc:sldMkLst>
      </pc:sldChg>
      <pc:sldChg chg="add del">
        <pc:chgData name="Vanessa Mongey" userId="10ff5935-b405-410e-8639-ec0d20fef139" providerId="ADAL" clId="{737D2107-70AC-4A73-8C2B-7EE488AE01BE}" dt="2022-03-08T15:38:59.204" v="5"/>
        <pc:sldMkLst>
          <pc:docMk/>
          <pc:sldMk cId="2690032821" sldId="278"/>
        </pc:sldMkLst>
      </pc:sldChg>
      <pc:sldChg chg="add del">
        <pc:chgData name="Vanessa Mongey" userId="10ff5935-b405-410e-8639-ec0d20fef139" providerId="ADAL" clId="{737D2107-70AC-4A73-8C2B-7EE488AE01BE}" dt="2022-03-08T15:38:32.596" v="3"/>
        <pc:sldMkLst>
          <pc:docMk/>
          <pc:sldMk cId="1407435640" sldId="279"/>
        </pc:sldMkLst>
      </pc:sldChg>
      <pc:sldChg chg="add del">
        <pc:chgData name="Vanessa Mongey" userId="10ff5935-b405-410e-8639-ec0d20fef139" providerId="ADAL" clId="{737D2107-70AC-4A73-8C2B-7EE488AE01BE}" dt="2022-03-08T15:38:59.204" v="5"/>
        <pc:sldMkLst>
          <pc:docMk/>
          <pc:sldMk cId="2932124520" sldId="279"/>
        </pc:sldMkLst>
      </pc:sldChg>
      <pc:sldChg chg="add del">
        <pc:chgData name="Vanessa Mongey" userId="10ff5935-b405-410e-8639-ec0d20fef139" providerId="ADAL" clId="{737D2107-70AC-4A73-8C2B-7EE488AE01BE}" dt="2022-03-08T15:38:59.204" v="5"/>
        <pc:sldMkLst>
          <pc:docMk/>
          <pc:sldMk cId="19621649" sldId="280"/>
        </pc:sldMkLst>
      </pc:sldChg>
      <pc:sldChg chg="add del">
        <pc:chgData name="Vanessa Mongey" userId="10ff5935-b405-410e-8639-ec0d20fef139" providerId="ADAL" clId="{737D2107-70AC-4A73-8C2B-7EE488AE01BE}" dt="2022-03-08T15:38:32.596" v="3"/>
        <pc:sldMkLst>
          <pc:docMk/>
          <pc:sldMk cId="2947763396" sldId="280"/>
        </pc:sldMkLst>
      </pc:sldChg>
      <pc:sldChg chg="add del">
        <pc:chgData name="Vanessa Mongey" userId="10ff5935-b405-410e-8639-ec0d20fef139" providerId="ADAL" clId="{737D2107-70AC-4A73-8C2B-7EE488AE01BE}" dt="2022-03-08T15:38:59.204" v="5"/>
        <pc:sldMkLst>
          <pc:docMk/>
          <pc:sldMk cId="506366120" sldId="281"/>
        </pc:sldMkLst>
      </pc:sldChg>
      <pc:sldChg chg="add del">
        <pc:chgData name="Vanessa Mongey" userId="10ff5935-b405-410e-8639-ec0d20fef139" providerId="ADAL" clId="{737D2107-70AC-4A73-8C2B-7EE488AE01BE}" dt="2022-03-08T15:38:32.596" v="3"/>
        <pc:sldMkLst>
          <pc:docMk/>
          <pc:sldMk cId="1134893634" sldId="281"/>
        </pc:sldMkLst>
      </pc:sldChg>
      <pc:sldChg chg="add del">
        <pc:chgData name="Vanessa Mongey" userId="10ff5935-b405-410e-8639-ec0d20fef139" providerId="ADAL" clId="{737D2107-70AC-4A73-8C2B-7EE488AE01BE}" dt="2022-03-08T15:38:59.204" v="5"/>
        <pc:sldMkLst>
          <pc:docMk/>
          <pc:sldMk cId="16036273" sldId="282"/>
        </pc:sldMkLst>
      </pc:sldChg>
      <pc:sldChg chg="add del">
        <pc:chgData name="Vanessa Mongey" userId="10ff5935-b405-410e-8639-ec0d20fef139" providerId="ADAL" clId="{737D2107-70AC-4A73-8C2B-7EE488AE01BE}" dt="2022-03-08T15:38:32.596" v="3"/>
        <pc:sldMkLst>
          <pc:docMk/>
          <pc:sldMk cId="3728101355" sldId="282"/>
        </pc:sldMkLst>
      </pc:sldChg>
      <pc:sldChg chg="add del">
        <pc:chgData name="Vanessa Mongey" userId="10ff5935-b405-410e-8639-ec0d20fef139" providerId="ADAL" clId="{737D2107-70AC-4A73-8C2B-7EE488AE01BE}" dt="2022-03-08T15:38:59.204" v="5"/>
        <pc:sldMkLst>
          <pc:docMk/>
          <pc:sldMk cId="1561335272" sldId="283"/>
        </pc:sldMkLst>
      </pc:sldChg>
      <pc:sldChg chg="add del">
        <pc:chgData name="Vanessa Mongey" userId="10ff5935-b405-410e-8639-ec0d20fef139" providerId="ADAL" clId="{737D2107-70AC-4A73-8C2B-7EE488AE01BE}" dt="2022-03-08T15:38:32.596" v="3"/>
        <pc:sldMkLst>
          <pc:docMk/>
          <pc:sldMk cId="2294423209" sldId="283"/>
        </pc:sldMkLst>
      </pc:sldChg>
    </pc:docChg>
  </pc:docChgLst>
  <pc:docChgLst>
    <pc:chgData name="Vanessa Mongey" userId="S::vanessamongey@ncfe.org.uk::10ff5935-b405-410e-8639-ec0d20fef139" providerId="AD" clId="Web-{540FA535-108D-3FD7-1E26-C6C26DC756AF}"/>
    <pc:docChg chg="modSld">
      <pc:chgData name="Vanessa Mongey" userId="S::vanessamongey@ncfe.org.uk::10ff5935-b405-410e-8639-ec0d20fef139" providerId="AD" clId="Web-{540FA535-108D-3FD7-1E26-C6C26DC756AF}" dt="2022-03-10T08:47:00.969" v="7" actId="20577"/>
      <pc:docMkLst>
        <pc:docMk/>
      </pc:docMkLst>
      <pc:sldChg chg="modSp">
        <pc:chgData name="Vanessa Mongey" userId="S::vanessamongey@ncfe.org.uk::10ff5935-b405-410e-8639-ec0d20fef139" providerId="AD" clId="Web-{540FA535-108D-3FD7-1E26-C6C26DC756AF}" dt="2022-03-10T08:46:58.625" v="5" actId="20577"/>
        <pc:sldMkLst>
          <pc:docMk/>
          <pc:sldMk cId="4059738751" sldId="280"/>
        </pc:sldMkLst>
        <pc:spChg chg="mod">
          <ac:chgData name="Vanessa Mongey" userId="S::vanessamongey@ncfe.org.uk::10ff5935-b405-410e-8639-ec0d20fef139" providerId="AD" clId="Web-{540FA535-108D-3FD7-1E26-C6C26DC756AF}" dt="2022-03-10T08:46:58.625" v="5" actId="20577"/>
          <ac:spMkLst>
            <pc:docMk/>
            <pc:sldMk cId="4059738751" sldId="280"/>
            <ac:spMk id="5" creationId="{99E6705A-EEA9-4642-AE9A-1E150D5FE3E8}"/>
          </ac:spMkLst>
        </pc:spChg>
      </pc:sldChg>
      <pc:sldChg chg="modSp">
        <pc:chgData name="Vanessa Mongey" userId="S::vanessamongey@ncfe.org.uk::10ff5935-b405-410e-8639-ec0d20fef139" providerId="AD" clId="Web-{540FA535-108D-3FD7-1E26-C6C26DC756AF}" dt="2022-03-10T08:47:00.969" v="7" actId="20577"/>
        <pc:sldMkLst>
          <pc:docMk/>
          <pc:sldMk cId="329362982" sldId="282"/>
        </pc:sldMkLst>
        <pc:spChg chg="mod">
          <ac:chgData name="Vanessa Mongey" userId="S::vanessamongey@ncfe.org.uk::10ff5935-b405-410e-8639-ec0d20fef139" providerId="AD" clId="Web-{540FA535-108D-3FD7-1E26-C6C26DC756AF}" dt="2022-03-10T08:47:00.969" v="7" actId="20577"/>
          <ac:spMkLst>
            <pc:docMk/>
            <pc:sldMk cId="329362982" sldId="282"/>
            <ac:spMk id="2" creationId="{FA6340C2-F404-446E-906C-F0A4D395ABB9}"/>
          </ac:spMkLst>
        </pc:spChg>
      </pc:sldChg>
    </pc:docChg>
  </pc:docChgLst>
  <pc:docChgLst>
    <pc:chgData name="Jenna Dargon" userId="55fadb61-f140-4fbb-a278-15aac2f87c6e" providerId="ADAL" clId="{373142BC-B8C7-4E98-8053-412B3FE2BB01}"/>
    <pc:docChg chg="modSld">
      <pc:chgData name="Jenna Dargon" userId="55fadb61-f140-4fbb-a278-15aac2f87c6e" providerId="ADAL" clId="{373142BC-B8C7-4E98-8053-412B3FE2BB01}" dt="2022-10-21T08:08:30.948" v="8" actId="14100"/>
      <pc:docMkLst>
        <pc:docMk/>
      </pc:docMkLst>
      <pc:sldChg chg="modSp mod">
        <pc:chgData name="Jenna Dargon" userId="55fadb61-f140-4fbb-a278-15aac2f87c6e" providerId="ADAL" clId="{373142BC-B8C7-4E98-8053-412B3FE2BB01}" dt="2022-10-21T08:08:30.948" v="8" actId="14100"/>
        <pc:sldMkLst>
          <pc:docMk/>
          <pc:sldMk cId="3015144728" sldId="256"/>
        </pc:sldMkLst>
        <pc:spChg chg="mod">
          <ac:chgData name="Jenna Dargon" userId="55fadb61-f140-4fbb-a278-15aac2f87c6e" providerId="ADAL" clId="{373142BC-B8C7-4E98-8053-412B3FE2BB01}" dt="2022-10-21T08:08:30.948" v="8" actId="14100"/>
          <ac:spMkLst>
            <pc:docMk/>
            <pc:sldMk cId="3015144728" sldId="256"/>
            <ac:spMk id="4" creationId="{5165BC95-29B2-439F-8B7C-5863CEED1CCD}"/>
          </ac:spMkLst>
        </pc:spChg>
      </pc:sldChg>
    </pc:docChg>
  </pc:docChgLst>
  <pc:docChgLst>
    <pc:chgData name="Jenna Dargon" userId="55fadb61-f140-4fbb-a278-15aac2f87c6e" providerId="ADAL" clId="{0C606185-1C2B-4B6B-8128-35BA96FB9B82}"/>
    <pc:docChg chg="undo custSel modSld modMainMaster">
      <pc:chgData name="Jenna Dargon" userId="55fadb61-f140-4fbb-a278-15aac2f87c6e" providerId="ADAL" clId="{0C606185-1C2B-4B6B-8128-35BA96FB9B82}" dt="2022-02-07T15:53:20.578" v="1976" actId="14100"/>
      <pc:docMkLst>
        <pc:docMk/>
      </pc:docMkLst>
      <pc:sldChg chg="modSp mod">
        <pc:chgData name="Jenna Dargon" userId="55fadb61-f140-4fbb-a278-15aac2f87c6e" providerId="ADAL" clId="{0C606185-1C2B-4B6B-8128-35BA96FB9B82}" dt="2022-01-28T15:11:31.462" v="537" actId="20577"/>
        <pc:sldMkLst>
          <pc:docMk/>
          <pc:sldMk cId="3015144728" sldId="256"/>
        </pc:sldMkLst>
        <pc:spChg chg="mod">
          <ac:chgData name="Jenna Dargon" userId="55fadb61-f140-4fbb-a278-15aac2f87c6e" providerId="ADAL" clId="{0C606185-1C2B-4B6B-8128-35BA96FB9B82}" dt="2022-01-28T15:09:36.344" v="407" actId="20577"/>
          <ac:spMkLst>
            <pc:docMk/>
            <pc:sldMk cId="3015144728" sldId="256"/>
            <ac:spMk id="2" creationId="{C8FDA571-6C94-441F-9983-D2E6861FD27A}"/>
          </ac:spMkLst>
        </pc:spChg>
        <pc:spChg chg="mod">
          <ac:chgData name="Jenna Dargon" userId="55fadb61-f140-4fbb-a278-15aac2f87c6e" providerId="ADAL" clId="{0C606185-1C2B-4B6B-8128-35BA96FB9B82}" dt="2022-01-28T15:11:31.462" v="537" actId="20577"/>
          <ac:spMkLst>
            <pc:docMk/>
            <pc:sldMk cId="3015144728" sldId="256"/>
            <ac:spMk id="4" creationId="{5165BC95-29B2-439F-8B7C-5863CEED1CCD}"/>
          </ac:spMkLst>
        </pc:spChg>
      </pc:sldChg>
      <pc:sldChg chg="modSp mod">
        <pc:chgData name="Jenna Dargon" userId="55fadb61-f140-4fbb-a278-15aac2f87c6e" providerId="ADAL" clId="{0C606185-1C2B-4B6B-8128-35BA96FB9B82}" dt="2022-01-28T15:12:31.765" v="598" actId="20577"/>
        <pc:sldMkLst>
          <pc:docMk/>
          <pc:sldMk cId="4057773510" sldId="257"/>
        </pc:sldMkLst>
        <pc:spChg chg="mod">
          <ac:chgData name="Jenna Dargon" userId="55fadb61-f140-4fbb-a278-15aac2f87c6e" providerId="ADAL" clId="{0C606185-1C2B-4B6B-8128-35BA96FB9B82}" dt="2022-01-28T15:12:31.765" v="598" actId="20577"/>
          <ac:spMkLst>
            <pc:docMk/>
            <pc:sldMk cId="4057773510" sldId="257"/>
            <ac:spMk id="3" creationId="{30E4D5F6-185A-43D8-A5E1-37F6707BAC2D}"/>
          </ac:spMkLst>
        </pc:spChg>
        <pc:spChg chg="mod">
          <ac:chgData name="Jenna Dargon" userId="55fadb61-f140-4fbb-a278-15aac2f87c6e" providerId="ADAL" clId="{0C606185-1C2B-4B6B-8128-35BA96FB9B82}" dt="2022-01-28T15:12:08.040" v="593" actId="6549"/>
          <ac:spMkLst>
            <pc:docMk/>
            <pc:sldMk cId="4057773510" sldId="257"/>
            <ac:spMk id="20" creationId="{AE86D235-8557-462C-B5A1-CC87B9FC5F8D}"/>
          </ac:spMkLst>
        </pc:spChg>
        <pc:grpChg chg="mod">
          <ac:chgData name="Jenna Dargon" userId="55fadb61-f140-4fbb-a278-15aac2f87c6e" providerId="ADAL" clId="{0C606185-1C2B-4B6B-8128-35BA96FB9B82}" dt="2022-01-28T15:12:14.021" v="594" actId="1036"/>
          <ac:grpSpMkLst>
            <pc:docMk/>
            <pc:sldMk cId="4057773510" sldId="257"/>
            <ac:grpSpMk id="16" creationId="{E60F5084-DD51-4CE9-A8A1-5CBCA497B273}"/>
          </ac:grpSpMkLst>
        </pc:grpChg>
      </pc:sldChg>
      <pc:sldChg chg="modSp mod">
        <pc:chgData name="Jenna Dargon" userId="55fadb61-f140-4fbb-a278-15aac2f87c6e" providerId="ADAL" clId="{0C606185-1C2B-4B6B-8128-35BA96FB9B82}" dt="2022-01-28T15:20:28.832" v="1116" actId="207"/>
        <pc:sldMkLst>
          <pc:docMk/>
          <pc:sldMk cId="3420127913" sldId="258"/>
        </pc:sldMkLst>
        <pc:spChg chg="mod">
          <ac:chgData name="Jenna Dargon" userId="55fadb61-f140-4fbb-a278-15aac2f87c6e" providerId="ADAL" clId="{0C606185-1C2B-4B6B-8128-35BA96FB9B82}" dt="2022-01-28T15:20:28.832" v="1116" actId="207"/>
          <ac:spMkLst>
            <pc:docMk/>
            <pc:sldMk cId="3420127913" sldId="258"/>
            <ac:spMk id="3" creationId="{A80B7833-9BE4-4EDE-9736-AB0640C620E9}"/>
          </ac:spMkLst>
        </pc:spChg>
      </pc:sldChg>
      <pc:sldChg chg="addSp delSp modSp mod">
        <pc:chgData name="Jenna Dargon" userId="55fadb61-f140-4fbb-a278-15aac2f87c6e" providerId="ADAL" clId="{0C606185-1C2B-4B6B-8128-35BA96FB9B82}" dt="2022-01-28T15:26:47.900" v="1443" actId="207"/>
        <pc:sldMkLst>
          <pc:docMk/>
          <pc:sldMk cId="1959493693" sldId="259"/>
        </pc:sldMkLst>
        <pc:spChg chg="add del mod">
          <ac:chgData name="Jenna Dargon" userId="55fadb61-f140-4fbb-a278-15aac2f87c6e" providerId="ADAL" clId="{0C606185-1C2B-4B6B-8128-35BA96FB9B82}" dt="2022-01-28T15:19:10.195" v="1085" actId="478"/>
          <ac:spMkLst>
            <pc:docMk/>
            <pc:sldMk cId="1959493693" sldId="259"/>
            <ac:spMk id="3" creationId="{BADDB8E7-148D-46EF-A4D4-69BC780BA221}"/>
          </ac:spMkLst>
        </pc:spChg>
        <pc:spChg chg="add mod">
          <ac:chgData name="Jenna Dargon" userId="55fadb61-f140-4fbb-a278-15aac2f87c6e" providerId="ADAL" clId="{0C606185-1C2B-4B6B-8128-35BA96FB9B82}" dt="2022-01-28T15:20:33.403" v="1118" actId="207"/>
          <ac:spMkLst>
            <pc:docMk/>
            <pc:sldMk cId="1959493693" sldId="259"/>
            <ac:spMk id="9" creationId="{2CDF8918-7B95-4100-8AE0-C5E93EB0D751}"/>
          </ac:spMkLst>
        </pc:spChg>
        <pc:spChg chg="mod">
          <ac:chgData name="Jenna Dargon" userId="55fadb61-f140-4fbb-a278-15aac2f87c6e" providerId="ADAL" clId="{0C606185-1C2B-4B6B-8128-35BA96FB9B82}" dt="2022-01-28T15:20:31.626" v="1117" actId="207"/>
          <ac:spMkLst>
            <pc:docMk/>
            <pc:sldMk cId="1959493693" sldId="259"/>
            <ac:spMk id="11" creationId="{077387FA-A62C-499E-B82E-26CC631F013A}"/>
          </ac:spMkLst>
        </pc:spChg>
        <pc:spChg chg="mod">
          <ac:chgData name="Jenna Dargon" userId="55fadb61-f140-4fbb-a278-15aac2f87c6e" providerId="ADAL" clId="{0C606185-1C2B-4B6B-8128-35BA96FB9B82}" dt="2022-01-28T15:14:04.270" v="761" actId="14100"/>
          <ac:spMkLst>
            <pc:docMk/>
            <pc:sldMk cId="1959493693" sldId="259"/>
            <ac:spMk id="21" creationId="{ADA3C782-06D3-4782-AAA2-41CFA4B83DB3}"/>
          </ac:spMkLst>
        </pc:spChg>
        <pc:spChg chg="mod">
          <ac:chgData name="Jenna Dargon" userId="55fadb61-f140-4fbb-a278-15aac2f87c6e" providerId="ADAL" clId="{0C606185-1C2B-4B6B-8128-35BA96FB9B82}" dt="2022-01-28T15:26:47.900" v="1443" actId="207"/>
          <ac:spMkLst>
            <pc:docMk/>
            <pc:sldMk cId="1959493693" sldId="259"/>
            <ac:spMk id="23" creationId="{83763FEE-B89F-47C4-88EB-B02BF8FAE9C5}"/>
          </ac:spMkLst>
        </pc:spChg>
        <pc:picChg chg="mod">
          <ac:chgData name="Jenna Dargon" userId="55fadb61-f140-4fbb-a278-15aac2f87c6e" providerId="ADAL" clId="{0C606185-1C2B-4B6B-8128-35BA96FB9B82}" dt="2022-01-28T15:14:21.121" v="765" actId="1076"/>
          <ac:picMkLst>
            <pc:docMk/>
            <pc:sldMk cId="1959493693" sldId="259"/>
            <ac:picMk id="24" creationId="{575A95A9-CFAA-458F-8E6F-1CF5D068DAF0}"/>
          </ac:picMkLst>
        </pc:picChg>
      </pc:sldChg>
      <pc:sldChg chg="modSp mod">
        <pc:chgData name="Jenna Dargon" userId="55fadb61-f140-4fbb-a278-15aac2f87c6e" providerId="ADAL" clId="{0C606185-1C2B-4B6B-8128-35BA96FB9B82}" dt="2022-01-28T15:26:31.350" v="1441" actId="1035"/>
        <pc:sldMkLst>
          <pc:docMk/>
          <pc:sldMk cId="3378825058" sldId="261"/>
        </pc:sldMkLst>
        <pc:spChg chg="mod">
          <ac:chgData name="Jenna Dargon" userId="55fadb61-f140-4fbb-a278-15aac2f87c6e" providerId="ADAL" clId="{0C606185-1C2B-4B6B-8128-35BA96FB9B82}" dt="2022-01-28T14:27:10.781" v="0" actId="207"/>
          <ac:spMkLst>
            <pc:docMk/>
            <pc:sldMk cId="3378825058" sldId="261"/>
            <ac:spMk id="3" creationId="{93CA8860-E1F3-45B5-90ED-551356FBB360}"/>
          </ac:spMkLst>
        </pc:spChg>
        <pc:spChg chg="mod">
          <ac:chgData name="Jenna Dargon" userId="55fadb61-f140-4fbb-a278-15aac2f87c6e" providerId="ADAL" clId="{0C606185-1C2B-4B6B-8128-35BA96FB9B82}" dt="2022-01-28T15:25:48.717" v="1412" actId="14100"/>
          <ac:spMkLst>
            <pc:docMk/>
            <pc:sldMk cId="3378825058" sldId="261"/>
            <ac:spMk id="4" creationId="{F532B1B3-BC68-4B85-AAE6-756A04FC6AAF}"/>
          </ac:spMkLst>
        </pc:spChg>
        <pc:spChg chg="mod">
          <ac:chgData name="Jenna Dargon" userId="55fadb61-f140-4fbb-a278-15aac2f87c6e" providerId="ADAL" clId="{0C606185-1C2B-4B6B-8128-35BA96FB9B82}" dt="2022-01-28T15:25:55.824" v="1413" actId="14100"/>
          <ac:spMkLst>
            <pc:docMk/>
            <pc:sldMk cId="3378825058" sldId="261"/>
            <ac:spMk id="11" creationId="{2492C60D-D498-4F0E-B78E-580BE9333EB8}"/>
          </ac:spMkLst>
        </pc:spChg>
        <pc:spChg chg="mod">
          <ac:chgData name="Jenna Dargon" userId="55fadb61-f140-4fbb-a278-15aac2f87c6e" providerId="ADAL" clId="{0C606185-1C2B-4B6B-8128-35BA96FB9B82}" dt="2022-01-28T15:26:23.003" v="1440" actId="6549"/>
          <ac:spMkLst>
            <pc:docMk/>
            <pc:sldMk cId="3378825058" sldId="261"/>
            <ac:spMk id="12" creationId="{297CA11F-B52E-4750-85AC-F75CE7933D36}"/>
          </ac:spMkLst>
        </pc:spChg>
        <pc:grpChg chg="mod">
          <ac:chgData name="Jenna Dargon" userId="55fadb61-f140-4fbb-a278-15aac2f87c6e" providerId="ADAL" clId="{0C606185-1C2B-4B6B-8128-35BA96FB9B82}" dt="2022-01-28T15:25:28.616" v="1408" actId="14100"/>
          <ac:grpSpMkLst>
            <pc:docMk/>
            <pc:sldMk cId="3378825058" sldId="261"/>
            <ac:grpSpMk id="8" creationId="{4D416E7D-86BA-4C1C-A216-F8196EC45FD3}"/>
          </ac:grpSpMkLst>
        </pc:grpChg>
        <pc:picChg chg="mod">
          <ac:chgData name="Jenna Dargon" userId="55fadb61-f140-4fbb-a278-15aac2f87c6e" providerId="ADAL" clId="{0C606185-1C2B-4B6B-8128-35BA96FB9B82}" dt="2022-01-28T15:26:31.350" v="1441" actId="1035"/>
          <ac:picMkLst>
            <pc:docMk/>
            <pc:sldMk cId="3378825058" sldId="261"/>
            <ac:picMk id="10" creationId="{3B0A2ED4-98AD-4D23-9525-D09B1CE589FC}"/>
          </ac:picMkLst>
        </pc:picChg>
      </pc:sldChg>
      <pc:sldChg chg="modSp mod">
        <pc:chgData name="Jenna Dargon" userId="55fadb61-f140-4fbb-a278-15aac2f87c6e" providerId="ADAL" clId="{0C606185-1C2B-4B6B-8128-35BA96FB9B82}" dt="2022-01-28T15:41:06.691" v="1965" actId="20577"/>
        <pc:sldMkLst>
          <pc:docMk/>
          <pc:sldMk cId="1674363154" sldId="263"/>
        </pc:sldMkLst>
        <pc:spChg chg="mod">
          <ac:chgData name="Jenna Dargon" userId="55fadb61-f140-4fbb-a278-15aac2f87c6e" providerId="ADAL" clId="{0C606185-1C2B-4B6B-8128-35BA96FB9B82}" dt="2022-01-28T15:41:06.691" v="1965" actId="20577"/>
          <ac:spMkLst>
            <pc:docMk/>
            <pc:sldMk cId="1674363154" sldId="263"/>
            <ac:spMk id="5" creationId="{99E6705A-EEA9-4642-AE9A-1E150D5FE3E8}"/>
          </ac:spMkLst>
        </pc:spChg>
      </pc:sldChg>
      <pc:sldChg chg="addSp modSp mod">
        <pc:chgData name="Jenna Dargon" userId="55fadb61-f140-4fbb-a278-15aac2f87c6e" providerId="ADAL" clId="{0C606185-1C2B-4B6B-8128-35BA96FB9B82}" dt="2022-01-28T14:42:10.457" v="28" actId="20577"/>
        <pc:sldMkLst>
          <pc:docMk/>
          <pc:sldMk cId="989488239" sldId="264"/>
        </pc:sldMkLst>
        <pc:spChg chg="add mod">
          <ac:chgData name="Jenna Dargon" userId="55fadb61-f140-4fbb-a278-15aac2f87c6e" providerId="ADAL" clId="{0C606185-1C2B-4B6B-8128-35BA96FB9B82}" dt="2022-01-28T14:42:10.457" v="28" actId="20577"/>
          <ac:spMkLst>
            <pc:docMk/>
            <pc:sldMk cId="989488239" sldId="264"/>
            <ac:spMk id="2" creationId="{E4768E34-ED83-4C6E-A8A7-85DBDAADF15B}"/>
          </ac:spMkLst>
        </pc:spChg>
      </pc:sldChg>
      <pc:sldChg chg="addSp modSp mod">
        <pc:chgData name="Jenna Dargon" userId="55fadb61-f140-4fbb-a278-15aac2f87c6e" providerId="ADAL" clId="{0C606185-1C2B-4B6B-8128-35BA96FB9B82}" dt="2022-01-28T14:43:41.019" v="78" actId="20577"/>
        <pc:sldMkLst>
          <pc:docMk/>
          <pc:sldMk cId="2664076803" sldId="265"/>
        </pc:sldMkLst>
        <pc:spChg chg="add mod">
          <ac:chgData name="Jenna Dargon" userId="55fadb61-f140-4fbb-a278-15aac2f87c6e" providerId="ADAL" clId="{0C606185-1C2B-4B6B-8128-35BA96FB9B82}" dt="2022-01-28T14:43:41.019" v="78" actId="20577"/>
          <ac:spMkLst>
            <pc:docMk/>
            <pc:sldMk cId="2664076803" sldId="265"/>
            <ac:spMk id="2" creationId="{FA6340C2-F404-446E-906C-F0A4D395ABB9}"/>
          </ac:spMkLst>
        </pc:spChg>
      </pc:sldChg>
      <pc:sldChg chg="addSp delSp modSp mod">
        <pc:chgData name="Jenna Dargon" userId="55fadb61-f140-4fbb-a278-15aac2f87c6e" providerId="ADAL" clId="{0C606185-1C2B-4B6B-8128-35BA96FB9B82}" dt="2022-01-28T14:45:55.498" v="223" actId="20577"/>
        <pc:sldMkLst>
          <pc:docMk/>
          <pc:sldMk cId="3370837224" sldId="266"/>
        </pc:sldMkLst>
        <pc:spChg chg="add mod">
          <ac:chgData name="Jenna Dargon" userId="55fadb61-f140-4fbb-a278-15aac2f87c6e" providerId="ADAL" clId="{0C606185-1C2B-4B6B-8128-35BA96FB9B82}" dt="2022-01-28T14:45:55.498" v="223" actId="20577"/>
          <ac:spMkLst>
            <pc:docMk/>
            <pc:sldMk cId="3370837224" sldId="266"/>
            <ac:spMk id="2" creationId="{01A11BBD-471A-4B1A-9D12-C506EFB16831}"/>
          </ac:spMkLst>
        </pc:spChg>
        <pc:spChg chg="add del mod">
          <ac:chgData name="Jenna Dargon" userId="55fadb61-f140-4fbb-a278-15aac2f87c6e" providerId="ADAL" clId="{0C606185-1C2B-4B6B-8128-35BA96FB9B82}" dt="2022-01-28T14:45:27.616" v="158" actId="478"/>
          <ac:spMkLst>
            <pc:docMk/>
            <pc:sldMk cId="3370837224" sldId="266"/>
            <ac:spMk id="4" creationId="{0E2357A9-4511-45F6-8BCC-E2AC321DB570}"/>
          </ac:spMkLst>
        </pc:spChg>
      </pc:sldChg>
      <pc:sldChg chg="addSp delSp modSp mod setBg setClrOvrMap">
        <pc:chgData name="Jenna Dargon" userId="55fadb61-f140-4fbb-a278-15aac2f87c6e" providerId="ADAL" clId="{0C606185-1C2B-4B6B-8128-35BA96FB9B82}" dt="2022-02-07T15:53:20.578" v="1976" actId="14100"/>
        <pc:sldMkLst>
          <pc:docMk/>
          <pc:sldMk cId="904752013" sldId="267"/>
        </pc:sldMkLst>
        <pc:spChg chg="add mod ord">
          <ac:chgData name="Jenna Dargon" userId="55fadb61-f140-4fbb-a278-15aac2f87c6e" providerId="ADAL" clId="{0C606185-1C2B-4B6B-8128-35BA96FB9B82}" dt="2022-02-07T15:53:20.578" v="1976" actId="14100"/>
          <ac:spMkLst>
            <pc:docMk/>
            <pc:sldMk cId="904752013" sldId="267"/>
            <ac:spMk id="2" creationId="{25346C6A-4EF2-4C16-BA13-59D478ED682B}"/>
          </ac:spMkLst>
        </pc:spChg>
        <pc:spChg chg="add mod">
          <ac:chgData name="Jenna Dargon" userId="55fadb61-f140-4fbb-a278-15aac2f87c6e" providerId="ADAL" clId="{0C606185-1C2B-4B6B-8128-35BA96FB9B82}" dt="2022-01-28T15:06:34.099" v="284" actId="14100"/>
          <ac:spMkLst>
            <pc:docMk/>
            <pc:sldMk cId="904752013" sldId="267"/>
            <ac:spMk id="7" creationId="{EF000CE3-F63C-41C5-A75C-684F21D4201E}"/>
          </ac:spMkLst>
        </pc:spChg>
        <pc:spChg chg="add del">
          <ac:chgData name="Jenna Dargon" userId="55fadb61-f140-4fbb-a278-15aac2f87c6e" providerId="ADAL" clId="{0C606185-1C2B-4B6B-8128-35BA96FB9B82}" dt="2022-01-28T14:48:03.054" v="247" actId="26606"/>
          <ac:spMkLst>
            <pc:docMk/>
            <pc:sldMk cId="904752013" sldId="267"/>
            <ac:spMk id="9" creationId="{17CDB40A-75BB-4498-A20B-59C3984A3A94}"/>
          </ac:spMkLst>
        </pc:spChg>
        <pc:spChg chg="add del">
          <ac:chgData name="Jenna Dargon" userId="55fadb61-f140-4fbb-a278-15aac2f87c6e" providerId="ADAL" clId="{0C606185-1C2B-4B6B-8128-35BA96FB9B82}" dt="2022-01-28T14:48:10.469" v="249" actId="26606"/>
          <ac:spMkLst>
            <pc:docMk/>
            <pc:sldMk cId="904752013" sldId="267"/>
            <ac:spMk id="11" creationId="{D4771268-CB57-404A-9271-370EB28F6090}"/>
          </ac:spMkLst>
        </pc:spChg>
        <pc:spChg chg="add del">
          <ac:chgData name="Jenna Dargon" userId="55fadb61-f140-4fbb-a278-15aac2f87c6e" providerId="ADAL" clId="{0C606185-1C2B-4B6B-8128-35BA96FB9B82}" dt="2022-01-28T14:48:13.001" v="251" actId="26606"/>
          <ac:spMkLst>
            <pc:docMk/>
            <pc:sldMk cId="904752013" sldId="267"/>
            <ac:spMk id="13" creationId="{E49CC64F-7275-4E33-961B-0C5CDC439875}"/>
          </ac:spMkLst>
        </pc:spChg>
        <pc:spChg chg="add del">
          <ac:chgData name="Jenna Dargon" userId="55fadb61-f140-4fbb-a278-15aac2f87c6e" providerId="ADAL" clId="{0C606185-1C2B-4B6B-8128-35BA96FB9B82}" dt="2022-01-28T14:48:16.559" v="253" actId="26606"/>
          <ac:spMkLst>
            <pc:docMk/>
            <pc:sldMk cId="904752013" sldId="267"/>
            <ac:spMk id="15" creationId="{17CDB40A-75BB-4498-A20B-59C3984A3A94}"/>
          </ac:spMkLst>
        </pc:spChg>
        <pc:spChg chg="add del">
          <ac:chgData name="Jenna Dargon" userId="55fadb61-f140-4fbb-a278-15aac2f87c6e" providerId="ADAL" clId="{0C606185-1C2B-4B6B-8128-35BA96FB9B82}" dt="2022-01-28T14:48:27.832" v="255" actId="26606"/>
          <ac:spMkLst>
            <pc:docMk/>
            <pc:sldMk cId="904752013" sldId="267"/>
            <ac:spMk id="17" creationId="{D4771268-CB57-404A-9271-370EB28F6090}"/>
          </ac:spMkLst>
        </pc:spChg>
        <pc:picChg chg="add del mod">
          <ac:chgData name="Jenna Dargon" userId="55fadb61-f140-4fbb-a278-15aac2f87c6e" providerId="ADAL" clId="{0C606185-1C2B-4B6B-8128-35BA96FB9B82}" dt="2022-01-28T15:06:24.871" v="282" actId="478"/>
          <ac:picMkLst>
            <pc:docMk/>
            <pc:sldMk cId="904752013" sldId="267"/>
            <ac:picMk id="4" creationId="{E7C1C7A7-5E05-45EE-90B3-908B4EE20C8E}"/>
          </ac:picMkLst>
        </pc:picChg>
        <pc:picChg chg="add del mod">
          <ac:chgData name="Jenna Dargon" userId="55fadb61-f140-4fbb-a278-15aac2f87c6e" providerId="ADAL" clId="{0C606185-1C2B-4B6B-8128-35BA96FB9B82}" dt="2022-01-28T15:02:24.060" v="268" actId="478"/>
          <ac:picMkLst>
            <pc:docMk/>
            <pc:sldMk cId="904752013" sldId="267"/>
            <ac:picMk id="6" creationId="{4A1EDE5B-74A3-4C56-A46A-9BCC9A5AE5AD}"/>
          </ac:picMkLst>
        </pc:picChg>
        <pc:picChg chg="add mod">
          <ac:chgData name="Jenna Dargon" userId="55fadb61-f140-4fbb-a278-15aac2f87c6e" providerId="ADAL" clId="{0C606185-1C2B-4B6B-8128-35BA96FB9B82}" dt="2022-01-28T15:06:42.630" v="289" actId="1076"/>
          <ac:picMkLst>
            <pc:docMk/>
            <pc:sldMk cId="904752013" sldId="267"/>
            <ac:picMk id="10" creationId="{D7882282-FE1A-4B32-A8AF-1BDAA4E8ED06}"/>
          </ac:picMkLst>
        </pc:picChg>
      </pc:sldChg>
      <pc:sldChg chg="addSp delSp modSp mod">
        <pc:chgData name="Jenna Dargon" userId="55fadb61-f140-4fbb-a278-15aac2f87c6e" providerId="ADAL" clId="{0C606185-1C2B-4B6B-8128-35BA96FB9B82}" dt="2022-01-31T12:29:55.494" v="1973" actId="164"/>
        <pc:sldMkLst>
          <pc:docMk/>
          <pc:sldMk cId="1632684750" sldId="268"/>
        </pc:sldMkLst>
        <pc:spChg chg="mod">
          <ac:chgData name="Jenna Dargon" userId="55fadb61-f140-4fbb-a278-15aac2f87c6e" providerId="ADAL" clId="{0C606185-1C2B-4B6B-8128-35BA96FB9B82}" dt="2022-01-28T15:31:31.879" v="1699" actId="207"/>
          <ac:spMkLst>
            <pc:docMk/>
            <pc:sldMk cId="1632684750" sldId="268"/>
            <ac:spMk id="4" creationId="{2AAF973E-6183-490A-BD70-DA78FD82B6B2}"/>
          </ac:spMkLst>
        </pc:spChg>
        <pc:spChg chg="mod">
          <ac:chgData name="Jenna Dargon" userId="55fadb61-f140-4fbb-a278-15aac2f87c6e" providerId="ADAL" clId="{0C606185-1C2B-4B6B-8128-35BA96FB9B82}" dt="2022-01-28T15:27:29.494" v="1472" actId="20577"/>
          <ac:spMkLst>
            <pc:docMk/>
            <pc:sldMk cId="1632684750" sldId="268"/>
            <ac:spMk id="9" creationId="{C95881D3-2211-48BD-969B-E165E4312863}"/>
          </ac:spMkLst>
        </pc:spChg>
        <pc:spChg chg="mod">
          <ac:chgData name="Jenna Dargon" userId="55fadb61-f140-4fbb-a278-15aac2f87c6e" providerId="ADAL" clId="{0C606185-1C2B-4B6B-8128-35BA96FB9B82}" dt="2022-01-28T15:29:55.269" v="1698" actId="20577"/>
          <ac:spMkLst>
            <pc:docMk/>
            <pc:sldMk cId="1632684750" sldId="268"/>
            <ac:spMk id="14" creationId="{E9A9195B-1B7C-4A9C-B5DD-0193EF414A83}"/>
          </ac:spMkLst>
        </pc:spChg>
        <pc:spChg chg="mod">
          <ac:chgData name="Jenna Dargon" userId="55fadb61-f140-4fbb-a278-15aac2f87c6e" providerId="ADAL" clId="{0C606185-1C2B-4B6B-8128-35BA96FB9B82}" dt="2022-01-28T15:28:26.712" v="1566" actId="113"/>
          <ac:spMkLst>
            <pc:docMk/>
            <pc:sldMk cId="1632684750" sldId="268"/>
            <ac:spMk id="17" creationId="{97F2D860-5282-4CBA-9972-C52A95D72337}"/>
          </ac:spMkLst>
        </pc:spChg>
        <pc:spChg chg="mod">
          <ac:chgData name="Jenna Dargon" userId="55fadb61-f140-4fbb-a278-15aac2f87c6e" providerId="ADAL" clId="{0C606185-1C2B-4B6B-8128-35BA96FB9B82}" dt="2022-01-28T15:29:33.496" v="1659" actId="20577"/>
          <ac:spMkLst>
            <pc:docMk/>
            <pc:sldMk cId="1632684750" sldId="268"/>
            <ac:spMk id="22" creationId="{9DD1C0D0-F23C-42EA-B142-0001EA12D9C6}"/>
          </ac:spMkLst>
        </pc:spChg>
        <pc:spChg chg="mod">
          <ac:chgData name="Jenna Dargon" userId="55fadb61-f140-4fbb-a278-15aac2f87c6e" providerId="ADAL" clId="{0C606185-1C2B-4B6B-8128-35BA96FB9B82}" dt="2022-01-28T15:28:44.031" v="1571" actId="6549"/>
          <ac:spMkLst>
            <pc:docMk/>
            <pc:sldMk cId="1632684750" sldId="268"/>
            <ac:spMk id="36" creationId="{A639914D-7572-44E5-849E-304CA703A63B}"/>
          </ac:spMkLst>
        </pc:spChg>
        <pc:spChg chg="mod">
          <ac:chgData name="Jenna Dargon" userId="55fadb61-f140-4fbb-a278-15aac2f87c6e" providerId="ADAL" clId="{0C606185-1C2B-4B6B-8128-35BA96FB9B82}" dt="2022-01-28T15:29:15.818" v="1618" actId="113"/>
          <ac:spMkLst>
            <pc:docMk/>
            <pc:sldMk cId="1632684750" sldId="268"/>
            <ac:spMk id="49" creationId="{794EA0F7-96DA-49D1-ABB0-24329ADB94B0}"/>
          </ac:spMkLst>
        </pc:spChg>
        <pc:grpChg chg="mod topLvl">
          <ac:chgData name="Jenna Dargon" userId="55fadb61-f140-4fbb-a278-15aac2f87c6e" providerId="ADAL" clId="{0C606185-1C2B-4B6B-8128-35BA96FB9B82}" dt="2022-01-31T12:29:55.494" v="1973" actId="164"/>
          <ac:grpSpMkLst>
            <pc:docMk/>
            <pc:sldMk cId="1632684750" sldId="268"/>
            <ac:grpSpMk id="20" creationId="{87E95252-9220-4312-AD31-F1F1703B404F}"/>
          </ac:grpSpMkLst>
        </pc:grpChg>
        <pc:grpChg chg="add mod">
          <ac:chgData name="Jenna Dargon" userId="55fadb61-f140-4fbb-a278-15aac2f87c6e" providerId="ADAL" clId="{0C606185-1C2B-4B6B-8128-35BA96FB9B82}" dt="2022-01-31T12:29:55.494" v="1973" actId="164"/>
          <ac:grpSpMkLst>
            <pc:docMk/>
            <pc:sldMk cId="1632684750" sldId="268"/>
            <ac:grpSpMk id="23" creationId="{69196666-3A6A-4A33-A3AD-D6B5315DD262}"/>
          </ac:grpSpMkLst>
        </pc:grpChg>
        <pc:grpChg chg="del">
          <ac:chgData name="Jenna Dargon" userId="55fadb61-f140-4fbb-a278-15aac2f87c6e" providerId="ADAL" clId="{0C606185-1C2B-4B6B-8128-35BA96FB9B82}" dt="2022-01-31T12:29:34.217" v="1966" actId="478"/>
          <ac:grpSpMkLst>
            <pc:docMk/>
            <pc:sldMk cId="1632684750" sldId="268"/>
            <ac:grpSpMk id="44" creationId="{EE84179E-8E70-48F4-8F1A-27AE2F421083}"/>
          </ac:grpSpMkLst>
        </pc:grpChg>
        <pc:picChg chg="add mod">
          <ac:chgData name="Jenna Dargon" userId="55fadb61-f140-4fbb-a278-15aac2f87c6e" providerId="ADAL" clId="{0C606185-1C2B-4B6B-8128-35BA96FB9B82}" dt="2022-01-31T12:29:55.494" v="1973" actId="164"/>
          <ac:picMkLst>
            <pc:docMk/>
            <pc:sldMk cId="1632684750" sldId="268"/>
            <ac:picMk id="19" creationId="{75D9CA52-9030-419F-BF00-B99F4C77DCAE}"/>
          </ac:picMkLst>
        </pc:picChg>
        <pc:picChg chg="del topLvl">
          <ac:chgData name="Jenna Dargon" userId="55fadb61-f140-4fbb-a278-15aac2f87c6e" providerId="ADAL" clId="{0C606185-1C2B-4B6B-8128-35BA96FB9B82}" dt="2022-01-31T12:29:34.217" v="1966" actId="478"/>
          <ac:picMkLst>
            <pc:docMk/>
            <pc:sldMk cId="1632684750" sldId="268"/>
            <ac:picMk id="31" creationId="{FE607990-45D8-4879-BF40-C618123CC1AA}"/>
          </ac:picMkLst>
        </pc:picChg>
      </pc:sldChg>
      <pc:sldChg chg="modSp mod">
        <pc:chgData name="Jenna Dargon" userId="55fadb61-f140-4fbb-a278-15aac2f87c6e" providerId="ADAL" clId="{0C606185-1C2B-4B6B-8128-35BA96FB9B82}" dt="2022-01-28T15:21:54.457" v="1179" actId="20577"/>
        <pc:sldMkLst>
          <pc:docMk/>
          <pc:sldMk cId="1175087495" sldId="269"/>
        </pc:sldMkLst>
        <pc:spChg chg="mod">
          <ac:chgData name="Jenna Dargon" userId="55fadb61-f140-4fbb-a278-15aac2f87c6e" providerId="ADAL" clId="{0C606185-1C2B-4B6B-8128-35BA96FB9B82}" dt="2022-01-28T15:21:54.457" v="1179" actId="20577"/>
          <ac:spMkLst>
            <pc:docMk/>
            <pc:sldMk cId="1175087495" sldId="269"/>
            <ac:spMk id="3" creationId="{994AC1E1-C419-4F47-AFFE-EF1BE886B76F}"/>
          </ac:spMkLst>
        </pc:spChg>
      </pc:sldChg>
      <pc:sldChg chg="modSp mod">
        <pc:chgData name="Jenna Dargon" userId="55fadb61-f140-4fbb-a278-15aac2f87c6e" providerId="ADAL" clId="{0C606185-1C2B-4B6B-8128-35BA96FB9B82}" dt="2022-01-28T15:22:04.131" v="1180" actId="207"/>
        <pc:sldMkLst>
          <pc:docMk/>
          <pc:sldMk cId="87487512" sldId="270"/>
        </pc:sldMkLst>
        <pc:spChg chg="mod">
          <ac:chgData name="Jenna Dargon" userId="55fadb61-f140-4fbb-a278-15aac2f87c6e" providerId="ADAL" clId="{0C606185-1C2B-4B6B-8128-35BA96FB9B82}" dt="2022-01-28T15:22:04.131" v="1180" actId="207"/>
          <ac:spMkLst>
            <pc:docMk/>
            <pc:sldMk cId="87487512" sldId="270"/>
            <ac:spMk id="3" creationId="{994AC1E1-C419-4F47-AFFE-EF1BE886B76F}"/>
          </ac:spMkLst>
        </pc:spChg>
      </pc:sldChg>
      <pc:sldMasterChg chg="modSldLayout">
        <pc:chgData name="Jenna Dargon" userId="55fadb61-f140-4fbb-a278-15aac2f87c6e" providerId="ADAL" clId="{0C606185-1C2B-4B6B-8128-35BA96FB9B82}" dt="2022-02-07T15:44:54.440" v="1975" actId="20577"/>
        <pc:sldMasterMkLst>
          <pc:docMk/>
          <pc:sldMasterMk cId="1188785011" sldId="2147483648"/>
        </pc:sldMasterMkLst>
        <pc:sldLayoutChg chg="modSp mod">
          <pc:chgData name="Jenna Dargon" userId="55fadb61-f140-4fbb-a278-15aac2f87c6e" providerId="ADAL" clId="{0C606185-1C2B-4B6B-8128-35BA96FB9B82}" dt="2022-02-07T15:43:34.388" v="1974" actId="20577"/>
          <pc:sldLayoutMkLst>
            <pc:docMk/>
            <pc:sldMasterMk cId="1188785011" sldId="2147483648"/>
            <pc:sldLayoutMk cId="2415766915" sldId="2147483661"/>
          </pc:sldLayoutMkLst>
          <pc:spChg chg="mod">
            <ac:chgData name="Jenna Dargon" userId="55fadb61-f140-4fbb-a278-15aac2f87c6e" providerId="ADAL" clId="{0C606185-1C2B-4B6B-8128-35BA96FB9B82}" dt="2022-02-07T15:43:34.388" v="1974" actId="20577"/>
            <ac:spMkLst>
              <pc:docMk/>
              <pc:sldMasterMk cId="1188785011" sldId="2147483648"/>
              <pc:sldLayoutMk cId="2415766915" sldId="2147483661"/>
              <ac:spMk id="4" creationId="{FDF5DB2E-949D-475C-891A-717AA21CEB65}"/>
            </ac:spMkLst>
          </pc:spChg>
        </pc:sldLayoutChg>
        <pc:sldLayoutChg chg="modSp mod">
          <pc:chgData name="Jenna Dargon" userId="55fadb61-f140-4fbb-a278-15aac2f87c6e" providerId="ADAL" clId="{0C606185-1C2B-4B6B-8128-35BA96FB9B82}" dt="2022-02-07T15:44:54.440" v="1975" actId="20577"/>
          <pc:sldLayoutMkLst>
            <pc:docMk/>
            <pc:sldMasterMk cId="1188785011" sldId="2147483648"/>
            <pc:sldLayoutMk cId="2818874633" sldId="2147483686"/>
          </pc:sldLayoutMkLst>
          <pc:spChg chg="mod">
            <ac:chgData name="Jenna Dargon" userId="55fadb61-f140-4fbb-a278-15aac2f87c6e" providerId="ADAL" clId="{0C606185-1C2B-4B6B-8128-35BA96FB9B82}" dt="2022-02-07T15:44:54.440" v="1975" actId="20577"/>
            <ac:spMkLst>
              <pc:docMk/>
              <pc:sldMasterMk cId="1188785011" sldId="2147483648"/>
              <pc:sldLayoutMk cId="2818874633" sldId="2147483686"/>
              <ac:spMk id="6" creationId="{5074F576-C431-446D-B231-7308E9FA7C77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3F1FF4-557C-92DF-305A-0E968FEBC414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1627862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A095D78D-6236-4815-8852-9E980D6720A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372A3465-1745-4DB9-A9BA-BFE228C203D2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Home study</a:t>
            </a:r>
            <a:endParaRPr lang="en-US" sz="32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9578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FA58AC0-A6A9-852E-A047-09AE7D8C9557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14578507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777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3BB87-1A2E-40E8-B94C-97ADBAF5C2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7599" cy="686677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D40EE26-D6D9-DB2C-4A92-3F60908C03FF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8800736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892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er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DF5DB2E-949D-475C-891A-717AA21CEB65}"/>
              </a:ext>
            </a:extLst>
          </p:cNvPr>
          <p:cNvSpPr txBox="1"/>
          <p:nvPr userDrawn="1"/>
        </p:nvSpPr>
        <p:spPr>
          <a:xfrm>
            <a:off x="454490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Starter activity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18064E9D-90B8-47EF-AD0F-BDF7534B65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16" name="Graphic 15" descr="Stopwatch 75% with solid fill">
            <a:extLst>
              <a:ext uri="{FF2B5EF4-FFF2-40B4-BE49-F238E27FC236}">
                <a16:creationId xmlns:a16="http://schemas.microsoft.com/office/drawing/2014/main" id="{4EF659AA-F89B-493C-B845-528D6E092A6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7669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vious S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876FD80-9D02-4BC1-97E3-0C128405EFCE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Previous lesson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3" name="Graphic 2" descr="Rewind with solid fill">
            <a:extLst>
              <a:ext uri="{FF2B5EF4-FFF2-40B4-BE49-F238E27FC236}">
                <a16:creationId xmlns:a16="http://schemas.microsoft.com/office/drawing/2014/main" id="{EDA7DDE2-5C2A-4460-AFAD-E5C453F41F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89079" y="93412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79149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arning outco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6648F36-9607-4B77-B46E-3FC0832648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4B5FB98-27B5-4DEB-A539-98462EE653EC}"/>
              </a:ext>
            </a:extLst>
          </p:cNvPr>
          <p:cNvSpPr txBox="1"/>
          <p:nvPr userDrawn="1"/>
        </p:nvSpPr>
        <p:spPr>
          <a:xfrm>
            <a:off x="452033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What you will learn</a:t>
            </a:r>
            <a:endParaRPr lang="en-US" sz="14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36347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0BB11941-6FEB-456F-A5A1-A9E4628556EB}"/>
              </a:ext>
            </a:extLst>
          </p:cNvPr>
          <p:cNvSpPr txBox="1"/>
          <p:nvPr userDrawn="1"/>
        </p:nvSpPr>
        <p:spPr>
          <a:xfrm>
            <a:off x="454114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14" name="Picture 13" descr="Icon&#10;&#10;Description automatically generated">
            <a:extLst>
              <a:ext uri="{FF2B5EF4-FFF2-40B4-BE49-F238E27FC236}">
                <a16:creationId xmlns:a16="http://schemas.microsoft.com/office/drawing/2014/main" id="{C248C164-02F1-4F48-B6C7-983CB6AD87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5381" y="919668"/>
            <a:ext cx="1260000" cy="1260000"/>
          </a:xfrm>
          <a:prstGeom prst="rect">
            <a:avLst/>
          </a:prstGeom>
        </p:spPr>
      </p:pic>
      <p:pic>
        <p:nvPicPr>
          <p:cNvPr id="8" name="Graphic 7" descr="Stopwatch 75% with solid fill">
            <a:extLst>
              <a:ext uri="{FF2B5EF4-FFF2-40B4-BE49-F238E27FC236}">
                <a16:creationId xmlns:a16="http://schemas.microsoft.com/office/drawing/2014/main" id="{7B0EE3F6-2190-45CB-901E-4A8ECF51F7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29298" y="5151551"/>
            <a:ext cx="720000" cy="7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88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ed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208984" cy="6867553"/>
          </a:xfrm>
          <a:prstGeom prst="rect">
            <a:avLst/>
          </a:prstGeom>
        </p:spPr>
      </p:pic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0D80E6B4-0123-47D4-911F-766FC1A69E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266619" y="2331583"/>
            <a:ext cx="3379407" cy="3358702"/>
          </a:xfrm>
          <a:prstGeom prst="rect">
            <a:avLst/>
          </a:prstGeom>
        </p:spPr>
      </p:pic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CB6BC410-D22B-4919-ADF1-8528F820BF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2901" y="4664751"/>
            <a:ext cx="1586249" cy="1576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074F576-C431-446D-B231-7308E9FA7C77}"/>
              </a:ext>
            </a:extLst>
          </p:cNvPr>
          <p:cNvSpPr txBox="1"/>
          <p:nvPr userDrawn="1"/>
        </p:nvSpPr>
        <p:spPr>
          <a:xfrm>
            <a:off x="452438" y="1243409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Activity feedback</a:t>
            </a:r>
            <a:endParaRPr lang="en-US" sz="14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874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 che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2F3442D-4961-43B6-AE8C-4AD1B542760F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Progress check</a:t>
            </a:r>
            <a:endParaRPr lang="en-US" sz="1400">
              <a:solidFill>
                <a:srgbClr val="333333"/>
              </a:solidFill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F6710BA-B025-4382-8993-5B55D4053C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8670" y="918905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283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c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>
            <a:extLst>
              <a:ext uri="{FF2B5EF4-FFF2-40B4-BE49-F238E27FC236}">
                <a16:creationId xmlns:a16="http://schemas.microsoft.com/office/drawing/2014/main" id="{9244FEEE-4690-4480-BA7D-C24B96349855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Lesson recap</a:t>
            </a:r>
            <a:endParaRPr lang="en-US" sz="3200">
              <a:solidFill>
                <a:srgbClr val="333333"/>
              </a:solidFill>
            </a:endParaRPr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82A65623-05CA-4C04-9BE1-8608FD72BE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274" y="923449"/>
            <a:ext cx="1260000" cy="12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9782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les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 descr="Rewind with solid fill">
            <a:extLst>
              <a:ext uri="{FF2B5EF4-FFF2-40B4-BE49-F238E27FC236}">
                <a16:creationId xmlns:a16="http://schemas.microsoft.com/office/drawing/2014/main" id="{F430B415-F997-44E8-A566-F4AA0ADEB68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089079" y="934129"/>
            <a:ext cx="1260000" cy="1260000"/>
          </a:xfrm>
          <a:prstGeom prst="rect">
            <a:avLst/>
          </a:prstGeom>
        </p:spPr>
      </p:pic>
      <p:sp>
        <p:nvSpPr>
          <p:cNvPr id="8" name="TextBox 1">
            <a:extLst>
              <a:ext uri="{FF2B5EF4-FFF2-40B4-BE49-F238E27FC236}">
                <a16:creationId xmlns:a16="http://schemas.microsoft.com/office/drawing/2014/main" id="{E8B7D475-02A9-49F3-82C6-88E4BE086096}"/>
              </a:ext>
            </a:extLst>
          </p:cNvPr>
          <p:cNvSpPr txBox="1"/>
          <p:nvPr userDrawn="1"/>
        </p:nvSpPr>
        <p:spPr>
          <a:xfrm>
            <a:off x="454114" y="1243409"/>
            <a:ext cx="7641085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b="1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Next lesson</a:t>
            </a:r>
            <a:endParaRPr lang="en-US" sz="320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2475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28FD75C-3E45-4E4E-82D2-42B188BDE46B}"/>
              </a:ext>
            </a:extLst>
          </p:cNvPr>
          <p:cNvSpPr/>
          <p:nvPr userDrawn="1"/>
        </p:nvSpPr>
        <p:spPr>
          <a:xfrm>
            <a:off x="548640" y="906087"/>
            <a:ext cx="8030095" cy="4588626"/>
          </a:xfrm>
          <a:prstGeom prst="rect">
            <a:avLst/>
          </a:prstGeom>
          <a:noFill/>
          <a:ln w="6350">
            <a:solidFill>
              <a:srgbClr val="333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 w="3175">
                <a:solidFill>
                  <a:schemeClr val="tx1"/>
                </a:solidFill>
              </a:ln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320C7B-4C39-40D8-A764-0C0BB05BA18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226" y="462950"/>
            <a:ext cx="2408352" cy="138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DC50BDF-5F39-4E88-9432-179335165869}"/>
              </a:ext>
            </a:extLst>
          </p:cNvPr>
          <p:cNvSpPr/>
          <p:nvPr userDrawn="1"/>
        </p:nvSpPr>
        <p:spPr>
          <a:xfrm>
            <a:off x="8083926" y="2361210"/>
            <a:ext cx="4116387" cy="4496790"/>
          </a:xfrm>
          <a:prstGeom prst="rect">
            <a:avLst/>
          </a:prstGeom>
          <a:solidFill>
            <a:srgbClr val="78F9D4"/>
          </a:solidFill>
          <a:ln>
            <a:solidFill>
              <a:srgbClr val="78F9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57EF5F6-607F-A941-12AD-ECDF51F50ECB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461596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1275" userDrawn="1">
          <p15:clr>
            <a:srgbClr val="F26B43"/>
          </p15:clr>
        </p15:guide>
        <p15:guide id="3" orient="horz" pos="4247" userDrawn="1">
          <p15:clr>
            <a:srgbClr val="F26B43"/>
          </p15:clr>
        </p15:guide>
        <p15:guide id="4" pos="5087" userDrawn="1">
          <p15:clr>
            <a:srgbClr val="F26B43"/>
          </p15:clr>
        </p15:guide>
        <p15:guide id="5" pos="574" userDrawn="1">
          <p15:clr>
            <a:srgbClr val="F26B43"/>
          </p15:clr>
        </p15:guide>
        <p15:guide id="6" orient="horz" pos="33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F5C87568-E786-40CD-A0D0-E8EE8FA686A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6F6C3B-B4F4-6AF3-810F-498F4291C237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1188785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8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79" userDrawn="1">
          <p15:clr>
            <a:srgbClr val="F26B43"/>
          </p15:clr>
        </p15:guide>
        <p15:guide id="2" orient="horz" pos="777" userDrawn="1">
          <p15:clr>
            <a:srgbClr val="F26B43"/>
          </p15:clr>
        </p15:guide>
        <p15:guide id="3" orient="horz" pos="3929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020976-E3C9-41BA-ABF8-A90E9536341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12208992" cy="686755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BB9B6F-641F-3DD1-D19F-37980000AA7E}"/>
              </a:ext>
            </a:extLst>
          </p:cNvPr>
          <p:cNvSpPr txBox="1"/>
          <p:nvPr userDrawn="1"/>
        </p:nvSpPr>
        <p:spPr>
          <a:xfrm rot="20396391">
            <a:off x="493690" y="2809699"/>
            <a:ext cx="748976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</a:t>
            </a:r>
          </a:p>
        </p:txBody>
      </p:sp>
    </p:spTree>
    <p:extLst>
      <p:ext uri="{BB962C8B-B14F-4D97-AF65-F5344CB8AC3E}">
        <p14:creationId xmlns:p14="http://schemas.microsoft.com/office/powerpoint/2010/main" val="1035412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1" r:id="rId2"/>
    <p:sldLayoutId id="214748370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orient="horz" pos="395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116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FDA571-6C94-441F-9983-D2E6861FD27A}"/>
              </a:ext>
            </a:extLst>
          </p:cNvPr>
          <p:cNvSpPr txBox="1"/>
          <p:nvPr/>
        </p:nvSpPr>
        <p:spPr>
          <a:xfrm>
            <a:off x="923821" y="2032656"/>
            <a:ext cx="7147029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  <a:cs typeface="Verdana"/>
              </a:rPr>
              <a:t>Content area 1:</a:t>
            </a:r>
          </a:p>
          <a:p>
            <a:endParaRPr lang="en-GB" sz="3200" b="1" dirty="0">
              <a:solidFill>
                <a:srgbClr val="333333"/>
              </a:solidFill>
              <a:latin typeface="Verdana"/>
              <a:ea typeface="Verdana"/>
              <a:cs typeface="Verdana"/>
            </a:endParaRPr>
          </a:p>
          <a:p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Child Development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165BC95-29B2-439F-8B7C-5863CEED1CCD}"/>
              </a:ext>
            </a:extLst>
          </p:cNvPr>
          <p:cNvSpPr txBox="1"/>
          <p:nvPr/>
        </p:nvSpPr>
        <p:spPr>
          <a:xfrm>
            <a:off x="919133" y="5506150"/>
            <a:ext cx="8464564" cy="12584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 b="1" dirty="0">
                <a:solidFill>
                  <a:srgbClr val="333333"/>
                </a:solidFill>
                <a:latin typeface="Arial"/>
                <a:cs typeface="Arial"/>
              </a:rPr>
              <a:t>Lesson 1: Introduction to Child Development</a:t>
            </a:r>
            <a:endParaRPr lang="en-GB" sz="1400" dirty="0">
              <a:solidFill>
                <a:srgbClr val="33333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tabLst>
                <a:tab pos="2865755" algn="ctr"/>
                <a:tab pos="5731510" algn="r"/>
                <a:tab pos="9000490" algn="r"/>
              </a:tabLst>
            </a:pPr>
            <a:endParaRPr lang="en-GB" sz="1200" dirty="0">
              <a:solidFill>
                <a:srgbClr val="333333"/>
              </a:solidFill>
              <a:latin typeface="Arial"/>
              <a:cs typeface="Arial"/>
            </a:endParaRPr>
          </a:p>
          <a:p>
            <a:pPr>
              <a:lnSpc>
                <a:spcPct val="150000"/>
              </a:lnSpc>
              <a:tabLst>
                <a:tab pos="2865755" algn="ctr"/>
                <a:tab pos="5731510" algn="r"/>
                <a:tab pos="9000490" algn="r"/>
              </a:tabLst>
            </a:pPr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NCFE CACHE Level 1/2 Technical Award in Child Development and Care in the Early Years (603/7012/9)</a:t>
            </a:r>
          </a:p>
          <a:p>
            <a:pPr>
              <a:lnSpc>
                <a:spcPct val="150000"/>
              </a:lnSpc>
            </a:pPr>
            <a:r>
              <a:rPr lang="en-GB" sz="1200" dirty="0">
                <a:solidFill>
                  <a:srgbClr val="333333"/>
                </a:solidFill>
                <a:latin typeface="Arial"/>
                <a:cs typeface="Arial"/>
              </a:rPr>
              <a:t>Version 1.0</a:t>
            </a:r>
            <a:endParaRPr lang="en-US" sz="1200" dirty="0">
              <a:solidFill>
                <a:srgbClr val="333333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51447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2271713" y="1250375"/>
            <a:ext cx="337661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1: Task 1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452438" y="1852613"/>
            <a:ext cx="707519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Stand up.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Bend over and touch your toes.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Then stretch up to the ceiling as high as you can.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Do this </a:t>
            </a: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3 times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.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501349-D6E9-4038-B8D9-272E4D021081}"/>
              </a:ext>
            </a:extLst>
          </p:cNvPr>
          <p:cNvSpPr/>
          <p:nvPr/>
        </p:nvSpPr>
        <p:spPr>
          <a:xfrm>
            <a:off x="10289309" y="5070764"/>
            <a:ext cx="1459342" cy="116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88005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0071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2149" y="1250664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Activity 1: Task 1 Feedback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452149" y="1853911"/>
            <a:ext cx="738028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Did you think of ideas similar to these?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</a:t>
            </a:r>
            <a:r>
              <a:rPr lang="en-GB" sz="2400" dirty="0"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your 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muscles to move your arms and legs.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your brain to count.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your voice to count out loud.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775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DA5BCC4-7E99-4790-A317-A8E28176879F}"/>
              </a:ext>
            </a:extLst>
          </p:cNvPr>
          <p:cNvSpPr txBox="1"/>
          <p:nvPr/>
        </p:nvSpPr>
        <p:spPr>
          <a:xfrm>
            <a:off x="2271713" y="1250375"/>
            <a:ext cx="337661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1: Task 2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6171B7-69B1-48FF-9254-52CCADDA73B5}"/>
              </a:ext>
            </a:extLst>
          </p:cNvPr>
          <p:cNvSpPr/>
          <p:nvPr/>
        </p:nvSpPr>
        <p:spPr>
          <a:xfrm>
            <a:off x="10289309" y="5070764"/>
            <a:ext cx="1459342" cy="116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452984" y="1855061"/>
            <a:ext cx="85416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latin typeface="Arial" panose="020B0604020202020204" pitchFamily="34" charset="0"/>
                <a:ea typeface="Times" panose="02020603050405020304" pitchFamily="18" charset="0"/>
              </a:rPr>
              <a:t>W</a:t>
            </a: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ork in pairs.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One of you will describe your favourite food without saying what it is.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Your partner is going to </a:t>
            </a:r>
            <a:r>
              <a:rPr lang="en-GB" sz="2400" dirty="0">
                <a:latin typeface="Arial" panose="020B0604020202020204" pitchFamily="34" charset="0"/>
                <a:ea typeface="Times" panose="02020603050405020304" pitchFamily="18" charset="0"/>
              </a:rPr>
              <a:t>try and guess what it is.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Swap roles</a:t>
            </a: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45864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144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Activity 1: Task 2 Feedback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455442" y="1859578"/>
            <a:ext cx="689785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Did you think of ideas similar to these?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your brain to think.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your voice to describe the food.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your ears to listen.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your arms and hands to demonstrate. For example, using your hands to make a circle shape for a pizza</a:t>
            </a:r>
            <a:r>
              <a:rPr lang="en-GB" sz="18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.</a:t>
            </a:r>
            <a:endParaRPr lang="en-GB" sz="18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188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452984" y="1855061"/>
            <a:ext cx="1002529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Can you work out the answer to these puzzles?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Puzzle 1:</a:t>
            </a:r>
          </a:p>
          <a:p>
            <a:pPr>
              <a:defRPr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A girl was on holiday, and she went for a camel ride on Monday. She rode across the desert for 3 days and came back on Monday. How?</a:t>
            </a:r>
          </a:p>
          <a:p>
            <a:pPr>
              <a:defRPr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sz="2400" b="1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Puzzle 2:</a:t>
            </a:r>
          </a:p>
          <a:p>
            <a:pPr>
              <a:defRPr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Start with the number 20. Add 14. Subtract 4. Divide by 5. Multiply by 4.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DF87F1-13EA-4054-A3B4-E6CB60E1730C}"/>
              </a:ext>
            </a:extLst>
          </p:cNvPr>
          <p:cNvSpPr txBox="1"/>
          <p:nvPr/>
        </p:nvSpPr>
        <p:spPr>
          <a:xfrm>
            <a:off x="2271713" y="1250375"/>
            <a:ext cx="337661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1: Task 3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A270D58-5990-4FB8-850C-9AED7AADFFC9}"/>
              </a:ext>
            </a:extLst>
          </p:cNvPr>
          <p:cNvSpPr/>
          <p:nvPr/>
        </p:nvSpPr>
        <p:spPr>
          <a:xfrm>
            <a:off x="10289309" y="5070764"/>
            <a:ext cx="1459342" cy="116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28889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6921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Activity 1: Task 3 Feedback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447663" y="1855781"/>
            <a:ext cx="99559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Did you think of ideas similar to these?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your brains to work out the answers.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your mathematics skills to solve the mathematics puzzle.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your voices to discuss ideas with others.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your fingers to help you with the mathematics puzzle.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1655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452984" y="1855061"/>
            <a:ext cx="85416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latin typeface="Arial" panose="020B0604020202020204" pitchFamily="34" charset="0"/>
                <a:ea typeface="Times" panose="02020603050405020304" pitchFamily="18" charset="0"/>
              </a:rPr>
              <a:t>Write your name on the top of the paper.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latin typeface="Arial" panose="020B0604020202020204" pitchFamily="34" charset="0"/>
                <a:ea typeface="Times" panose="02020603050405020304" pitchFamily="18" charset="0"/>
              </a:rPr>
              <a:t>Swap your paper with someone else.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latin typeface="Arial" panose="020B0604020202020204" pitchFamily="34" charset="0"/>
                <a:ea typeface="Times" panose="02020603050405020304" pitchFamily="18" charset="0"/>
              </a:rPr>
              <a:t>Write a sentence to explain what you like about this person.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latin typeface="Arial" panose="020B0604020202020204" pitchFamily="34" charset="0"/>
                <a:ea typeface="Times" panose="02020603050405020304" pitchFamily="18" charset="0"/>
              </a:rPr>
              <a:t>Give them the paper back.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latin typeface="Arial" panose="020B0604020202020204" pitchFamily="34" charset="0"/>
                <a:ea typeface="Times" panose="02020603050405020304" pitchFamily="18" charset="0"/>
              </a:rPr>
              <a:t>Read what has been written on your paper.  How does it make you feel?</a:t>
            </a:r>
            <a:r>
              <a:rPr lang="en-GB" sz="18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 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E52E4A-53D4-48CA-BF23-D7EA5496BDFC}"/>
              </a:ext>
            </a:extLst>
          </p:cNvPr>
          <p:cNvSpPr txBox="1"/>
          <p:nvPr/>
        </p:nvSpPr>
        <p:spPr>
          <a:xfrm>
            <a:off x="2271713" y="1250375"/>
            <a:ext cx="337661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1: Task 4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6C210F4-DC09-4B01-97B4-3CB1A561B056}"/>
              </a:ext>
            </a:extLst>
          </p:cNvPr>
          <p:cNvSpPr/>
          <p:nvPr/>
        </p:nvSpPr>
        <p:spPr>
          <a:xfrm>
            <a:off x="10289309" y="5070764"/>
            <a:ext cx="1459342" cy="11637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4633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0FBE54-2BFF-458A-A10F-FFED6D650FA9}"/>
              </a:ext>
            </a:extLst>
          </p:cNvPr>
          <p:cNvSpPr txBox="1"/>
          <p:nvPr/>
        </p:nvSpPr>
        <p:spPr>
          <a:xfrm>
            <a:off x="10066224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lt"/>
                <a:cs typeface="Calibri" panose="020F0502020204030204"/>
              </a:rPr>
              <a:t> 5 minutes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E4D5F6-185A-43D8-A5E1-37F6707BAC2D}"/>
              </a:ext>
            </a:extLst>
          </p:cNvPr>
          <p:cNvSpPr txBox="1"/>
          <p:nvPr/>
        </p:nvSpPr>
        <p:spPr>
          <a:xfrm>
            <a:off x="451791" y="1854072"/>
            <a:ext cx="9490013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What can babies do when they are born?</a:t>
            </a:r>
            <a:endParaRPr lang="en-GB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What can 5-year-olds do?</a:t>
            </a:r>
          </a:p>
          <a:p>
            <a:endParaRPr lang="en-GB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Write a list for each age range.</a:t>
            </a:r>
          </a:p>
          <a:p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will be asked to share your ideas with the class.</a:t>
            </a:r>
            <a:endParaRPr lang="en-GB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6E9E999-7DE3-4C50-80C7-97A1006DA524}"/>
              </a:ext>
            </a:extLst>
          </p:cNvPr>
          <p:cNvGrpSpPr/>
          <p:nvPr/>
        </p:nvGrpSpPr>
        <p:grpSpPr>
          <a:xfrm>
            <a:off x="442913" y="5078453"/>
            <a:ext cx="4590905" cy="983344"/>
            <a:chOff x="6867933" y="4084319"/>
            <a:chExt cx="4590905" cy="98334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8ECC050-D4DF-4394-8B18-991A0566A1F1}"/>
                </a:ext>
              </a:extLst>
            </p:cNvPr>
            <p:cNvGrpSpPr/>
            <p:nvPr/>
          </p:nvGrpSpPr>
          <p:grpSpPr>
            <a:xfrm>
              <a:off x="6867933" y="4084319"/>
              <a:ext cx="4590905" cy="983344"/>
              <a:chOff x="5752010" y="5290456"/>
              <a:chExt cx="4590905" cy="983344"/>
            </a:xfrm>
            <a:solidFill>
              <a:srgbClr val="A098FA"/>
            </a:solidFill>
          </p:grpSpPr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884D745E-64F2-42B3-87C7-F9071ACEC805}"/>
                  </a:ext>
                </a:extLst>
              </p:cNvPr>
              <p:cNvSpPr/>
              <p:nvPr/>
            </p:nvSpPr>
            <p:spPr>
              <a:xfrm>
                <a:off x="5752010" y="5290456"/>
                <a:ext cx="4239923" cy="98334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4DA77FF-278C-4245-9242-5C80B34FF9D7}"/>
                  </a:ext>
                </a:extLst>
              </p:cNvPr>
              <p:cNvSpPr txBox="1"/>
              <p:nvPr/>
            </p:nvSpPr>
            <p:spPr>
              <a:xfrm>
                <a:off x="6662057" y="5378311"/>
                <a:ext cx="3680858" cy="8309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Which list did you find easiest to write? Why?</a:t>
                </a:r>
                <a:endPara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11" name="Picture 10" descr="Icon&#10;&#10;Description automatically generated">
              <a:extLst>
                <a:ext uri="{FF2B5EF4-FFF2-40B4-BE49-F238E27FC236}">
                  <a16:creationId xmlns:a16="http://schemas.microsoft.com/office/drawing/2014/main" id="{90A259B8-B18B-4AA1-8606-992512B348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0607" y="4250993"/>
              <a:ext cx="637200" cy="637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704580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1460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Activity 1: Task 4 Feedback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451740" y="1854422"/>
            <a:ext cx="854169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</a:rPr>
              <a:t>Did you think of ideas similar to these?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your brain to think about what to write.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your reading and writing skills.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your empathy to think about how your words would make someone feel.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your emotions to respond.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your small muscles to hold the pen.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8304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Developing key skills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452984" y="1855061"/>
            <a:ext cx="854169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Children need to develop 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key skills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.  Some of these include: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prstClr val="black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big muscles to move their arms, legs and whole body.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small muscles to move parts of their body such as hands and fingers, mouths, and eyes.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Literacy and numeracy skills.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Logical thinking skills.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Problem solving skills.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Controlling their emotions. 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Using empathy to think about how others might feel.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dirty="0"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Social skills to interact appropriately with others.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8813E82-7137-4748-AD50-7C677C14B44C}"/>
              </a:ext>
            </a:extLst>
          </p:cNvPr>
          <p:cNvGrpSpPr/>
          <p:nvPr/>
        </p:nvGrpSpPr>
        <p:grpSpPr>
          <a:xfrm>
            <a:off x="7066625" y="3955654"/>
            <a:ext cx="4682463" cy="1424214"/>
            <a:chOff x="6973959" y="3526971"/>
            <a:chExt cx="4682463" cy="1424214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CB0EE56-D22A-4285-A0B2-ED98811B9D4D}"/>
                </a:ext>
              </a:extLst>
            </p:cNvPr>
            <p:cNvGrpSpPr/>
            <p:nvPr/>
          </p:nvGrpSpPr>
          <p:grpSpPr>
            <a:xfrm>
              <a:off x="6973959" y="3526971"/>
              <a:ext cx="4682463" cy="1424214"/>
              <a:chOff x="5950702" y="5290456"/>
              <a:chExt cx="4682463" cy="1424214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0CD40E29-9909-4A4F-8D27-460DDAFB4CA7}"/>
                  </a:ext>
                </a:extLst>
              </p:cNvPr>
              <p:cNvSpPr/>
              <p:nvPr/>
            </p:nvSpPr>
            <p:spPr>
              <a:xfrm>
                <a:off x="5950702" y="5290456"/>
                <a:ext cx="4682463" cy="1424214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A7D8ECA-BCD6-4411-B1D4-324D4E1875F6}"/>
                  </a:ext>
                </a:extLst>
              </p:cNvPr>
              <p:cNvSpPr txBox="1"/>
              <p:nvPr/>
            </p:nvSpPr>
            <p:spPr>
              <a:xfrm>
                <a:off x="6873979" y="5424491"/>
                <a:ext cx="3689517" cy="120032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+mn-cs"/>
                  </a:rPr>
                  <a:t>Can you </a:t>
                </a:r>
                <a:r>
                  <a:rPr lang="en-GB" sz="2400" dirty="0">
                    <a:effectLst/>
                    <a:latin typeface="Arial" panose="020B0604020202020204" pitchFamily="34" charset="0"/>
                    <a:ea typeface="Times" panose="02020603050405020304" pitchFamily="18" charset="0"/>
                  </a:rPr>
                  <a:t> identify the names of the </a:t>
                </a:r>
                <a:r>
                  <a:rPr lang="en-GB" sz="2400" b="1" dirty="0">
                    <a:effectLst/>
                    <a:latin typeface="Arial" panose="020B0604020202020204" pitchFamily="34" charset="0"/>
                    <a:ea typeface="Times" panose="02020603050405020304" pitchFamily="18" charset="0"/>
                  </a:rPr>
                  <a:t>4 key areas </a:t>
                </a:r>
                <a:r>
                  <a:rPr lang="en-GB" sz="2400" dirty="0">
                    <a:effectLst/>
                    <a:latin typeface="Arial" panose="020B0604020202020204" pitchFamily="34" charset="0"/>
                    <a:ea typeface="Times" panose="02020603050405020304" pitchFamily="18" charset="0"/>
                  </a:rPr>
                  <a:t>of child development?</a:t>
                </a:r>
                <a:endPara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6" name="Picture 5" descr="Text, logo&#10;&#10;Description automatically generated">
              <a:extLst>
                <a:ext uri="{FF2B5EF4-FFF2-40B4-BE49-F238E27FC236}">
                  <a16:creationId xmlns:a16="http://schemas.microsoft.com/office/drawing/2014/main" id="{B1AD6CDF-67B6-467D-8173-9C2B83E0830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65189" y="3630627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97370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7120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2: Areas of development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067656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Calibri" panose="020F0502020204030204"/>
              </a:rPr>
              <a:t>5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lt"/>
                <a:cs typeface="Calibri" panose="020F0502020204030204"/>
              </a:rPr>
              <a:t> minutes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32B1B3-BC68-4B85-AAE6-756A04FC6AAF}"/>
              </a:ext>
            </a:extLst>
          </p:cNvPr>
          <p:cNvSpPr txBox="1"/>
          <p:nvPr/>
        </p:nvSpPr>
        <p:spPr>
          <a:xfrm>
            <a:off x="462255" y="1855061"/>
            <a:ext cx="90751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 you know what the 4 </a:t>
            </a: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</a:t>
            </a: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areas of development are?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Physical development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Cognitive development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Communication and Language development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Social and Emotional development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8F7431C-924C-468B-BBFB-E1497BC476A2}"/>
              </a:ext>
            </a:extLst>
          </p:cNvPr>
          <p:cNvGrpSpPr/>
          <p:nvPr/>
        </p:nvGrpSpPr>
        <p:grpSpPr>
          <a:xfrm>
            <a:off x="442913" y="4462345"/>
            <a:ext cx="5960300" cy="1774943"/>
            <a:chOff x="5752010" y="5290455"/>
            <a:chExt cx="5960300" cy="1774943"/>
          </a:xfrm>
          <a:solidFill>
            <a:srgbClr val="A098FA"/>
          </a:solidFill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5F2E0161-0879-4BAD-A00D-F0EE0C0230A9}"/>
                </a:ext>
              </a:extLst>
            </p:cNvPr>
            <p:cNvSpPr/>
            <p:nvPr/>
          </p:nvSpPr>
          <p:spPr>
            <a:xfrm>
              <a:off x="5752010" y="5290455"/>
              <a:ext cx="5960300" cy="17749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CA0D617-5F21-49A2-A816-7639FC9FB079}"/>
                </a:ext>
              </a:extLst>
            </p:cNvPr>
            <p:cNvSpPr txBox="1"/>
            <p:nvPr/>
          </p:nvSpPr>
          <p:spPr>
            <a:xfrm>
              <a:off x="6662057" y="5371223"/>
              <a:ext cx="4908210" cy="156966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How would you define each area?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400" dirty="0">
                  <a:solidFill>
                    <a:srgbClr val="333333"/>
                  </a:solidFill>
                  <a:latin typeface="Arial" panose="020B0604020202020204" pitchFamily="34" charset="0"/>
                </a:rPr>
                <a:t>What skills do you think fit into each development area?</a:t>
              </a:r>
              <a:endPara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807D4B77-F44F-46D9-B1E4-B881137D54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87" y="4629020"/>
            <a:ext cx="637200" cy="6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5363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51106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Activity 2: Feedback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7A71FD8-4ED6-4F7D-B0DB-4267E33163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046513"/>
              </p:ext>
            </p:extLst>
          </p:nvPr>
        </p:nvGraphicFramePr>
        <p:xfrm>
          <a:off x="442913" y="2664828"/>
          <a:ext cx="11306174" cy="36178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53087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  <a:gridCol w="5653087">
                  <a:extLst>
                    <a:ext uri="{9D8B030D-6E8A-4147-A177-3AD203B41FA5}">
                      <a16:colId xmlns:a16="http://schemas.microsoft.com/office/drawing/2014/main" val="1529373474"/>
                    </a:ext>
                  </a:extLst>
                </a:gridCol>
              </a:tblGrid>
              <a:tr h="48453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Physical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Cognitive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3133316">
                <a:tc>
                  <a:txBody>
                    <a:bodyPr/>
                    <a:lstStyle/>
                    <a:p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way in which the body increases in skill and becomes more complex.  </a:t>
                      </a:r>
                    </a:p>
                    <a:p>
                      <a:endParaRPr lang="en-GB" sz="2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Examples:</a:t>
                      </a: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Using your big and small muscles</a:t>
                      </a: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Growing taller and stronger</a:t>
                      </a:r>
                    </a:p>
                    <a:p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ability to think, recognise and remember.</a:t>
                      </a:r>
                    </a:p>
                    <a:p>
                      <a:endParaRPr lang="en-GB" sz="2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Examples:</a:t>
                      </a: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Using your brain</a:t>
                      </a: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Problem solving</a:t>
                      </a: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Logical thinking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33653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Activity 2: Feedback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5543718-9E46-4175-B02F-BB1C461065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570336"/>
              </p:ext>
            </p:extLst>
          </p:nvPr>
        </p:nvGraphicFramePr>
        <p:xfrm>
          <a:off x="442912" y="2423604"/>
          <a:ext cx="11306174" cy="38501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87371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  <a:gridCol w="5818803">
                  <a:extLst>
                    <a:ext uri="{9D8B030D-6E8A-4147-A177-3AD203B41FA5}">
                      <a16:colId xmlns:a16="http://schemas.microsoft.com/office/drawing/2014/main" val="1529373474"/>
                    </a:ext>
                  </a:extLst>
                </a:gridCol>
              </a:tblGrid>
              <a:tr h="458357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Communication and language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4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Social and emotional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3391839">
                <a:tc>
                  <a:txBody>
                    <a:bodyPr/>
                    <a:lstStyle/>
                    <a:p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ability to make sounds, talk, understand, and interact with others.</a:t>
                      </a:r>
                    </a:p>
                    <a:p>
                      <a:endParaRPr lang="en-GB" sz="2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Examples could be:</a:t>
                      </a: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Speaking and listening</a:t>
                      </a: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Using vocabulary</a:t>
                      </a:r>
                    </a:p>
                    <a:p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ability to interact with others, develop, manage, and express feelings and become more independent.</a:t>
                      </a:r>
                    </a:p>
                    <a:p>
                      <a:endParaRPr lang="en-GB" sz="2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Examples could be:</a:t>
                      </a: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Being kind to others</a:t>
                      </a: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Showing empathy</a:t>
                      </a: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Controlling emotions</a:t>
                      </a:r>
                    </a:p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Working with others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8F9D4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96305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 dirty="0">
                <a:solidFill>
                  <a:srgbClr val="333333"/>
                </a:solidFill>
                <a:latin typeface="Verdana"/>
                <a:ea typeface="Verdana"/>
              </a:rPr>
              <a:t>Holistic development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98200E7-401D-4B93-9E46-6574D62DCCF7}"/>
              </a:ext>
            </a:extLst>
          </p:cNvPr>
          <p:cNvSpPr txBox="1"/>
          <p:nvPr/>
        </p:nvSpPr>
        <p:spPr>
          <a:xfrm>
            <a:off x="451791" y="1853553"/>
            <a:ext cx="71873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Remember that the skills that children develop often fit into more than one area of development.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This is because development is 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holistic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96CD68B-06D8-45DB-B593-9855C7DC3A8F}"/>
              </a:ext>
            </a:extLst>
          </p:cNvPr>
          <p:cNvGrpSpPr/>
          <p:nvPr/>
        </p:nvGrpSpPr>
        <p:grpSpPr>
          <a:xfrm>
            <a:off x="5121445" y="4505416"/>
            <a:ext cx="6446158" cy="1602421"/>
            <a:chOff x="5752010" y="5290455"/>
            <a:chExt cx="6446158" cy="1602421"/>
          </a:xfrm>
          <a:solidFill>
            <a:srgbClr val="A098FA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E564884-8AE9-4F90-B5B1-07AC2678555B}"/>
                </a:ext>
              </a:extLst>
            </p:cNvPr>
            <p:cNvSpPr/>
            <p:nvPr/>
          </p:nvSpPr>
          <p:spPr>
            <a:xfrm>
              <a:off x="5752010" y="5290455"/>
              <a:ext cx="6446158" cy="16024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7033145-D2EE-4DC4-AAB4-764E28D46A6C}"/>
                </a:ext>
              </a:extLst>
            </p:cNvPr>
            <p:cNvSpPr txBox="1"/>
            <p:nvPr/>
          </p:nvSpPr>
          <p:spPr>
            <a:xfrm>
              <a:off x="6662056" y="5424491"/>
              <a:ext cx="5385191" cy="132343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000" b="1" dirty="0">
                  <a:effectLst/>
                  <a:latin typeface="Arial" panose="020B0604020202020204" pitchFamily="34" charset="0"/>
                  <a:ea typeface="Times" panose="02020603050405020304" pitchFamily="18" charset="0"/>
                </a:rPr>
                <a:t>Holistic development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GB" sz="2000" dirty="0">
                <a:effectLst/>
                <a:latin typeface="Arial" panose="020B0604020202020204" pitchFamily="34" charset="0"/>
                <a:ea typeface="Times" panose="02020603050405020304" pitchFamily="18" charset="0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2000" dirty="0">
                  <a:effectLst/>
                  <a:latin typeface="Arial" panose="020B0604020202020204" pitchFamily="34" charset="0"/>
                  <a:ea typeface="Times" panose="02020603050405020304" pitchFamily="18" charset="0"/>
                </a:rPr>
                <a:t>This is looking at all areas of development together as they are all connected.</a:t>
              </a:r>
              <a:endPara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2" name="Picture 11" descr="Icon&#10;&#10;Description automatically generated">
              <a:extLst>
                <a:ext uri="{FF2B5EF4-FFF2-40B4-BE49-F238E27FC236}">
                  <a16:creationId xmlns:a16="http://schemas.microsoft.com/office/drawing/2014/main" id="{2709762F-8087-43B5-A3CC-EA293775EB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3920" y="5417274"/>
              <a:ext cx="612000" cy="614928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6601424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E6705A-EEA9-4642-AE9A-1E150D5FE3E8}"/>
              </a:ext>
            </a:extLst>
          </p:cNvPr>
          <p:cNvSpPr txBox="1"/>
          <p:nvPr/>
        </p:nvSpPr>
        <p:spPr>
          <a:xfrm>
            <a:off x="451790" y="1853553"/>
            <a:ext cx="9224869" cy="30469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en-GB" sz="2400" dirty="0">
                <a:latin typeface="Arial"/>
                <a:ea typeface="+mn-lt"/>
                <a:cs typeface="+mn-lt"/>
              </a:rPr>
              <a:t>We are going to play corners.</a:t>
            </a:r>
          </a:p>
          <a:p>
            <a:pPr>
              <a:defRPr/>
            </a:pPr>
            <a:endParaRPr lang="en-GB" sz="2400" dirty="0">
              <a:latin typeface="Arial"/>
              <a:ea typeface="+mn-lt"/>
              <a:cs typeface="+mn-lt"/>
            </a:endParaRPr>
          </a:p>
          <a:p>
            <a:pPr>
              <a:defRPr/>
            </a:pPr>
            <a:r>
              <a:rPr lang="en-GB" sz="2400" dirty="0">
                <a:latin typeface="Arial"/>
                <a:ea typeface="+mn-lt"/>
                <a:cs typeface="+mn-lt"/>
              </a:rPr>
              <a:t>Each corner of the room represents an area of child development.</a:t>
            </a:r>
          </a:p>
          <a:p>
            <a:pPr>
              <a:defRPr/>
            </a:pPr>
            <a:endParaRPr lang="en-GB" sz="2400" dirty="0">
              <a:latin typeface="Arial"/>
              <a:ea typeface="+mn-lt"/>
              <a:cs typeface="+mn-lt"/>
            </a:endParaRPr>
          </a:p>
          <a:p>
            <a:pPr>
              <a:defRPr/>
            </a:pPr>
            <a:r>
              <a:rPr lang="en-GB" sz="2400" dirty="0">
                <a:latin typeface="Arial"/>
                <a:ea typeface="+mn-lt"/>
                <a:cs typeface="+mn-lt"/>
              </a:rPr>
              <a:t>When an activity is called out, move to the area of development you think it supports.</a:t>
            </a:r>
          </a:p>
          <a:p>
            <a:pPr>
              <a:defRPr/>
            </a:pPr>
            <a:endParaRPr lang="en-GB" sz="2400" dirty="0">
              <a:latin typeface="Arial"/>
              <a:ea typeface="+mn-lt"/>
              <a:cs typeface="+mn-lt"/>
            </a:endParaRPr>
          </a:p>
          <a:p>
            <a:pPr>
              <a:defRPr/>
            </a:pPr>
            <a:r>
              <a:rPr lang="en-GB" sz="2400" dirty="0">
                <a:latin typeface="Arial"/>
                <a:ea typeface="+mn-lt"/>
                <a:cs typeface="+mn-lt"/>
              </a:rPr>
              <a:t>Be prepared to justify your choice. </a:t>
            </a:r>
            <a:endParaRPr lang="en-US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597387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768E34-ED83-4C6E-A8A7-85DBDAADF15B}"/>
              </a:ext>
            </a:extLst>
          </p:cNvPr>
          <p:cNvSpPr txBox="1"/>
          <p:nvPr/>
        </p:nvSpPr>
        <p:spPr>
          <a:xfrm>
            <a:off x="451622" y="1855061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Can you now: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7BDA4C2E-9823-4E32-BDDA-125421455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2470689"/>
            <a:ext cx="360000" cy="360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E25BC8-4797-413D-A7E3-BDF226A40F4F}"/>
              </a:ext>
            </a:extLst>
          </p:cNvPr>
          <p:cNvSpPr txBox="1"/>
          <p:nvPr/>
        </p:nvSpPr>
        <p:spPr>
          <a:xfrm>
            <a:off x="1130417" y="2440357"/>
            <a:ext cx="922094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Define the term “child development”.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  <a:ea typeface="Times" panose="02020603050405020304" pitchFamily="18" charset="0"/>
              <a:cs typeface="Arial" panose="020B0604020202020204" pitchFamily="34" charset="0"/>
            </a:endParaRPr>
          </a:p>
          <a:p>
            <a:pPr lvl="0"/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List the key areas of development.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lvl="0"/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Explain the key areas of development.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  <a:ea typeface="Times" panose="02020603050405020304" pitchFamily="18" charset="0"/>
              <a:cs typeface="Arial" panose="020B0604020202020204" pitchFamily="34" charset="0"/>
            </a:endParaRPr>
          </a:p>
          <a:p>
            <a:pPr lvl="0"/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Provide examples of skills within each key area of development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.</a:t>
            </a:r>
            <a:endParaRPr lang="en-GB" sz="18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F83C56ED-364E-4D96-AE89-D7CD1A0119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214513"/>
            <a:ext cx="360000" cy="360000"/>
          </a:xfrm>
          <a:prstGeom prst="rect">
            <a:avLst/>
          </a:prstGeom>
        </p:spPr>
      </p:pic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53D47D80-078D-4E1D-AB93-7422561FEC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4702161"/>
            <a:ext cx="360000" cy="360000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8CDC63E8-5315-42E4-AC80-A3D86AD0A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2" y="3958337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00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83153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6340C2-F404-446E-906C-F0A4D395ABB9}"/>
              </a:ext>
            </a:extLst>
          </p:cNvPr>
          <p:cNvSpPr txBox="1"/>
          <p:nvPr/>
        </p:nvSpPr>
        <p:spPr>
          <a:xfrm>
            <a:off x="462254" y="1855061"/>
            <a:ext cx="8948075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ea typeface="Times" panose="02020603050405020304" pitchFamily="18" charset="0"/>
              </a:rPr>
              <a:t>Draw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</a:rPr>
              <a:t> a 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ea typeface="Times" panose="02020603050405020304" pitchFamily="18" charset="0"/>
              </a:rPr>
              <a:t>chart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</a:rPr>
              <a:t> with the 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</a:rPr>
              <a:t>four key areas of development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</a:rPr>
              <a:t>as titles.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srgbClr val="000000"/>
              </a:solidFill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</a:rPr>
              <a:t>Under each development area, 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</a:rPr>
              <a:t>list 5 activit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</a:rPr>
              <a:t>ies that children could do to </a:t>
            </a: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</a:rPr>
              <a:t>support their development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</a:rPr>
              <a:t>. </a:t>
            </a:r>
            <a:endParaRPr lang="en-GB" sz="2400" dirty="0">
              <a:solidFill>
                <a:srgbClr val="000000"/>
              </a:solidFill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srgbClr val="000000"/>
              </a:solidFill>
              <a:effectLst/>
              <a:latin typeface="Arial" panose="020B0604020202020204" pitchFamily="34" charset="0"/>
              <a:ea typeface="Times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ea typeface="Times" panose="02020603050405020304" pitchFamily="18" charset="0"/>
              </a:rPr>
              <a:t>Use 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</a:rPr>
              <a:t>different ideas from the ones identified in today’s lesson.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/>
              <a:cs typeface="Arial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1C38263-9EC8-4ADC-941E-014C9E5F0D81}"/>
              </a:ext>
            </a:extLst>
          </p:cNvPr>
          <p:cNvGrpSpPr/>
          <p:nvPr/>
        </p:nvGrpSpPr>
        <p:grpSpPr>
          <a:xfrm>
            <a:off x="6578901" y="5159706"/>
            <a:ext cx="5246155" cy="1077582"/>
            <a:chOff x="2322566" y="4985867"/>
            <a:chExt cx="5246155" cy="107758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E9B16EF-4B6B-49B8-B525-93AFCF3F69DF}"/>
                </a:ext>
              </a:extLst>
            </p:cNvPr>
            <p:cNvSpPr/>
            <p:nvPr/>
          </p:nvSpPr>
          <p:spPr>
            <a:xfrm>
              <a:off x="2322566" y="4985867"/>
              <a:ext cx="5170187" cy="1077582"/>
            </a:xfrm>
            <a:prstGeom prst="rect">
              <a:avLst/>
            </a:prstGeom>
            <a:solidFill>
              <a:srgbClr val="78F9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3B5CB45-1D57-4322-894B-3FA5CA3E6FB9}"/>
                </a:ext>
              </a:extLst>
            </p:cNvPr>
            <p:cNvSpPr txBox="1"/>
            <p:nvPr/>
          </p:nvSpPr>
          <p:spPr>
            <a:xfrm>
              <a:off x="3232612" y="5119903"/>
              <a:ext cx="4336109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Can you increase your lists to </a:t>
              </a:r>
              <a:r>
                <a:rPr kumimoji="0" lang="en-GB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10 activiti</a:t>
              </a:r>
              <a:r>
                <a:rPr kumimoji="0" lang="en-GB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es for each area?</a:t>
              </a:r>
              <a:endPara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6" name="Picture 15" descr="Text, logo&#10;&#10;Description automatically generated">
              <a:extLst>
                <a:ext uri="{FF2B5EF4-FFF2-40B4-BE49-F238E27FC236}">
                  <a16:creationId xmlns:a16="http://schemas.microsoft.com/office/drawing/2014/main" id="{D74567AF-2CDD-496B-927B-27827411D7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2790" y="5133913"/>
              <a:ext cx="640081" cy="6400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3629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346C6A-4EF2-4C16-BA13-59D478ED682B}"/>
              </a:ext>
            </a:extLst>
          </p:cNvPr>
          <p:cNvSpPr txBox="1"/>
          <p:nvPr/>
        </p:nvSpPr>
        <p:spPr>
          <a:xfrm>
            <a:off x="356745" y="3039915"/>
            <a:ext cx="4844429" cy="92333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5400" b="1" i="0" u="none" strike="noStrike" kern="120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Great work!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000CE3-F63C-41C5-A75C-684F21D4201E}"/>
              </a:ext>
            </a:extLst>
          </p:cNvPr>
          <p:cNvSpPr/>
          <p:nvPr/>
        </p:nvSpPr>
        <p:spPr>
          <a:xfrm>
            <a:off x="7461811" y="0"/>
            <a:ext cx="4738577" cy="6858000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2F024DB7-D17E-4BA4-9244-23BF0060B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188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138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436F387C-57B8-45F5-B773-C38CD909376F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Starter activity feedback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7387FA-A62C-499E-B82E-26CC631F013A}"/>
              </a:ext>
            </a:extLst>
          </p:cNvPr>
          <p:cNvSpPr txBox="1"/>
          <p:nvPr/>
        </p:nvSpPr>
        <p:spPr>
          <a:xfrm>
            <a:off x="447965" y="1855178"/>
            <a:ext cx="8541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Did you come up with any of these ideas?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9D20096E-AB1C-4C93-A2E6-FB7856BD58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690080"/>
              </p:ext>
            </p:extLst>
          </p:nvPr>
        </p:nvGraphicFramePr>
        <p:xfrm>
          <a:off x="2696875" y="3240034"/>
          <a:ext cx="6908943" cy="2710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64019">
                  <a:extLst>
                    <a:ext uri="{9D8B030D-6E8A-4147-A177-3AD203B41FA5}">
                      <a16:colId xmlns:a16="http://schemas.microsoft.com/office/drawing/2014/main" val="1879382438"/>
                    </a:ext>
                  </a:extLst>
                </a:gridCol>
                <a:gridCol w="3444924">
                  <a:extLst>
                    <a:ext uri="{9D8B030D-6E8A-4147-A177-3AD203B41FA5}">
                      <a16:colId xmlns:a16="http://schemas.microsoft.com/office/drawing/2014/main" val="1529373474"/>
                    </a:ext>
                  </a:extLst>
                </a:gridCol>
              </a:tblGrid>
              <a:tr h="401973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GB" sz="2000" b="1" i="0" u="none" strike="noStrike" noProof="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Babies:</a:t>
                      </a:r>
                      <a:endParaRPr lang="en-US" sz="2000" dirty="0">
                        <a:solidFill>
                          <a:srgbClr val="33333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000" dirty="0">
                          <a:solidFill>
                            <a:srgbClr val="3333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5-Year-olds: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>
                      <a:solidFill>
                        <a:schemeClr val="tx1"/>
                      </a:solidFill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098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1655251"/>
                  </a:ext>
                </a:extLst>
              </a:tr>
              <a:tr h="401973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Cry 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Run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5376628"/>
                  </a:ext>
                </a:extLst>
              </a:tr>
              <a:tr h="401973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Blink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Eat solid food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022522"/>
                  </a:ext>
                </a:extLst>
              </a:tr>
              <a:tr h="401973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Hold your finger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Paint pictures</a:t>
                      </a:r>
                    </a:p>
                  </a:txBody>
                  <a:tcPr>
                    <a:lnL w="6350">
                      <a:solidFill>
                        <a:schemeClr val="tx1"/>
                      </a:solidFill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80995147"/>
                  </a:ext>
                </a:extLst>
              </a:tr>
              <a:tr h="700627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Excrete faeces and urine (poos and wees)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Talk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6429891"/>
                  </a:ext>
                </a:extLst>
              </a:tr>
              <a:tr h="401973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Suckle (drinks milk)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Play games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>
                      <a:solidFill>
                        <a:schemeClr val="tx1"/>
                      </a:solidFill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9537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7323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0B7833-9BE4-4EDE-9736-AB0640C620E9}"/>
              </a:ext>
            </a:extLst>
          </p:cNvPr>
          <p:cNvSpPr txBox="1"/>
          <p:nvPr/>
        </p:nvSpPr>
        <p:spPr>
          <a:xfrm>
            <a:off x="451622" y="1855061"/>
            <a:ext cx="960677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By the end of the lesson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 must be able to: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Define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the term “child development”.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List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the key areas of development.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 may also be able to: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Explain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the key areas of development.</a:t>
            </a:r>
            <a:endParaRPr lang="en-GB" sz="24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GB" sz="2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Provide</a:t>
            </a:r>
            <a:r>
              <a:rPr lang="en-GB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 examples of skills within each key area of development</a:t>
            </a:r>
            <a:r>
              <a:rPr lang="en-GB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" panose="02020603050405020304" pitchFamily="18" charset="0"/>
                <a:cs typeface="Arial" panose="020B0604020202020204" pitchFamily="34" charset="0"/>
              </a:rPr>
              <a:t>.</a:t>
            </a:r>
            <a:endParaRPr lang="en-GB" sz="1800" dirty="0">
              <a:effectLst/>
              <a:latin typeface="Arial" panose="020B0604020202020204" pitchFamily="34" charset="0"/>
              <a:ea typeface="Times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6134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Key terms: Child Development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452984" y="1855061"/>
            <a:ext cx="7490289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What is </a:t>
            </a:r>
            <a:r>
              <a:rPr lang="en-GB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child development</a:t>
            </a: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 </a:t>
            </a:r>
          </a:p>
          <a:p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have 1 minute to think about what this term might mean and try to write a definition. </a:t>
            </a:r>
          </a:p>
          <a:p>
            <a:endParaRPr lang="en-GB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Share your ideas with a partner.  Will you change your definition? </a:t>
            </a:r>
          </a:p>
          <a:p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You will feedback to the class in 1 minute.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3714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6864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E2753C-07FF-4B73-B265-7C095D44A7DE}"/>
              </a:ext>
            </a:extLst>
          </p:cNvPr>
          <p:cNvSpPr txBox="1"/>
          <p:nvPr/>
        </p:nvSpPr>
        <p:spPr>
          <a:xfrm>
            <a:off x="452438" y="1243013"/>
            <a:ext cx="8232662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Key terms: Child development</a:t>
            </a:r>
            <a:endParaRPr kumimoji="0" lang="en-US" sz="1400" b="0" i="0" u="none" strike="sng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4AC1E1-C419-4F47-AFFE-EF1BE886B76F}"/>
              </a:ext>
            </a:extLst>
          </p:cNvPr>
          <p:cNvSpPr txBox="1"/>
          <p:nvPr/>
        </p:nvSpPr>
        <p:spPr>
          <a:xfrm>
            <a:off x="452984" y="1855061"/>
            <a:ext cx="85416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Did you think of something similar to this?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2400" dirty="0">
              <a:solidFill>
                <a:srgbClr val="333333"/>
              </a:solidFill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Child development can be defined as the way in which children grow and learn new skills and knowledge.</a:t>
            </a:r>
            <a:endParaRPr kumimoji="0" lang="en-GB" sz="2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1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63D077A-540D-467B-993D-1CB2E5C7A16D}"/>
              </a:ext>
            </a:extLst>
          </p:cNvPr>
          <p:cNvGrpSpPr/>
          <p:nvPr/>
        </p:nvGrpSpPr>
        <p:grpSpPr>
          <a:xfrm>
            <a:off x="4715610" y="4304146"/>
            <a:ext cx="7051517" cy="1969658"/>
            <a:chOff x="888272" y="3055798"/>
            <a:chExt cx="6925313" cy="195236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F314174-3158-4769-9D7B-9020DA386476}"/>
                </a:ext>
              </a:extLst>
            </p:cNvPr>
            <p:cNvGrpSpPr/>
            <p:nvPr/>
          </p:nvGrpSpPr>
          <p:grpSpPr>
            <a:xfrm>
              <a:off x="888272" y="3055798"/>
              <a:ext cx="6925313" cy="1952368"/>
              <a:chOff x="5752010" y="4540609"/>
              <a:chExt cx="6925313" cy="1952368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FECCE1DC-08C2-4F2B-A424-8A1EB31E2FBE}"/>
                  </a:ext>
                </a:extLst>
              </p:cNvPr>
              <p:cNvSpPr/>
              <p:nvPr/>
            </p:nvSpPr>
            <p:spPr>
              <a:xfrm>
                <a:off x="5752010" y="4540609"/>
                <a:ext cx="6925313" cy="1952368"/>
              </a:xfrm>
              <a:prstGeom prst="rect">
                <a:avLst/>
              </a:prstGeom>
              <a:solidFill>
                <a:srgbClr val="78F9D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8B8CAE48-EE00-4221-AED3-94CB3D4BC7B5}"/>
                  </a:ext>
                </a:extLst>
              </p:cNvPr>
              <p:cNvSpPr txBox="1"/>
              <p:nvPr/>
            </p:nvSpPr>
            <p:spPr>
              <a:xfrm>
                <a:off x="6743693" y="4571001"/>
                <a:ext cx="5643354" cy="192197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A child is someone who is </a:t>
                </a:r>
                <a:r>
                  <a:rPr lang="en-GB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under </a:t>
                </a:r>
                <a:r>
                  <a:rPr lang="en-GB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  <a:cs typeface="Arial" panose="020B0604020202020204" pitchFamily="34" charset="0"/>
                  </a:rPr>
                  <a:t>the age of 18 years old. </a:t>
                </a:r>
                <a:endParaRPr lang="en-GB" sz="2400" dirty="0">
                  <a:effectLst/>
                  <a:latin typeface="Arial" panose="020B0604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br>
                  <a:rPr lang="en-GB" sz="2400" dirty="0">
                    <a:latin typeface="Arial" panose="020B0604020202020204" pitchFamily="34" charset="0"/>
                    <a:ea typeface="Calibri" panose="020F0502020204030204" pitchFamily="34" charset="0"/>
                  </a:rPr>
                </a:br>
                <a:r>
                  <a:rPr lang="en-GB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</a:rPr>
                  <a:t>Early Years covers the age range </a:t>
                </a:r>
                <a:r>
                  <a:rPr lang="en-GB" sz="2400" b="1" dirty="0">
                    <a:effectLst/>
                    <a:latin typeface="Arial" panose="020B0604020202020204" pitchFamily="34" charset="0"/>
                    <a:ea typeface="Calibri" panose="020F0502020204030204" pitchFamily="34" charset="0"/>
                  </a:rPr>
                  <a:t>from </a:t>
                </a:r>
                <a:r>
                  <a:rPr lang="en-GB" sz="2400" dirty="0">
                    <a:effectLst/>
                    <a:latin typeface="Arial" panose="020B0604020202020204" pitchFamily="34" charset="0"/>
                    <a:ea typeface="Calibri" panose="020F0502020204030204" pitchFamily="34" charset="0"/>
                  </a:rPr>
                  <a:t>birth to 5 years.</a:t>
                </a:r>
                <a:endParaRPr kumimoji="0" lang="en-GB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pic>
          <p:nvPicPr>
            <p:cNvPr id="6" name="Picture 5" descr="A black rectangle with a white rectangle in the middle&#10;&#10;Description automatically generated with low confidence">
              <a:extLst>
                <a:ext uri="{FF2B5EF4-FFF2-40B4-BE49-F238E27FC236}">
                  <a16:creationId xmlns:a16="http://schemas.microsoft.com/office/drawing/2014/main" id="{99C9BB8B-1BEF-4F4A-B1FA-898DBAAC3DA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5615" y="3221497"/>
              <a:ext cx="603915" cy="6039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7628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A4BD46-1E74-49B3-8020-99427BE95990}"/>
              </a:ext>
            </a:extLst>
          </p:cNvPr>
          <p:cNvSpPr txBox="1"/>
          <p:nvPr/>
        </p:nvSpPr>
        <p:spPr>
          <a:xfrm>
            <a:off x="2284196" y="1250266"/>
            <a:ext cx="7010806" cy="584775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Verdana"/>
                <a:ea typeface="Verdana"/>
                <a:cs typeface="Verdana"/>
              </a:rPr>
              <a:t>1: Developing skills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CA8860-E1F3-45B5-90ED-551356FBB360}"/>
              </a:ext>
            </a:extLst>
          </p:cNvPr>
          <p:cNvSpPr txBox="1"/>
          <p:nvPr/>
        </p:nvSpPr>
        <p:spPr>
          <a:xfrm>
            <a:off x="10075460" y="5908615"/>
            <a:ext cx="1645920" cy="40011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000" b="1" dirty="0">
                <a:solidFill>
                  <a:srgbClr val="333333"/>
                </a:solidFill>
                <a:latin typeface="Arial"/>
                <a:ea typeface="+mn-lt"/>
                <a:cs typeface="Calibri" panose="020F0502020204030204"/>
              </a:rPr>
              <a:t>20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Arial"/>
                <a:ea typeface="+mn-lt"/>
                <a:cs typeface="Calibri" panose="020F0502020204030204"/>
              </a:rPr>
              <a:t> minutes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32B1B3-BC68-4B85-AAE6-756A04FC6AAF}"/>
              </a:ext>
            </a:extLst>
          </p:cNvPr>
          <p:cNvSpPr txBox="1"/>
          <p:nvPr/>
        </p:nvSpPr>
        <p:spPr>
          <a:xfrm>
            <a:off x="462255" y="1855061"/>
            <a:ext cx="85154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 are going to attempt 4 tasks where you will be using your skills to successfully complete them.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During this activity, think about what skills you are using and which body parts.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will feedback your ideas after each task.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0233972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scree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eature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t scree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23a673d0-6c97-4602-af76-52d498a4d789">
      <UserInfo>
        <DisplayName/>
        <AccountId xsi:nil="true"/>
        <AccountType/>
      </UserInfo>
    </SharedWithUsers>
    <_ip_UnifiedCompliancePolicyUIAction xmlns="http://schemas.microsoft.com/sharepoint/v3" xsi:nil="true"/>
    <_ip_UnifiedCompliancePolicyProperties xmlns="http://schemas.microsoft.com/sharepoint/v3" xsi:nil="true"/>
    <lcf76f155ced4ddcb4097134ff3c332f xmlns="8a220d04-cd4c-4a42-a0ef-10d364ba1cb5">
      <Terms xmlns="http://schemas.microsoft.com/office/infopath/2007/PartnerControls"/>
    </lcf76f155ced4ddcb4097134ff3c332f>
    <TaxCatchAll xmlns="23a673d0-6c97-4602-af76-52d498a4d789" xsi:nil="true"/>
    <Checked xmlns="8a220d04-cd4c-4a42-a0ef-10d364ba1cb5">true</Checke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9206D9CA9E20B449A2A1539CFDCD822" ma:contentTypeVersion="19" ma:contentTypeDescription="Create a new document." ma:contentTypeScope="" ma:versionID="e1b4706170bba19bdd62bc2239e3c014">
  <xsd:schema xmlns:xsd="http://www.w3.org/2001/XMLSchema" xmlns:xs="http://www.w3.org/2001/XMLSchema" xmlns:p="http://schemas.microsoft.com/office/2006/metadata/properties" xmlns:ns1="http://schemas.microsoft.com/sharepoint/v3" xmlns:ns2="8a220d04-cd4c-4a42-a0ef-10d364ba1cb5" xmlns:ns3="23a673d0-6c97-4602-af76-52d498a4d789" targetNamespace="http://schemas.microsoft.com/office/2006/metadata/properties" ma:root="true" ma:fieldsID="6d4f9b4507ac5bf6199209d56744cdd3" ns1:_="" ns2:_="" ns3:_="">
    <xsd:import namespace="http://schemas.microsoft.com/sharepoint/v3"/>
    <xsd:import namespace="8a220d04-cd4c-4a42-a0ef-10d364ba1cb5"/>
    <xsd:import namespace="23a673d0-6c97-4602-af76-52d498a4d78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Checke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7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8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220d04-cd4c-4a42-a0ef-10d364ba1c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5174c4e8-bfc7-4c3a-9cd5-7ceb92c658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Checked" ma:index="26" nillable="true" ma:displayName="Checked" ma:default="1" ma:format="Dropdown" ma:internalName="Checke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673d0-6c97-4602-af76-52d498a4d78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f99478c0-ed80-4447-a958-2a9deb567b5a}" ma:internalName="TaxCatchAll" ma:showField="CatchAllData" ma:web="23a673d0-6c97-4602-af76-52d498a4d7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04688A-8E61-4B6F-B39A-F934B423C1C9}">
  <ds:schemaRefs>
    <ds:schemaRef ds:uri="23a673d0-6c97-4602-af76-52d498a4d789"/>
    <ds:schemaRef ds:uri="8a220d04-cd4c-4a42-a0ef-10d364ba1cb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B2D488B-E846-4B07-9089-25C3DAE691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A1EDF2-B0F3-4DE2-B167-16DB8D77EF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8a220d04-cd4c-4a42-a0ef-10d364ba1cb5"/>
    <ds:schemaRef ds:uri="23a673d0-6c97-4602-af76-52d498a4d7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1107</TotalTime>
  <Words>1189</Words>
  <Application>Microsoft Office PowerPoint</Application>
  <PresentationFormat>Widescreen</PresentationFormat>
  <Paragraphs>218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Calibri</vt:lpstr>
      <vt:lpstr>Symbol</vt:lpstr>
      <vt:lpstr>Verdana</vt:lpstr>
      <vt:lpstr>Title screen</vt:lpstr>
      <vt:lpstr>Feature screens</vt:lpstr>
      <vt:lpstr>Content screens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Katie Ward</dc:creator>
  <cp:lastModifiedBy>Jenna Dargon</cp:lastModifiedBy>
  <cp:revision>40</cp:revision>
  <dcterms:created xsi:type="dcterms:W3CDTF">2021-11-10T12:13:40Z</dcterms:created>
  <dcterms:modified xsi:type="dcterms:W3CDTF">2023-01-27T09:01:25Z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0x01010089206D9CA9E20B449A2A1539CFDCD822</vt:lpwstr>
  </property>
  <property fmtid="{D5CDD505-2E9C-101B-9397-08002B2CF9AE}" pid="3" name="ComplianceAssetId">
    <vt:lpwstr/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Order">
    <vt:r8>202200</vt:r8>
  </property>
  <property fmtid="{D5CDD505-2E9C-101B-9397-08002B2CF9AE}" pid="7" name="xd_Signature">
    <vt:bool>false</vt:bool>
  </property>
  <property fmtid="{D5CDD505-2E9C-101B-9397-08002B2CF9AE}" pid="8" name="xd_ProgID">
    <vt:lpwstr/>
  </property>
  <property fmtid="{D5CDD505-2E9C-101B-9397-08002B2CF9AE}" pid="9" name="TemplateUrl">
    <vt:lpwstr/>
  </property>
  <property fmtid="{D5CDD505-2E9C-101B-9397-08002B2CF9AE}" pid="10" name="MSIP_Label_d094f3ea-34a2-412c-ba42-360818c35c28_Enabled">
    <vt:lpwstr>true</vt:lpwstr>
  </property>
  <property fmtid="{D5CDD505-2E9C-101B-9397-08002B2CF9AE}" pid="11" name="MSIP_Label_d094f3ea-34a2-412c-ba42-360818c35c28_SetDate">
    <vt:lpwstr>2022-04-01T14:13:50Z</vt:lpwstr>
  </property>
  <property fmtid="{D5CDD505-2E9C-101B-9397-08002B2CF9AE}" pid="12" name="MSIP_Label_d094f3ea-34a2-412c-ba42-360818c35c28_Method">
    <vt:lpwstr>Privileged</vt:lpwstr>
  </property>
  <property fmtid="{D5CDD505-2E9C-101B-9397-08002B2CF9AE}" pid="13" name="MSIP_Label_d094f3ea-34a2-412c-ba42-360818c35c28_Name">
    <vt:lpwstr>External Document - retain original classification</vt:lpwstr>
  </property>
  <property fmtid="{D5CDD505-2E9C-101B-9397-08002B2CF9AE}" pid="14" name="MSIP_Label_d094f3ea-34a2-412c-ba42-360818c35c28_SiteId">
    <vt:lpwstr>8e336469-1c6b-4b0b-a06c-748a7c586f7c</vt:lpwstr>
  </property>
  <property fmtid="{D5CDD505-2E9C-101B-9397-08002B2CF9AE}" pid="15" name="MSIP_Label_d094f3ea-34a2-412c-ba42-360818c35c28_ActionId">
    <vt:lpwstr>b555f360-9cf4-4e84-ab29-915f375ecc2d</vt:lpwstr>
  </property>
  <property fmtid="{D5CDD505-2E9C-101B-9397-08002B2CF9AE}" pid="16" name="MSIP_Label_d094f3ea-34a2-412c-ba42-360818c35c28_ContentBits">
    <vt:lpwstr>0</vt:lpwstr>
  </property>
  <property fmtid="{D5CDD505-2E9C-101B-9397-08002B2CF9AE}" pid="17" name="MediaServiceImageTags">
    <vt:lpwstr/>
  </property>
</Properties>
</file>