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3.xml" ContentType="application/vnd.openxmlformats-officedocument.theme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3" r:id="rId4"/>
    <p:sldMasterId id="2147483648" r:id="rId5"/>
    <p:sldMasterId id="2147483687" r:id="rId6"/>
  </p:sldMasterIdLst>
  <p:sldIdLst>
    <p:sldId id="256" r:id="rId7"/>
    <p:sldId id="257" r:id="rId8"/>
    <p:sldId id="258" r:id="rId9"/>
    <p:sldId id="275" r:id="rId10"/>
    <p:sldId id="285" r:id="rId11"/>
    <p:sldId id="284" r:id="rId12"/>
    <p:sldId id="261" r:id="rId13"/>
    <p:sldId id="262" r:id="rId14"/>
    <p:sldId id="276" r:id="rId15"/>
    <p:sldId id="289" r:id="rId16"/>
    <p:sldId id="277" r:id="rId17"/>
    <p:sldId id="286" r:id="rId18"/>
    <p:sldId id="283" r:id="rId19"/>
    <p:sldId id="278" r:id="rId20"/>
    <p:sldId id="290" r:id="rId21"/>
    <p:sldId id="279" r:id="rId22"/>
    <p:sldId id="280" r:id="rId23"/>
    <p:sldId id="282" r:id="rId24"/>
    <p:sldId id="287" r:id="rId25"/>
    <p:sldId id="288" r:id="rId26"/>
    <p:sldId id="263" r:id="rId27"/>
    <p:sldId id="264" r:id="rId28"/>
    <p:sldId id="265" r:id="rId29"/>
    <p:sldId id="267" r:id="rId30"/>
  </p:sldIdLst>
  <p:sldSz cx="12192000" cy="6858000"/>
  <p:notesSz cx="6858000" cy="9144000"/>
  <p:custDataLst>
    <p:tags r:id="rId31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Vanessa Mongey" initials="VM" lastIdx="1" clrIdx="0">
    <p:extLst>
      <p:ext uri="{19B8F6BF-5375-455C-9EA6-DF929625EA0E}">
        <p15:presenceInfo xmlns:p15="http://schemas.microsoft.com/office/powerpoint/2012/main" userId="S::VanessaMongey@ncfe.org.uk::10ff5935-b405-410e-8639-ec0d20fef139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3333"/>
    <a:srgbClr val="A098FA"/>
    <a:srgbClr val="78F9D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CFBC768-7D70-F2EF-E02E-011FEFBB1CDC}" v="47" dt="2024-12-18T13:45:59.89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2" d="100"/>
          <a:sy n="72" d="100"/>
        </p:scale>
        <p:origin x="62" y="23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slide" Target="slides/slide20.xml"/><Relationship Id="rId21" Type="http://schemas.openxmlformats.org/officeDocument/2006/relationships/slide" Target="slides/slide15.xml"/><Relationship Id="rId34" Type="http://schemas.openxmlformats.org/officeDocument/2006/relationships/viewProps" Target="viewProps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slide" Target="slides/slide19.xml"/><Relationship Id="rId33" Type="http://schemas.openxmlformats.org/officeDocument/2006/relationships/presProps" Target="presProps.xml"/><Relationship Id="rId38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29" Type="http://schemas.openxmlformats.org/officeDocument/2006/relationships/slide" Target="slides/slide23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5.xml"/><Relationship Id="rId24" Type="http://schemas.openxmlformats.org/officeDocument/2006/relationships/slide" Target="slides/slide18.xml"/><Relationship Id="rId32" Type="http://schemas.openxmlformats.org/officeDocument/2006/relationships/commentAuthors" Target="commentAuthors.xml"/><Relationship Id="rId37" Type="http://schemas.microsoft.com/office/2016/11/relationships/changesInfo" Target="changesInfos/changesInfo1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slide" Target="slides/slide22.xml"/><Relationship Id="rId36" Type="http://schemas.openxmlformats.org/officeDocument/2006/relationships/tableStyles" Target="tableStyles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31" Type="http://schemas.openxmlformats.org/officeDocument/2006/relationships/tags" Target="tags/tag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slide" Target="slides/slide21.xml"/><Relationship Id="rId30" Type="http://schemas.openxmlformats.org/officeDocument/2006/relationships/slide" Target="slides/slide24.xml"/><Relationship Id="rId35" Type="http://schemas.openxmlformats.org/officeDocument/2006/relationships/theme" Target="theme/theme1.xml"/><Relationship Id="rId8" Type="http://schemas.openxmlformats.org/officeDocument/2006/relationships/slide" Target="slides/slide2.xml"/><Relationship Id="rId3" Type="http://schemas.openxmlformats.org/officeDocument/2006/relationships/customXml" Target="../customXml/item3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enna Dargon" userId="55fadb61-f140-4fbb-a278-15aac2f87c6e" providerId="ADAL" clId="{6B98C903-E8C6-4772-A25E-EC6F608AC819}"/>
    <pc:docChg chg="custSel modSld modMainMaster">
      <pc:chgData name="Jenna Dargon" userId="55fadb61-f140-4fbb-a278-15aac2f87c6e" providerId="ADAL" clId="{6B98C903-E8C6-4772-A25E-EC6F608AC819}" dt="2022-07-13T09:30:10.271" v="12" actId="478"/>
      <pc:docMkLst>
        <pc:docMk/>
      </pc:docMkLst>
      <pc:sldChg chg="modSp mod">
        <pc:chgData name="Jenna Dargon" userId="55fadb61-f140-4fbb-a278-15aac2f87c6e" providerId="ADAL" clId="{6B98C903-E8C6-4772-A25E-EC6F608AC819}" dt="2022-07-13T09:21:02.166" v="11" actId="20577"/>
        <pc:sldMkLst>
          <pc:docMk/>
          <pc:sldMk cId="3378825058" sldId="261"/>
        </pc:sldMkLst>
        <pc:spChg chg="mod">
          <ac:chgData name="Jenna Dargon" userId="55fadb61-f140-4fbb-a278-15aac2f87c6e" providerId="ADAL" clId="{6B98C903-E8C6-4772-A25E-EC6F608AC819}" dt="2022-07-13T09:21:02.166" v="11" actId="20577"/>
          <ac:spMkLst>
            <pc:docMk/>
            <pc:sldMk cId="3378825058" sldId="261"/>
            <ac:spMk id="2" creationId="{8BA4BD46-1E74-49B3-8020-99427BE95990}"/>
          </ac:spMkLst>
        </pc:spChg>
      </pc:sldChg>
      <pc:sldChg chg="modSp mod">
        <pc:chgData name="Jenna Dargon" userId="55fadb61-f140-4fbb-a278-15aac2f87c6e" providerId="ADAL" clId="{6B98C903-E8C6-4772-A25E-EC6F608AC819}" dt="2022-07-13T09:15:00.890" v="1" actId="207"/>
        <pc:sldMkLst>
          <pc:docMk/>
          <pc:sldMk cId="3224781299" sldId="274"/>
        </pc:sldMkLst>
        <pc:graphicFrameChg chg="modGraphic">
          <ac:chgData name="Jenna Dargon" userId="55fadb61-f140-4fbb-a278-15aac2f87c6e" providerId="ADAL" clId="{6B98C903-E8C6-4772-A25E-EC6F608AC819}" dt="2022-07-13T09:15:00.890" v="1" actId="207"/>
          <ac:graphicFrameMkLst>
            <pc:docMk/>
            <pc:sldMk cId="3224781299" sldId="274"/>
            <ac:graphicFrameMk id="5" creationId="{212451C0-5907-410E-B4CF-FCCA50C61271}"/>
          </ac:graphicFrameMkLst>
        </pc:graphicFrameChg>
      </pc:sldChg>
      <pc:sldMasterChg chg="modSldLayout">
        <pc:chgData name="Jenna Dargon" userId="55fadb61-f140-4fbb-a278-15aac2f87c6e" providerId="ADAL" clId="{6B98C903-E8C6-4772-A25E-EC6F608AC819}" dt="2022-07-13T09:30:10.271" v="12" actId="478"/>
        <pc:sldMasterMkLst>
          <pc:docMk/>
          <pc:sldMasterMk cId="1188785011" sldId="2147483648"/>
        </pc:sldMasterMkLst>
        <pc:sldLayoutChg chg="delSp mod">
          <pc:chgData name="Jenna Dargon" userId="55fadb61-f140-4fbb-a278-15aac2f87c6e" providerId="ADAL" clId="{6B98C903-E8C6-4772-A25E-EC6F608AC819}" dt="2022-07-13T09:30:10.271" v="12" actId="478"/>
          <pc:sldLayoutMkLst>
            <pc:docMk/>
            <pc:sldMasterMk cId="1188785011" sldId="2147483648"/>
            <pc:sldLayoutMk cId="2001088971" sldId="2147483664"/>
          </pc:sldLayoutMkLst>
          <pc:spChg chg="del">
            <ac:chgData name="Jenna Dargon" userId="55fadb61-f140-4fbb-a278-15aac2f87c6e" providerId="ADAL" clId="{6B98C903-E8C6-4772-A25E-EC6F608AC819}" dt="2022-07-13T09:30:10.271" v="12" actId="478"/>
            <ac:spMkLst>
              <pc:docMk/>
              <pc:sldMasterMk cId="1188785011" sldId="2147483648"/>
              <pc:sldLayoutMk cId="2001088971" sldId="2147483664"/>
              <ac:spMk id="13" creationId="{0BB11941-6FEB-456F-A5A1-A9E4628556EB}"/>
            </ac:spMkLst>
          </pc:spChg>
        </pc:sldLayoutChg>
      </pc:sldMasterChg>
    </pc:docChg>
  </pc:docChgLst>
  <pc:docChgLst>
    <pc:chgData name="Emma Harrington" userId="S::emmaharrington@ncfe.org.uk::e69512cc-d7bc-4c5e-9dba-c59080e82dfd" providerId="AD" clId="Web-{269C460C-47FC-75DB-68F0-E1274142DCB4}"/>
    <pc:docChg chg="modSld sldOrd">
      <pc:chgData name="Emma Harrington" userId="S::emmaharrington@ncfe.org.uk::e69512cc-d7bc-4c5e-9dba-c59080e82dfd" providerId="AD" clId="Web-{269C460C-47FC-75DB-68F0-E1274142DCB4}" dt="2023-04-18T13:09:57.836" v="54" actId="20577"/>
      <pc:docMkLst>
        <pc:docMk/>
      </pc:docMkLst>
      <pc:sldChg chg="modSp">
        <pc:chgData name="Emma Harrington" userId="S::emmaharrington@ncfe.org.uk::e69512cc-d7bc-4c5e-9dba-c59080e82dfd" providerId="AD" clId="Web-{269C460C-47FC-75DB-68F0-E1274142DCB4}" dt="2023-04-18T10:54:09.960" v="7" actId="20577"/>
        <pc:sldMkLst>
          <pc:docMk/>
          <pc:sldMk cId="3015144728" sldId="256"/>
        </pc:sldMkLst>
        <pc:spChg chg="mod">
          <ac:chgData name="Emma Harrington" userId="S::emmaharrington@ncfe.org.uk::e69512cc-d7bc-4c5e-9dba-c59080e82dfd" providerId="AD" clId="Web-{269C460C-47FC-75DB-68F0-E1274142DCB4}" dt="2023-04-18T10:54:09.960" v="7" actId="20577"/>
          <ac:spMkLst>
            <pc:docMk/>
            <pc:sldMk cId="3015144728" sldId="256"/>
            <ac:spMk id="4" creationId="{5165BC95-29B2-439F-8B7C-5863CEED1CCD}"/>
          </ac:spMkLst>
        </pc:spChg>
      </pc:sldChg>
      <pc:sldChg chg="addSp modSp">
        <pc:chgData name="Emma Harrington" userId="S::emmaharrington@ncfe.org.uk::e69512cc-d7bc-4c5e-9dba-c59080e82dfd" providerId="AD" clId="Web-{269C460C-47FC-75DB-68F0-E1274142DCB4}" dt="2023-04-18T13:09:37.414" v="40" actId="20577"/>
        <pc:sldMkLst>
          <pc:docMk/>
          <pc:sldMk cId="989488239" sldId="264"/>
        </pc:sldMkLst>
        <pc:spChg chg="mod">
          <ac:chgData name="Emma Harrington" userId="S::emmaharrington@ncfe.org.uk::e69512cc-d7bc-4c5e-9dba-c59080e82dfd" providerId="AD" clId="Web-{269C460C-47FC-75DB-68F0-E1274142DCB4}" dt="2023-04-18T13:09:37.414" v="40" actId="20577"/>
          <ac:spMkLst>
            <pc:docMk/>
            <pc:sldMk cId="989488239" sldId="264"/>
            <ac:spMk id="7" creationId="{16E25BC8-4797-413D-A7E3-BDF226A40F4F}"/>
          </ac:spMkLst>
        </pc:spChg>
        <pc:picChg chg="add mod">
          <ac:chgData name="Emma Harrington" userId="S::emmaharrington@ncfe.org.uk::e69512cc-d7bc-4c5e-9dba-c59080e82dfd" providerId="AD" clId="Web-{269C460C-47FC-75DB-68F0-E1274142DCB4}" dt="2023-04-18T13:07:55.849" v="33" actId="1076"/>
          <ac:picMkLst>
            <pc:docMk/>
            <pc:sldMk cId="989488239" sldId="264"/>
            <ac:picMk id="3" creationId="{D2520816-C2F1-47AF-81C3-D248317D7DF7}"/>
          </ac:picMkLst>
        </pc:picChg>
      </pc:sldChg>
      <pc:sldChg chg="modSp">
        <pc:chgData name="Emma Harrington" userId="S::emmaharrington@ncfe.org.uk::e69512cc-d7bc-4c5e-9dba-c59080e82dfd" providerId="AD" clId="Web-{269C460C-47FC-75DB-68F0-E1274142DCB4}" dt="2023-04-18T13:09:57.836" v="54" actId="20577"/>
        <pc:sldMkLst>
          <pc:docMk/>
          <pc:sldMk cId="2664076803" sldId="265"/>
        </pc:sldMkLst>
        <pc:spChg chg="mod">
          <ac:chgData name="Emma Harrington" userId="S::emmaharrington@ncfe.org.uk::e69512cc-d7bc-4c5e-9dba-c59080e82dfd" providerId="AD" clId="Web-{269C460C-47FC-75DB-68F0-E1274142DCB4}" dt="2023-04-18T13:09:57.836" v="54" actId="20577"/>
          <ac:spMkLst>
            <pc:docMk/>
            <pc:sldMk cId="2664076803" sldId="265"/>
            <ac:spMk id="2" creationId="{FA6340C2-F404-446E-906C-F0A4D395ABB9}"/>
          </ac:spMkLst>
        </pc:spChg>
      </pc:sldChg>
      <pc:sldChg chg="modSp">
        <pc:chgData name="Emma Harrington" userId="S::emmaharrington@ncfe.org.uk::e69512cc-d7bc-4c5e-9dba-c59080e82dfd" providerId="AD" clId="Web-{269C460C-47FC-75DB-68F0-E1274142DCB4}" dt="2023-04-18T12:36:28.540" v="13" actId="20577"/>
        <pc:sldMkLst>
          <pc:docMk/>
          <pc:sldMk cId="1637838400" sldId="275"/>
        </pc:sldMkLst>
        <pc:spChg chg="mod">
          <ac:chgData name="Emma Harrington" userId="S::emmaharrington@ncfe.org.uk::e69512cc-d7bc-4c5e-9dba-c59080e82dfd" providerId="AD" clId="Web-{269C460C-47FC-75DB-68F0-E1274142DCB4}" dt="2023-04-18T12:36:28.540" v="13" actId="20577"/>
          <ac:spMkLst>
            <pc:docMk/>
            <pc:sldMk cId="1637838400" sldId="275"/>
            <ac:spMk id="3" creationId="{A80B7833-9BE4-4EDE-9736-AB0640C620E9}"/>
          </ac:spMkLst>
        </pc:spChg>
      </pc:sldChg>
      <pc:sldChg chg="modSp">
        <pc:chgData name="Emma Harrington" userId="S::emmaharrington@ncfe.org.uk::e69512cc-d7bc-4c5e-9dba-c59080e82dfd" providerId="AD" clId="Web-{269C460C-47FC-75DB-68F0-E1274142DCB4}" dt="2023-04-18T12:55:22.597" v="18" actId="20577"/>
        <pc:sldMkLst>
          <pc:docMk/>
          <pc:sldMk cId="1411572324" sldId="280"/>
        </pc:sldMkLst>
        <pc:spChg chg="mod">
          <ac:chgData name="Emma Harrington" userId="S::emmaharrington@ncfe.org.uk::e69512cc-d7bc-4c5e-9dba-c59080e82dfd" providerId="AD" clId="Web-{269C460C-47FC-75DB-68F0-E1274142DCB4}" dt="2023-04-18T12:55:22.597" v="18" actId="20577"/>
          <ac:spMkLst>
            <pc:docMk/>
            <pc:sldMk cId="1411572324" sldId="280"/>
            <ac:spMk id="4" creationId="{F532B1B3-BC68-4B85-AAE6-756A04FC6AAF}"/>
          </ac:spMkLst>
        </pc:spChg>
      </pc:sldChg>
      <pc:sldChg chg="ord">
        <pc:chgData name="Emma Harrington" userId="S::emmaharrington@ncfe.org.uk::e69512cc-d7bc-4c5e-9dba-c59080e82dfd" providerId="AD" clId="Web-{269C460C-47FC-75DB-68F0-E1274142DCB4}" dt="2023-04-18T12:55:32.504" v="19"/>
        <pc:sldMkLst>
          <pc:docMk/>
          <pc:sldMk cId="1494726249" sldId="287"/>
        </pc:sldMkLst>
      </pc:sldChg>
    </pc:docChg>
  </pc:docChgLst>
  <pc:docChgLst>
    <pc:chgData name="Jenna Dargon" userId="55fadb61-f140-4fbb-a278-15aac2f87c6e" providerId="ADAL" clId="{0C606185-1C2B-4B6B-8128-35BA96FB9B82}"/>
    <pc:docChg chg="undo custSel delSld modSld modMainMaster">
      <pc:chgData name="Jenna Dargon" userId="55fadb61-f140-4fbb-a278-15aac2f87c6e" providerId="ADAL" clId="{0C606185-1C2B-4B6B-8128-35BA96FB9B82}" dt="2022-02-08T12:12:09.709" v="2236" actId="47"/>
      <pc:docMkLst>
        <pc:docMk/>
      </pc:docMkLst>
      <pc:sldChg chg="modSp mod">
        <pc:chgData name="Jenna Dargon" userId="55fadb61-f140-4fbb-a278-15aac2f87c6e" providerId="ADAL" clId="{0C606185-1C2B-4B6B-8128-35BA96FB9B82}" dt="2022-01-28T15:11:31.462" v="537" actId="20577"/>
        <pc:sldMkLst>
          <pc:docMk/>
          <pc:sldMk cId="3015144728" sldId="256"/>
        </pc:sldMkLst>
        <pc:spChg chg="mod">
          <ac:chgData name="Jenna Dargon" userId="55fadb61-f140-4fbb-a278-15aac2f87c6e" providerId="ADAL" clId="{0C606185-1C2B-4B6B-8128-35BA96FB9B82}" dt="2022-01-28T15:09:36.344" v="407" actId="20577"/>
          <ac:spMkLst>
            <pc:docMk/>
            <pc:sldMk cId="3015144728" sldId="256"/>
            <ac:spMk id="2" creationId="{C8FDA571-6C94-441F-9983-D2E6861FD27A}"/>
          </ac:spMkLst>
        </pc:spChg>
        <pc:spChg chg="mod">
          <ac:chgData name="Jenna Dargon" userId="55fadb61-f140-4fbb-a278-15aac2f87c6e" providerId="ADAL" clId="{0C606185-1C2B-4B6B-8128-35BA96FB9B82}" dt="2022-01-28T15:11:31.462" v="537" actId="20577"/>
          <ac:spMkLst>
            <pc:docMk/>
            <pc:sldMk cId="3015144728" sldId="256"/>
            <ac:spMk id="4" creationId="{5165BC95-29B2-439F-8B7C-5863CEED1CCD}"/>
          </ac:spMkLst>
        </pc:spChg>
      </pc:sldChg>
      <pc:sldChg chg="modSp mod">
        <pc:chgData name="Jenna Dargon" userId="55fadb61-f140-4fbb-a278-15aac2f87c6e" providerId="ADAL" clId="{0C606185-1C2B-4B6B-8128-35BA96FB9B82}" dt="2022-01-28T15:12:31.765" v="598" actId="20577"/>
        <pc:sldMkLst>
          <pc:docMk/>
          <pc:sldMk cId="4057773510" sldId="257"/>
        </pc:sldMkLst>
        <pc:spChg chg="mod">
          <ac:chgData name="Jenna Dargon" userId="55fadb61-f140-4fbb-a278-15aac2f87c6e" providerId="ADAL" clId="{0C606185-1C2B-4B6B-8128-35BA96FB9B82}" dt="2022-01-28T15:12:31.765" v="598" actId="20577"/>
          <ac:spMkLst>
            <pc:docMk/>
            <pc:sldMk cId="4057773510" sldId="257"/>
            <ac:spMk id="3" creationId="{30E4D5F6-185A-43D8-A5E1-37F6707BAC2D}"/>
          </ac:spMkLst>
        </pc:spChg>
        <pc:spChg chg="mod">
          <ac:chgData name="Jenna Dargon" userId="55fadb61-f140-4fbb-a278-15aac2f87c6e" providerId="ADAL" clId="{0C606185-1C2B-4B6B-8128-35BA96FB9B82}" dt="2022-01-28T15:12:08.040" v="593" actId="6549"/>
          <ac:spMkLst>
            <pc:docMk/>
            <pc:sldMk cId="4057773510" sldId="257"/>
            <ac:spMk id="20" creationId="{AE86D235-8557-462C-B5A1-CC87B9FC5F8D}"/>
          </ac:spMkLst>
        </pc:spChg>
        <pc:grpChg chg="mod">
          <ac:chgData name="Jenna Dargon" userId="55fadb61-f140-4fbb-a278-15aac2f87c6e" providerId="ADAL" clId="{0C606185-1C2B-4B6B-8128-35BA96FB9B82}" dt="2022-01-28T15:12:14.021" v="594" actId="1036"/>
          <ac:grpSpMkLst>
            <pc:docMk/>
            <pc:sldMk cId="4057773510" sldId="257"/>
            <ac:grpSpMk id="16" creationId="{E60F5084-DD51-4CE9-A8A1-5CBCA497B273}"/>
          </ac:grpSpMkLst>
        </pc:grpChg>
      </pc:sldChg>
      <pc:sldChg chg="modSp mod">
        <pc:chgData name="Jenna Dargon" userId="55fadb61-f140-4fbb-a278-15aac2f87c6e" providerId="ADAL" clId="{0C606185-1C2B-4B6B-8128-35BA96FB9B82}" dt="2022-01-28T15:20:28.832" v="1116" actId="207"/>
        <pc:sldMkLst>
          <pc:docMk/>
          <pc:sldMk cId="3420127913" sldId="258"/>
        </pc:sldMkLst>
        <pc:spChg chg="mod">
          <ac:chgData name="Jenna Dargon" userId="55fadb61-f140-4fbb-a278-15aac2f87c6e" providerId="ADAL" clId="{0C606185-1C2B-4B6B-8128-35BA96FB9B82}" dt="2022-01-28T15:20:28.832" v="1116" actId="207"/>
          <ac:spMkLst>
            <pc:docMk/>
            <pc:sldMk cId="3420127913" sldId="258"/>
            <ac:spMk id="3" creationId="{A80B7833-9BE4-4EDE-9736-AB0640C620E9}"/>
          </ac:spMkLst>
        </pc:spChg>
      </pc:sldChg>
      <pc:sldChg chg="addSp delSp modSp mod">
        <pc:chgData name="Jenna Dargon" userId="55fadb61-f140-4fbb-a278-15aac2f87c6e" providerId="ADAL" clId="{0C606185-1C2B-4B6B-8128-35BA96FB9B82}" dt="2022-02-08T11:34:39.418" v="2030" actId="20577"/>
        <pc:sldMkLst>
          <pc:docMk/>
          <pc:sldMk cId="1959493693" sldId="259"/>
        </pc:sldMkLst>
        <pc:spChg chg="add del mod">
          <ac:chgData name="Jenna Dargon" userId="55fadb61-f140-4fbb-a278-15aac2f87c6e" providerId="ADAL" clId="{0C606185-1C2B-4B6B-8128-35BA96FB9B82}" dt="2022-01-28T15:19:10.195" v="1085" actId="478"/>
          <ac:spMkLst>
            <pc:docMk/>
            <pc:sldMk cId="1959493693" sldId="259"/>
            <ac:spMk id="3" creationId="{BADDB8E7-148D-46EF-A4D4-69BC780BA221}"/>
          </ac:spMkLst>
        </pc:spChg>
        <pc:spChg chg="add mod">
          <ac:chgData name="Jenna Dargon" userId="55fadb61-f140-4fbb-a278-15aac2f87c6e" providerId="ADAL" clId="{0C606185-1C2B-4B6B-8128-35BA96FB9B82}" dt="2022-02-08T11:34:39.418" v="2030" actId="20577"/>
          <ac:spMkLst>
            <pc:docMk/>
            <pc:sldMk cId="1959493693" sldId="259"/>
            <ac:spMk id="9" creationId="{2CDF8918-7B95-4100-8AE0-C5E93EB0D751}"/>
          </ac:spMkLst>
        </pc:spChg>
        <pc:spChg chg="mod">
          <ac:chgData name="Jenna Dargon" userId="55fadb61-f140-4fbb-a278-15aac2f87c6e" providerId="ADAL" clId="{0C606185-1C2B-4B6B-8128-35BA96FB9B82}" dt="2022-02-08T11:32:56.060" v="1985" actId="20577"/>
          <ac:spMkLst>
            <pc:docMk/>
            <pc:sldMk cId="1959493693" sldId="259"/>
            <ac:spMk id="11" creationId="{077387FA-A62C-499E-B82E-26CC631F013A}"/>
          </ac:spMkLst>
        </pc:spChg>
        <pc:spChg chg="mod">
          <ac:chgData name="Jenna Dargon" userId="55fadb61-f140-4fbb-a278-15aac2f87c6e" providerId="ADAL" clId="{0C606185-1C2B-4B6B-8128-35BA96FB9B82}" dt="2022-01-28T15:14:04.270" v="761" actId="14100"/>
          <ac:spMkLst>
            <pc:docMk/>
            <pc:sldMk cId="1959493693" sldId="259"/>
            <ac:spMk id="21" creationId="{ADA3C782-06D3-4782-AAA2-41CFA4B83DB3}"/>
          </ac:spMkLst>
        </pc:spChg>
        <pc:spChg chg="mod">
          <ac:chgData name="Jenna Dargon" userId="55fadb61-f140-4fbb-a278-15aac2f87c6e" providerId="ADAL" clId="{0C606185-1C2B-4B6B-8128-35BA96FB9B82}" dt="2022-01-28T15:26:47.900" v="1443" actId="207"/>
          <ac:spMkLst>
            <pc:docMk/>
            <pc:sldMk cId="1959493693" sldId="259"/>
            <ac:spMk id="23" creationId="{83763FEE-B89F-47C4-88EB-B02BF8FAE9C5}"/>
          </ac:spMkLst>
        </pc:spChg>
        <pc:picChg chg="mod">
          <ac:chgData name="Jenna Dargon" userId="55fadb61-f140-4fbb-a278-15aac2f87c6e" providerId="ADAL" clId="{0C606185-1C2B-4B6B-8128-35BA96FB9B82}" dt="2022-01-28T15:14:21.121" v="765" actId="1076"/>
          <ac:picMkLst>
            <pc:docMk/>
            <pc:sldMk cId="1959493693" sldId="259"/>
            <ac:picMk id="24" creationId="{575A95A9-CFAA-458F-8E6F-1CF5D068DAF0}"/>
          </ac:picMkLst>
        </pc:picChg>
      </pc:sldChg>
      <pc:sldChg chg="addSp delSp modSp mod">
        <pc:chgData name="Jenna Dargon" userId="55fadb61-f140-4fbb-a278-15aac2f87c6e" providerId="ADAL" clId="{0C606185-1C2B-4B6B-8128-35BA96FB9B82}" dt="2022-02-08T11:42:32.114" v="2144"/>
        <pc:sldMkLst>
          <pc:docMk/>
          <pc:sldMk cId="2892986585" sldId="260"/>
        </pc:sldMkLst>
        <pc:spChg chg="mod">
          <ac:chgData name="Jenna Dargon" userId="55fadb61-f140-4fbb-a278-15aac2f87c6e" providerId="ADAL" clId="{0C606185-1C2B-4B6B-8128-35BA96FB9B82}" dt="2022-02-08T11:37:54.876" v="2129" actId="20577"/>
          <ac:spMkLst>
            <pc:docMk/>
            <pc:sldMk cId="2892986585" sldId="260"/>
            <ac:spMk id="4" creationId="{2AAF973E-6183-490A-BD70-DA78FD82B6B2}"/>
          </ac:spMkLst>
        </pc:spChg>
        <pc:graphicFrameChg chg="del mod modGraphic">
          <ac:chgData name="Jenna Dargon" userId="55fadb61-f140-4fbb-a278-15aac2f87c6e" providerId="ADAL" clId="{0C606185-1C2B-4B6B-8128-35BA96FB9B82}" dt="2022-02-08T11:42:31.893" v="2143" actId="478"/>
          <ac:graphicFrameMkLst>
            <pc:docMk/>
            <pc:sldMk cId="2892986585" sldId="260"/>
            <ac:graphicFrameMk id="2" creationId="{49E09292-C182-4067-9806-C4A737648EC1}"/>
          </ac:graphicFrameMkLst>
        </pc:graphicFrameChg>
        <pc:graphicFrameChg chg="add mod">
          <ac:chgData name="Jenna Dargon" userId="55fadb61-f140-4fbb-a278-15aac2f87c6e" providerId="ADAL" clId="{0C606185-1C2B-4B6B-8128-35BA96FB9B82}" dt="2022-02-08T11:42:32.114" v="2144"/>
          <ac:graphicFrameMkLst>
            <pc:docMk/>
            <pc:sldMk cId="2892986585" sldId="260"/>
            <ac:graphicFrameMk id="5" creationId="{212451C0-5907-410E-B4CF-FCCA50C61271}"/>
          </ac:graphicFrameMkLst>
        </pc:graphicFrameChg>
      </pc:sldChg>
      <pc:sldChg chg="modSp mod">
        <pc:chgData name="Jenna Dargon" userId="55fadb61-f140-4fbb-a278-15aac2f87c6e" providerId="ADAL" clId="{0C606185-1C2B-4B6B-8128-35BA96FB9B82}" dt="2022-02-08T11:37:04.577" v="2125" actId="20577"/>
        <pc:sldMkLst>
          <pc:docMk/>
          <pc:sldMk cId="3378825058" sldId="261"/>
        </pc:sldMkLst>
        <pc:spChg chg="mod">
          <ac:chgData name="Jenna Dargon" userId="55fadb61-f140-4fbb-a278-15aac2f87c6e" providerId="ADAL" clId="{0C606185-1C2B-4B6B-8128-35BA96FB9B82}" dt="2022-02-08T11:36:34.264" v="2123" actId="14100"/>
          <ac:spMkLst>
            <pc:docMk/>
            <pc:sldMk cId="3378825058" sldId="261"/>
            <ac:spMk id="2" creationId="{8BA4BD46-1E74-49B3-8020-99427BE95990}"/>
          </ac:spMkLst>
        </pc:spChg>
        <pc:spChg chg="mod">
          <ac:chgData name="Jenna Dargon" userId="55fadb61-f140-4fbb-a278-15aac2f87c6e" providerId="ADAL" clId="{0C606185-1C2B-4B6B-8128-35BA96FB9B82}" dt="2022-01-28T14:27:10.781" v="0" actId="207"/>
          <ac:spMkLst>
            <pc:docMk/>
            <pc:sldMk cId="3378825058" sldId="261"/>
            <ac:spMk id="3" creationId="{93CA8860-E1F3-45B5-90ED-551356FBB360}"/>
          </ac:spMkLst>
        </pc:spChg>
        <pc:spChg chg="mod">
          <ac:chgData name="Jenna Dargon" userId="55fadb61-f140-4fbb-a278-15aac2f87c6e" providerId="ADAL" clId="{0C606185-1C2B-4B6B-8128-35BA96FB9B82}" dt="2022-01-28T15:25:48.717" v="1412" actId="14100"/>
          <ac:spMkLst>
            <pc:docMk/>
            <pc:sldMk cId="3378825058" sldId="261"/>
            <ac:spMk id="4" creationId="{F532B1B3-BC68-4B85-AAE6-756A04FC6AAF}"/>
          </ac:spMkLst>
        </pc:spChg>
        <pc:spChg chg="mod">
          <ac:chgData name="Jenna Dargon" userId="55fadb61-f140-4fbb-a278-15aac2f87c6e" providerId="ADAL" clId="{0C606185-1C2B-4B6B-8128-35BA96FB9B82}" dt="2022-01-28T15:25:55.824" v="1413" actId="14100"/>
          <ac:spMkLst>
            <pc:docMk/>
            <pc:sldMk cId="3378825058" sldId="261"/>
            <ac:spMk id="11" creationId="{2492C60D-D498-4F0E-B78E-580BE9333EB8}"/>
          </ac:spMkLst>
        </pc:spChg>
        <pc:spChg chg="mod">
          <ac:chgData name="Jenna Dargon" userId="55fadb61-f140-4fbb-a278-15aac2f87c6e" providerId="ADAL" clId="{0C606185-1C2B-4B6B-8128-35BA96FB9B82}" dt="2022-02-08T11:37:04.577" v="2125" actId="20577"/>
          <ac:spMkLst>
            <pc:docMk/>
            <pc:sldMk cId="3378825058" sldId="261"/>
            <ac:spMk id="12" creationId="{297CA11F-B52E-4750-85AC-F75CE7933D36}"/>
          </ac:spMkLst>
        </pc:spChg>
        <pc:grpChg chg="mod">
          <ac:chgData name="Jenna Dargon" userId="55fadb61-f140-4fbb-a278-15aac2f87c6e" providerId="ADAL" clId="{0C606185-1C2B-4B6B-8128-35BA96FB9B82}" dt="2022-01-28T15:25:28.616" v="1408" actId="14100"/>
          <ac:grpSpMkLst>
            <pc:docMk/>
            <pc:sldMk cId="3378825058" sldId="261"/>
            <ac:grpSpMk id="8" creationId="{4D416E7D-86BA-4C1C-A216-F8196EC45FD3}"/>
          </ac:grpSpMkLst>
        </pc:grpChg>
        <pc:picChg chg="mod">
          <ac:chgData name="Jenna Dargon" userId="55fadb61-f140-4fbb-a278-15aac2f87c6e" providerId="ADAL" clId="{0C606185-1C2B-4B6B-8128-35BA96FB9B82}" dt="2022-01-28T15:26:31.350" v="1441" actId="1035"/>
          <ac:picMkLst>
            <pc:docMk/>
            <pc:sldMk cId="3378825058" sldId="261"/>
            <ac:picMk id="10" creationId="{3B0A2ED4-98AD-4D23-9525-D09B1CE589FC}"/>
          </ac:picMkLst>
        </pc:picChg>
      </pc:sldChg>
      <pc:sldChg chg="modSp mod">
        <pc:chgData name="Jenna Dargon" userId="55fadb61-f140-4fbb-a278-15aac2f87c6e" providerId="ADAL" clId="{0C606185-1C2B-4B6B-8128-35BA96FB9B82}" dt="2022-01-28T15:41:06.691" v="1965" actId="20577"/>
        <pc:sldMkLst>
          <pc:docMk/>
          <pc:sldMk cId="1674363154" sldId="263"/>
        </pc:sldMkLst>
        <pc:spChg chg="mod">
          <ac:chgData name="Jenna Dargon" userId="55fadb61-f140-4fbb-a278-15aac2f87c6e" providerId="ADAL" clId="{0C606185-1C2B-4B6B-8128-35BA96FB9B82}" dt="2022-01-28T15:41:06.691" v="1965" actId="20577"/>
          <ac:spMkLst>
            <pc:docMk/>
            <pc:sldMk cId="1674363154" sldId="263"/>
            <ac:spMk id="5" creationId="{99E6705A-EEA9-4642-AE9A-1E150D5FE3E8}"/>
          </ac:spMkLst>
        </pc:spChg>
      </pc:sldChg>
      <pc:sldChg chg="addSp delSp modSp mod">
        <pc:chgData name="Jenna Dargon" userId="55fadb61-f140-4fbb-a278-15aac2f87c6e" providerId="ADAL" clId="{0C606185-1C2B-4B6B-8128-35BA96FB9B82}" dt="2022-02-08T11:47:33.635" v="2232" actId="1036"/>
        <pc:sldMkLst>
          <pc:docMk/>
          <pc:sldMk cId="989488239" sldId="264"/>
        </pc:sldMkLst>
        <pc:spChg chg="add del mod">
          <ac:chgData name="Jenna Dargon" userId="55fadb61-f140-4fbb-a278-15aac2f87c6e" providerId="ADAL" clId="{0C606185-1C2B-4B6B-8128-35BA96FB9B82}" dt="2022-02-08T11:45:51.080" v="2158" actId="21"/>
          <ac:spMkLst>
            <pc:docMk/>
            <pc:sldMk cId="989488239" sldId="264"/>
            <ac:spMk id="2" creationId="{E4768E34-ED83-4C6E-A8A7-85DBDAADF15B}"/>
          </ac:spMkLst>
        </pc:spChg>
        <pc:spChg chg="add mod">
          <ac:chgData name="Jenna Dargon" userId="55fadb61-f140-4fbb-a278-15aac2f87c6e" providerId="ADAL" clId="{0C606185-1C2B-4B6B-8128-35BA96FB9B82}" dt="2022-02-08T11:46:09.134" v="2164" actId="1076"/>
          <ac:spMkLst>
            <pc:docMk/>
            <pc:sldMk cId="989488239" sldId="264"/>
            <ac:spMk id="7" creationId="{16E25BC8-4797-413D-A7E3-BDF226A40F4F}"/>
          </ac:spMkLst>
        </pc:spChg>
        <pc:graphicFrameChg chg="add del">
          <ac:chgData name="Jenna Dargon" userId="55fadb61-f140-4fbb-a278-15aac2f87c6e" providerId="ADAL" clId="{0C606185-1C2B-4B6B-8128-35BA96FB9B82}" dt="2022-02-08T11:45:09.223" v="2149" actId="26606"/>
          <ac:graphicFrameMkLst>
            <pc:docMk/>
            <pc:sldMk cId="989488239" sldId="264"/>
            <ac:graphicFrameMk id="6" creationId="{A4502045-AC01-4925-962C-1908657D4B56}"/>
          </ac:graphicFrameMkLst>
        </pc:graphicFrameChg>
        <pc:picChg chg="add mod">
          <ac:chgData name="Jenna Dargon" userId="55fadb61-f140-4fbb-a278-15aac2f87c6e" providerId="ADAL" clId="{0C606185-1C2B-4B6B-8128-35BA96FB9B82}" dt="2022-02-08T11:47:33.635" v="2232" actId="1036"/>
          <ac:picMkLst>
            <pc:docMk/>
            <pc:sldMk cId="989488239" sldId="264"/>
            <ac:picMk id="4" creationId="{7BDA4C2E-9823-4E32-BDDA-125421455B48}"/>
          </ac:picMkLst>
        </pc:picChg>
        <pc:picChg chg="add mod">
          <ac:chgData name="Jenna Dargon" userId="55fadb61-f140-4fbb-a278-15aac2f87c6e" providerId="ADAL" clId="{0C606185-1C2B-4B6B-8128-35BA96FB9B82}" dt="2022-02-08T11:47:33.635" v="2232" actId="1036"/>
          <ac:picMkLst>
            <pc:docMk/>
            <pc:sldMk cId="989488239" sldId="264"/>
            <ac:picMk id="8" creationId="{F83C56ED-364E-4D96-AE89-D7CD1A0119BE}"/>
          </ac:picMkLst>
        </pc:picChg>
        <pc:picChg chg="add mod">
          <ac:chgData name="Jenna Dargon" userId="55fadb61-f140-4fbb-a278-15aac2f87c6e" providerId="ADAL" clId="{0C606185-1C2B-4B6B-8128-35BA96FB9B82}" dt="2022-02-08T11:47:33.635" v="2232" actId="1036"/>
          <ac:picMkLst>
            <pc:docMk/>
            <pc:sldMk cId="989488239" sldId="264"/>
            <ac:picMk id="9" creationId="{53D47D80-078D-4E1D-AB93-7422561FEC42}"/>
          </ac:picMkLst>
        </pc:picChg>
        <pc:picChg chg="add mod">
          <ac:chgData name="Jenna Dargon" userId="55fadb61-f140-4fbb-a278-15aac2f87c6e" providerId="ADAL" clId="{0C606185-1C2B-4B6B-8128-35BA96FB9B82}" dt="2022-02-08T11:47:33.635" v="2232" actId="1036"/>
          <ac:picMkLst>
            <pc:docMk/>
            <pc:sldMk cId="989488239" sldId="264"/>
            <ac:picMk id="10" creationId="{8CDC63E8-5315-42E4-AC80-A3D86AD0A47D}"/>
          </ac:picMkLst>
        </pc:picChg>
        <pc:picChg chg="add mod">
          <ac:chgData name="Jenna Dargon" userId="55fadb61-f140-4fbb-a278-15aac2f87c6e" providerId="ADAL" clId="{0C606185-1C2B-4B6B-8128-35BA96FB9B82}" dt="2022-02-08T11:47:33.635" v="2232" actId="1036"/>
          <ac:picMkLst>
            <pc:docMk/>
            <pc:sldMk cId="989488239" sldId="264"/>
            <ac:picMk id="11" creationId="{CD843033-445C-44AE-B591-32F816588AF5}"/>
          </ac:picMkLst>
        </pc:picChg>
      </pc:sldChg>
      <pc:sldChg chg="addSp modSp mod">
        <pc:chgData name="Jenna Dargon" userId="55fadb61-f140-4fbb-a278-15aac2f87c6e" providerId="ADAL" clId="{0C606185-1C2B-4B6B-8128-35BA96FB9B82}" dt="2022-01-28T14:43:41.019" v="78" actId="20577"/>
        <pc:sldMkLst>
          <pc:docMk/>
          <pc:sldMk cId="2664076803" sldId="265"/>
        </pc:sldMkLst>
        <pc:spChg chg="add mod">
          <ac:chgData name="Jenna Dargon" userId="55fadb61-f140-4fbb-a278-15aac2f87c6e" providerId="ADAL" clId="{0C606185-1C2B-4B6B-8128-35BA96FB9B82}" dt="2022-01-28T14:43:41.019" v="78" actId="20577"/>
          <ac:spMkLst>
            <pc:docMk/>
            <pc:sldMk cId="2664076803" sldId="265"/>
            <ac:spMk id="2" creationId="{FA6340C2-F404-446E-906C-F0A4D395ABB9}"/>
          </ac:spMkLst>
        </pc:spChg>
      </pc:sldChg>
      <pc:sldChg chg="addSp delSp modSp del mod">
        <pc:chgData name="Jenna Dargon" userId="55fadb61-f140-4fbb-a278-15aac2f87c6e" providerId="ADAL" clId="{0C606185-1C2B-4B6B-8128-35BA96FB9B82}" dt="2022-02-08T12:12:09.709" v="2236" actId="47"/>
        <pc:sldMkLst>
          <pc:docMk/>
          <pc:sldMk cId="3370837224" sldId="266"/>
        </pc:sldMkLst>
        <pc:spChg chg="add mod">
          <ac:chgData name="Jenna Dargon" userId="55fadb61-f140-4fbb-a278-15aac2f87c6e" providerId="ADAL" clId="{0C606185-1C2B-4B6B-8128-35BA96FB9B82}" dt="2022-02-08T11:48:27.746" v="2235" actId="20577"/>
          <ac:spMkLst>
            <pc:docMk/>
            <pc:sldMk cId="3370837224" sldId="266"/>
            <ac:spMk id="2" creationId="{01A11BBD-471A-4B1A-9D12-C506EFB16831}"/>
          </ac:spMkLst>
        </pc:spChg>
        <pc:spChg chg="add del mod">
          <ac:chgData name="Jenna Dargon" userId="55fadb61-f140-4fbb-a278-15aac2f87c6e" providerId="ADAL" clId="{0C606185-1C2B-4B6B-8128-35BA96FB9B82}" dt="2022-01-28T14:45:27.616" v="158" actId="478"/>
          <ac:spMkLst>
            <pc:docMk/>
            <pc:sldMk cId="3370837224" sldId="266"/>
            <ac:spMk id="4" creationId="{0E2357A9-4511-45F6-8BCC-E2AC321DB570}"/>
          </ac:spMkLst>
        </pc:spChg>
      </pc:sldChg>
      <pc:sldChg chg="addSp delSp modSp mod setBg setClrOvrMap">
        <pc:chgData name="Jenna Dargon" userId="55fadb61-f140-4fbb-a278-15aac2f87c6e" providerId="ADAL" clId="{0C606185-1C2B-4B6B-8128-35BA96FB9B82}" dt="2022-02-08T11:31:47.522" v="1979" actId="1038"/>
        <pc:sldMkLst>
          <pc:docMk/>
          <pc:sldMk cId="904752013" sldId="267"/>
        </pc:sldMkLst>
        <pc:spChg chg="add mod ord">
          <ac:chgData name="Jenna Dargon" userId="55fadb61-f140-4fbb-a278-15aac2f87c6e" providerId="ADAL" clId="{0C606185-1C2B-4B6B-8128-35BA96FB9B82}" dt="2022-02-07T15:53:20.578" v="1976" actId="14100"/>
          <ac:spMkLst>
            <pc:docMk/>
            <pc:sldMk cId="904752013" sldId="267"/>
            <ac:spMk id="2" creationId="{25346C6A-4EF2-4C16-BA13-59D478ED682B}"/>
          </ac:spMkLst>
        </pc:spChg>
        <pc:spChg chg="add mod">
          <ac:chgData name="Jenna Dargon" userId="55fadb61-f140-4fbb-a278-15aac2f87c6e" providerId="ADAL" clId="{0C606185-1C2B-4B6B-8128-35BA96FB9B82}" dt="2022-02-08T11:31:47.522" v="1979" actId="1038"/>
          <ac:spMkLst>
            <pc:docMk/>
            <pc:sldMk cId="904752013" sldId="267"/>
            <ac:spMk id="7" creationId="{EF000CE3-F63C-41C5-A75C-684F21D4201E}"/>
          </ac:spMkLst>
        </pc:spChg>
        <pc:spChg chg="add del">
          <ac:chgData name="Jenna Dargon" userId="55fadb61-f140-4fbb-a278-15aac2f87c6e" providerId="ADAL" clId="{0C606185-1C2B-4B6B-8128-35BA96FB9B82}" dt="2022-01-28T14:48:03.054" v="247" actId="26606"/>
          <ac:spMkLst>
            <pc:docMk/>
            <pc:sldMk cId="904752013" sldId="267"/>
            <ac:spMk id="9" creationId="{17CDB40A-75BB-4498-A20B-59C3984A3A94}"/>
          </ac:spMkLst>
        </pc:spChg>
        <pc:spChg chg="add del">
          <ac:chgData name="Jenna Dargon" userId="55fadb61-f140-4fbb-a278-15aac2f87c6e" providerId="ADAL" clId="{0C606185-1C2B-4B6B-8128-35BA96FB9B82}" dt="2022-01-28T14:48:10.469" v="249" actId="26606"/>
          <ac:spMkLst>
            <pc:docMk/>
            <pc:sldMk cId="904752013" sldId="267"/>
            <ac:spMk id="11" creationId="{D4771268-CB57-404A-9271-370EB28F6090}"/>
          </ac:spMkLst>
        </pc:spChg>
        <pc:spChg chg="add del">
          <ac:chgData name="Jenna Dargon" userId="55fadb61-f140-4fbb-a278-15aac2f87c6e" providerId="ADAL" clId="{0C606185-1C2B-4B6B-8128-35BA96FB9B82}" dt="2022-01-28T14:48:13.001" v="251" actId="26606"/>
          <ac:spMkLst>
            <pc:docMk/>
            <pc:sldMk cId="904752013" sldId="267"/>
            <ac:spMk id="13" creationId="{E49CC64F-7275-4E33-961B-0C5CDC439875}"/>
          </ac:spMkLst>
        </pc:spChg>
        <pc:spChg chg="add del">
          <ac:chgData name="Jenna Dargon" userId="55fadb61-f140-4fbb-a278-15aac2f87c6e" providerId="ADAL" clId="{0C606185-1C2B-4B6B-8128-35BA96FB9B82}" dt="2022-01-28T14:48:16.559" v="253" actId="26606"/>
          <ac:spMkLst>
            <pc:docMk/>
            <pc:sldMk cId="904752013" sldId="267"/>
            <ac:spMk id="15" creationId="{17CDB40A-75BB-4498-A20B-59C3984A3A94}"/>
          </ac:spMkLst>
        </pc:spChg>
        <pc:spChg chg="add del">
          <ac:chgData name="Jenna Dargon" userId="55fadb61-f140-4fbb-a278-15aac2f87c6e" providerId="ADAL" clId="{0C606185-1C2B-4B6B-8128-35BA96FB9B82}" dt="2022-01-28T14:48:27.832" v="255" actId="26606"/>
          <ac:spMkLst>
            <pc:docMk/>
            <pc:sldMk cId="904752013" sldId="267"/>
            <ac:spMk id="17" creationId="{D4771268-CB57-404A-9271-370EB28F6090}"/>
          </ac:spMkLst>
        </pc:spChg>
        <pc:picChg chg="add del mod">
          <ac:chgData name="Jenna Dargon" userId="55fadb61-f140-4fbb-a278-15aac2f87c6e" providerId="ADAL" clId="{0C606185-1C2B-4B6B-8128-35BA96FB9B82}" dt="2022-01-28T15:06:24.871" v="282" actId="478"/>
          <ac:picMkLst>
            <pc:docMk/>
            <pc:sldMk cId="904752013" sldId="267"/>
            <ac:picMk id="4" creationId="{E7C1C7A7-5E05-45EE-90B3-908B4EE20C8E}"/>
          </ac:picMkLst>
        </pc:picChg>
        <pc:picChg chg="add mod">
          <ac:chgData name="Jenna Dargon" userId="55fadb61-f140-4fbb-a278-15aac2f87c6e" providerId="ADAL" clId="{0C606185-1C2B-4B6B-8128-35BA96FB9B82}" dt="2022-02-08T11:31:44.365" v="1978"/>
          <ac:picMkLst>
            <pc:docMk/>
            <pc:sldMk cId="904752013" sldId="267"/>
            <ac:picMk id="5" creationId="{2F024DB7-D17E-4BA4-9244-23BF0060B897}"/>
          </ac:picMkLst>
        </pc:picChg>
        <pc:picChg chg="add del mod">
          <ac:chgData name="Jenna Dargon" userId="55fadb61-f140-4fbb-a278-15aac2f87c6e" providerId="ADAL" clId="{0C606185-1C2B-4B6B-8128-35BA96FB9B82}" dt="2022-01-28T15:02:24.060" v="268" actId="478"/>
          <ac:picMkLst>
            <pc:docMk/>
            <pc:sldMk cId="904752013" sldId="267"/>
            <ac:picMk id="6" creationId="{4A1EDE5B-74A3-4C56-A46A-9BCC9A5AE5AD}"/>
          </ac:picMkLst>
        </pc:picChg>
        <pc:picChg chg="add del mod">
          <ac:chgData name="Jenna Dargon" userId="55fadb61-f140-4fbb-a278-15aac2f87c6e" providerId="ADAL" clId="{0C606185-1C2B-4B6B-8128-35BA96FB9B82}" dt="2022-02-08T11:31:40.041" v="1977" actId="478"/>
          <ac:picMkLst>
            <pc:docMk/>
            <pc:sldMk cId="904752013" sldId="267"/>
            <ac:picMk id="10" creationId="{D7882282-FE1A-4B32-A8AF-1BDAA4E8ED06}"/>
          </ac:picMkLst>
        </pc:picChg>
      </pc:sldChg>
      <pc:sldChg chg="addSp delSp modSp mod">
        <pc:chgData name="Jenna Dargon" userId="55fadb61-f140-4fbb-a278-15aac2f87c6e" providerId="ADAL" clId="{0C606185-1C2B-4B6B-8128-35BA96FB9B82}" dt="2022-01-31T12:29:55.494" v="1973" actId="164"/>
        <pc:sldMkLst>
          <pc:docMk/>
          <pc:sldMk cId="1632684750" sldId="268"/>
        </pc:sldMkLst>
        <pc:spChg chg="mod">
          <ac:chgData name="Jenna Dargon" userId="55fadb61-f140-4fbb-a278-15aac2f87c6e" providerId="ADAL" clId="{0C606185-1C2B-4B6B-8128-35BA96FB9B82}" dt="2022-01-28T15:31:31.879" v="1699" actId="207"/>
          <ac:spMkLst>
            <pc:docMk/>
            <pc:sldMk cId="1632684750" sldId="268"/>
            <ac:spMk id="4" creationId="{2AAF973E-6183-490A-BD70-DA78FD82B6B2}"/>
          </ac:spMkLst>
        </pc:spChg>
        <pc:spChg chg="mod">
          <ac:chgData name="Jenna Dargon" userId="55fadb61-f140-4fbb-a278-15aac2f87c6e" providerId="ADAL" clId="{0C606185-1C2B-4B6B-8128-35BA96FB9B82}" dt="2022-01-28T15:27:29.494" v="1472" actId="20577"/>
          <ac:spMkLst>
            <pc:docMk/>
            <pc:sldMk cId="1632684750" sldId="268"/>
            <ac:spMk id="9" creationId="{C95881D3-2211-48BD-969B-E165E4312863}"/>
          </ac:spMkLst>
        </pc:spChg>
        <pc:spChg chg="mod">
          <ac:chgData name="Jenna Dargon" userId="55fadb61-f140-4fbb-a278-15aac2f87c6e" providerId="ADAL" clId="{0C606185-1C2B-4B6B-8128-35BA96FB9B82}" dt="2022-01-28T15:29:55.269" v="1698" actId="20577"/>
          <ac:spMkLst>
            <pc:docMk/>
            <pc:sldMk cId="1632684750" sldId="268"/>
            <ac:spMk id="14" creationId="{E9A9195B-1B7C-4A9C-B5DD-0193EF414A83}"/>
          </ac:spMkLst>
        </pc:spChg>
        <pc:spChg chg="mod">
          <ac:chgData name="Jenna Dargon" userId="55fadb61-f140-4fbb-a278-15aac2f87c6e" providerId="ADAL" clId="{0C606185-1C2B-4B6B-8128-35BA96FB9B82}" dt="2022-01-28T15:28:26.712" v="1566" actId="113"/>
          <ac:spMkLst>
            <pc:docMk/>
            <pc:sldMk cId="1632684750" sldId="268"/>
            <ac:spMk id="17" creationId="{97F2D860-5282-4CBA-9972-C52A95D72337}"/>
          </ac:spMkLst>
        </pc:spChg>
        <pc:spChg chg="mod">
          <ac:chgData name="Jenna Dargon" userId="55fadb61-f140-4fbb-a278-15aac2f87c6e" providerId="ADAL" clId="{0C606185-1C2B-4B6B-8128-35BA96FB9B82}" dt="2022-01-28T15:29:33.496" v="1659" actId="20577"/>
          <ac:spMkLst>
            <pc:docMk/>
            <pc:sldMk cId="1632684750" sldId="268"/>
            <ac:spMk id="22" creationId="{9DD1C0D0-F23C-42EA-B142-0001EA12D9C6}"/>
          </ac:spMkLst>
        </pc:spChg>
        <pc:spChg chg="mod">
          <ac:chgData name="Jenna Dargon" userId="55fadb61-f140-4fbb-a278-15aac2f87c6e" providerId="ADAL" clId="{0C606185-1C2B-4B6B-8128-35BA96FB9B82}" dt="2022-01-28T15:28:44.031" v="1571" actId="6549"/>
          <ac:spMkLst>
            <pc:docMk/>
            <pc:sldMk cId="1632684750" sldId="268"/>
            <ac:spMk id="36" creationId="{A639914D-7572-44E5-849E-304CA703A63B}"/>
          </ac:spMkLst>
        </pc:spChg>
        <pc:spChg chg="mod">
          <ac:chgData name="Jenna Dargon" userId="55fadb61-f140-4fbb-a278-15aac2f87c6e" providerId="ADAL" clId="{0C606185-1C2B-4B6B-8128-35BA96FB9B82}" dt="2022-01-28T15:29:15.818" v="1618" actId="113"/>
          <ac:spMkLst>
            <pc:docMk/>
            <pc:sldMk cId="1632684750" sldId="268"/>
            <ac:spMk id="49" creationId="{794EA0F7-96DA-49D1-ABB0-24329ADB94B0}"/>
          </ac:spMkLst>
        </pc:spChg>
        <pc:grpChg chg="mod topLvl">
          <ac:chgData name="Jenna Dargon" userId="55fadb61-f140-4fbb-a278-15aac2f87c6e" providerId="ADAL" clId="{0C606185-1C2B-4B6B-8128-35BA96FB9B82}" dt="2022-01-31T12:29:55.494" v="1973" actId="164"/>
          <ac:grpSpMkLst>
            <pc:docMk/>
            <pc:sldMk cId="1632684750" sldId="268"/>
            <ac:grpSpMk id="20" creationId="{87E95252-9220-4312-AD31-F1F1703B404F}"/>
          </ac:grpSpMkLst>
        </pc:grpChg>
        <pc:grpChg chg="add mod">
          <ac:chgData name="Jenna Dargon" userId="55fadb61-f140-4fbb-a278-15aac2f87c6e" providerId="ADAL" clId="{0C606185-1C2B-4B6B-8128-35BA96FB9B82}" dt="2022-01-31T12:29:55.494" v="1973" actId="164"/>
          <ac:grpSpMkLst>
            <pc:docMk/>
            <pc:sldMk cId="1632684750" sldId="268"/>
            <ac:grpSpMk id="23" creationId="{69196666-3A6A-4A33-A3AD-D6B5315DD262}"/>
          </ac:grpSpMkLst>
        </pc:grpChg>
        <pc:grpChg chg="del">
          <ac:chgData name="Jenna Dargon" userId="55fadb61-f140-4fbb-a278-15aac2f87c6e" providerId="ADAL" clId="{0C606185-1C2B-4B6B-8128-35BA96FB9B82}" dt="2022-01-31T12:29:34.217" v="1966" actId="478"/>
          <ac:grpSpMkLst>
            <pc:docMk/>
            <pc:sldMk cId="1632684750" sldId="268"/>
            <ac:grpSpMk id="44" creationId="{EE84179E-8E70-48F4-8F1A-27AE2F421083}"/>
          </ac:grpSpMkLst>
        </pc:grpChg>
        <pc:picChg chg="add mod">
          <ac:chgData name="Jenna Dargon" userId="55fadb61-f140-4fbb-a278-15aac2f87c6e" providerId="ADAL" clId="{0C606185-1C2B-4B6B-8128-35BA96FB9B82}" dt="2022-01-31T12:29:55.494" v="1973" actId="164"/>
          <ac:picMkLst>
            <pc:docMk/>
            <pc:sldMk cId="1632684750" sldId="268"/>
            <ac:picMk id="19" creationId="{75D9CA52-9030-419F-BF00-B99F4C77DCAE}"/>
          </ac:picMkLst>
        </pc:picChg>
        <pc:picChg chg="del topLvl">
          <ac:chgData name="Jenna Dargon" userId="55fadb61-f140-4fbb-a278-15aac2f87c6e" providerId="ADAL" clId="{0C606185-1C2B-4B6B-8128-35BA96FB9B82}" dt="2022-01-31T12:29:34.217" v="1966" actId="478"/>
          <ac:picMkLst>
            <pc:docMk/>
            <pc:sldMk cId="1632684750" sldId="268"/>
            <ac:picMk id="31" creationId="{FE607990-45D8-4879-BF40-C618123CC1AA}"/>
          </ac:picMkLst>
        </pc:picChg>
      </pc:sldChg>
      <pc:sldChg chg="modSp mod">
        <pc:chgData name="Jenna Dargon" userId="55fadb61-f140-4fbb-a278-15aac2f87c6e" providerId="ADAL" clId="{0C606185-1C2B-4B6B-8128-35BA96FB9B82}" dt="2022-02-08T11:35:14.049" v="2066" actId="20577"/>
        <pc:sldMkLst>
          <pc:docMk/>
          <pc:sldMk cId="1175087495" sldId="269"/>
        </pc:sldMkLst>
        <pc:spChg chg="mod">
          <ac:chgData name="Jenna Dargon" userId="55fadb61-f140-4fbb-a278-15aac2f87c6e" providerId="ADAL" clId="{0C606185-1C2B-4B6B-8128-35BA96FB9B82}" dt="2022-02-08T11:35:14.049" v="2066" actId="20577"/>
          <ac:spMkLst>
            <pc:docMk/>
            <pc:sldMk cId="1175087495" sldId="269"/>
            <ac:spMk id="3" creationId="{994AC1E1-C419-4F47-AFFE-EF1BE886B76F}"/>
          </ac:spMkLst>
        </pc:spChg>
      </pc:sldChg>
      <pc:sldChg chg="modSp mod">
        <pc:chgData name="Jenna Dargon" userId="55fadb61-f140-4fbb-a278-15aac2f87c6e" providerId="ADAL" clId="{0C606185-1C2B-4B6B-8128-35BA96FB9B82}" dt="2022-02-08T11:35:52.085" v="2067"/>
        <pc:sldMkLst>
          <pc:docMk/>
          <pc:sldMk cId="87487512" sldId="270"/>
        </pc:sldMkLst>
        <pc:spChg chg="mod">
          <ac:chgData name="Jenna Dargon" userId="55fadb61-f140-4fbb-a278-15aac2f87c6e" providerId="ADAL" clId="{0C606185-1C2B-4B6B-8128-35BA96FB9B82}" dt="2022-02-08T11:35:52.085" v="2067"/>
          <ac:spMkLst>
            <pc:docMk/>
            <pc:sldMk cId="87487512" sldId="270"/>
            <ac:spMk id="3" creationId="{994AC1E1-C419-4F47-AFFE-EF1BE886B76F}"/>
          </ac:spMkLst>
        </pc:spChg>
      </pc:sldChg>
      <pc:sldMasterChg chg="modSldLayout">
        <pc:chgData name="Jenna Dargon" userId="55fadb61-f140-4fbb-a278-15aac2f87c6e" providerId="ADAL" clId="{0C606185-1C2B-4B6B-8128-35BA96FB9B82}" dt="2022-02-07T15:44:54.440" v="1975" actId="20577"/>
        <pc:sldMasterMkLst>
          <pc:docMk/>
          <pc:sldMasterMk cId="1188785011" sldId="2147483648"/>
        </pc:sldMasterMkLst>
        <pc:sldLayoutChg chg="modSp mod">
          <pc:chgData name="Jenna Dargon" userId="55fadb61-f140-4fbb-a278-15aac2f87c6e" providerId="ADAL" clId="{0C606185-1C2B-4B6B-8128-35BA96FB9B82}" dt="2022-02-07T15:43:34.388" v="1974" actId="20577"/>
          <pc:sldLayoutMkLst>
            <pc:docMk/>
            <pc:sldMasterMk cId="1188785011" sldId="2147483648"/>
            <pc:sldLayoutMk cId="2415766915" sldId="2147483661"/>
          </pc:sldLayoutMkLst>
          <pc:spChg chg="mod">
            <ac:chgData name="Jenna Dargon" userId="55fadb61-f140-4fbb-a278-15aac2f87c6e" providerId="ADAL" clId="{0C606185-1C2B-4B6B-8128-35BA96FB9B82}" dt="2022-02-07T15:43:34.388" v="1974" actId="20577"/>
            <ac:spMkLst>
              <pc:docMk/>
              <pc:sldMasterMk cId="1188785011" sldId="2147483648"/>
              <pc:sldLayoutMk cId="2415766915" sldId="2147483661"/>
              <ac:spMk id="4" creationId="{FDF5DB2E-949D-475C-891A-717AA21CEB65}"/>
            </ac:spMkLst>
          </pc:spChg>
        </pc:sldLayoutChg>
        <pc:sldLayoutChg chg="modSp mod">
          <pc:chgData name="Jenna Dargon" userId="55fadb61-f140-4fbb-a278-15aac2f87c6e" providerId="ADAL" clId="{0C606185-1C2B-4B6B-8128-35BA96FB9B82}" dt="2022-02-07T15:44:54.440" v="1975" actId="20577"/>
          <pc:sldLayoutMkLst>
            <pc:docMk/>
            <pc:sldMasterMk cId="1188785011" sldId="2147483648"/>
            <pc:sldLayoutMk cId="2818874633" sldId="2147483686"/>
          </pc:sldLayoutMkLst>
          <pc:spChg chg="mod">
            <ac:chgData name="Jenna Dargon" userId="55fadb61-f140-4fbb-a278-15aac2f87c6e" providerId="ADAL" clId="{0C606185-1C2B-4B6B-8128-35BA96FB9B82}" dt="2022-02-07T15:44:54.440" v="1975" actId="20577"/>
            <ac:spMkLst>
              <pc:docMk/>
              <pc:sldMasterMk cId="1188785011" sldId="2147483648"/>
              <pc:sldLayoutMk cId="2818874633" sldId="2147483686"/>
              <ac:spMk id="6" creationId="{5074F576-C431-446D-B231-7308E9FA7C77}"/>
            </ac:spMkLst>
          </pc:spChg>
        </pc:sldLayoutChg>
      </pc:sldMasterChg>
    </pc:docChg>
  </pc:docChgLst>
  <pc:docChgLst>
    <pc:chgData name="Emma Harrington" userId="S::emmaharrington@ncfe.org.uk::e69512cc-d7bc-4c5e-9dba-c59080e82dfd" providerId="AD" clId="Web-{265F5FA1-D2F1-1567-697A-C6A8AACCAEA0}"/>
    <pc:docChg chg="modSld">
      <pc:chgData name="Emma Harrington" userId="S::emmaharrington@ncfe.org.uk::e69512cc-d7bc-4c5e-9dba-c59080e82dfd" providerId="AD" clId="Web-{265F5FA1-D2F1-1567-697A-C6A8AACCAEA0}" dt="2023-04-06T12:07:53.985" v="79" actId="20577"/>
      <pc:docMkLst>
        <pc:docMk/>
      </pc:docMkLst>
      <pc:sldChg chg="modSp">
        <pc:chgData name="Emma Harrington" userId="S::emmaharrington@ncfe.org.uk::e69512cc-d7bc-4c5e-9dba-c59080e82dfd" providerId="AD" clId="Web-{265F5FA1-D2F1-1567-697A-C6A8AACCAEA0}" dt="2023-04-06T09:24:41.570" v="2" actId="20577"/>
        <pc:sldMkLst>
          <pc:docMk/>
          <pc:sldMk cId="4057773510" sldId="257"/>
        </pc:sldMkLst>
        <pc:spChg chg="mod">
          <ac:chgData name="Emma Harrington" userId="S::emmaharrington@ncfe.org.uk::e69512cc-d7bc-4c5e-9dba-c59080e82dfd" providerId="AD" clId="Web-{265F5FA1-D2F1-1567-697A-C6A8AACCAEA0}" dt="2023-04-06T09:24:41.570" v="2" actId="20577"/>
          <ac:spMkLst>
            <pc:docMk/>
            <pc:sldMk cId="4057773510" sldId="257"/>
            <ac:spMk id="3" creationId="{30E4D5F6-185A-43D8-A5E1-37F6707BAC2D}"/>
          </ac:spMkLst>
        </pc:spChg>
      </pc:sldChg>
      <pc:sldChg chg="modSp">
        <pc:chgData name="Emma Harrington" userId="S::emmaharrington@ncfe.org.uk::e69512cc-d7bc-4c5e-9dba-c59080e82dfd" providerId="AD" clId="Web-{265F5FA1-D2F1-1567-697A-C6A8AACCAEA0}" dt="2023-04-06T09:33:41.881" v="8" actId="20577"/>
        <pc:sldMkLst>
          <pc:docMk/>
          <pc:sldMk cId="3420127913" sldId="258"/>
        </pc:sldMkLst>
        <pc:spChg chg="mod">
          <ac:chgData name="Emma Harrington" userId="S::emmaharrington@ncfe.org.uk::e69512cc-d7bc-4c5e-9dba-c59080e82dfd" providerId="AD" clId="Web-{265F5FA1-D2F1-1567-697A-C6A8AACCAEA0}" dt="2023-04-06T09:33:41.881" v="8" actId="20577"/>
          <ac:spMkLst>
            <pc:docMk/>
            <pc:sldMk cId="3420127913" sldId="258"/>
            <ac:spMk id="3" creationId="{A80B7833-9BE4-4EDE-9736-AB0640C620E9}"/>
          </ac:spMkLst>
        </pc:spChg>
      </pc:sldChg>
      <pc:sldChg chg="modSp">
        <pc:chgData name="Emma Harrington" userId="S::emmaharrington@ncfe.org.uk::e69512cc-d7bc-4c5e-9dba-c59080e82dfd" providerId="AD" clId="Web-{265F5FA1-D2F1-1567-697A-C6A8AACCAEA0}" dt="2023-04-06T12:07:53.985" v="79" actId="20577"/>
        <pc:sldMkLst>
          <pc:docMk/>
          <pc:sldMk cId="1674363154" sldId="263"/>
        </pc:sldMkLst>
        <pc:spChg chg="mod">
          <ac:chgData name="Emma Harrington" userId="S::emmaharrington@ncfe.org.uk::e69512cc-d7bc-4c5e-9dba-c59080e82dfd" providerId="AD" clId="Web-{265F5FA1-D2F1-1567-697A-C6A8AACCAEA0}" dt="2023-04-06T12:07:53.985" v="79" actId="20577"/>
          <ac:spMkLst>
            <pc:docMk/>
            <pc:sldMk cId="1674363154" sldId="263"/>
            <ac:spMk id="5" creationId="{99E6705A-EEA9-4642-AE9A-1E150D5FE3E8}"/>
          </ac:spMkLst>
        </pc:spChg>
      </pc:sldChg>
      <pc:sldChg chg="modSp">
        <pc:chgData name="Emma Harrington" userId="S::emmaharrington@ncfe.org.uk::e69512cc-d7bc-4c5e-9dba-c59080e82dfd" providerId="AD" clId="Web-{265F5FA1-D2F1-1567-697A-C6A8AACCAEA0}" dt="2023-04-06T09:56:58.572" v="21" actId="20577"/>
        <pc:sldMkLst>
          <pc:docMk/>
          <pc:sldMk cId="2989900758" sldId="277"/>
        </pc:sldMkLst>
        <pc:spChg chg="mod">
          <ac:chgData name="Emma Harrington" userId="S::emmaharrington@ncfe.org.uk::e69512cc-d7bc-4c5e-9dba-c59080e82dfd" providerId="AD" clId="Web-{265F5FA1-D2F1-1567-697A-C6A8AACCAEA0}" dt="2023-04-06T09:56:58.572" v="21" actId="20577"/>
          <ac:spMkLst>
            <pc:docMk/>
            <pc:sldMk cId="2989900758" sldId="277"/>
            <ac:spMk id="10" creationId="{51155157-0E3C-9742-A4FB-55B6B8E2FB4D}"/>
          </ac:spMkLst>
        </pc:spChg>
      </pc:sldChg>
      <pc:sldChg chg="modSp">
        <pc:chgData name="Emma Harrington" userId="S::emmaharrington@ncfe.org.uk::e69512cc-d7bc-4c5e-9dba-c59080e82dfd" providerId="AD" clId="Web-{265F5FA1-D2F1-1567-697A-C6A8AACCAEA0}" dt="2023-04-06T11:24:13.326" v="22" actId="20577"/>
        <pc:sldMkLst>
          <pc:docMk/>
          <pc:sldMk cId="4260023380" sldId="279"/>
        </pc:sldMkLst>
        <pc:spChg chg="mod">
          <ac:chgData name="Emma Harrington" userId="S::emmaharrington@ncfe.org.uk::e69512cc-d7bc-4c5e-9dba-c59080e82dfd" providerId="AD" clId="Web-{265F5FA1-D2F1-1567-697A-C6A8AACCAEA0}" dt="2023-04-06T11:24:13.326" v="22" actId="20577"/>
          <ac:spMkLst>
            <pc:docMk/>
            <pc:sldMk cId="4260023380" sldId="279"/>
            <ac:spMk id="4" creationId="{25CEF65F-496A-069F-2BCA-90FC0FC9D163}"/>
          </ac:spMkLst>
        </pc:spChg>
      </pc:sldChg>
      <pc:sldChg chg="modSp">
        <pc:chgData name="Emma Harrington" userId="S::emmaharrington@ncfe.org.uk::e69512cc-d7bc-4c5e-9dba-c59080e82dfd" providerId="AD" clId="Web-{265F5FA1-D2F1-1567-697A-C6A8AACCAEA0}" dt="2023-04-06T11:40:44.579" v="27" actId="20577"/>
        <pc:sldMkLst>
          <pc:docMk/>
          <pc:sldMk cId="1411572324" sldId="280"/>
        </pc:sldMkLst>
        <pc:spChg chg="mod">
          <ac:chgData name="Emma Harrington" userId="S::emmaharrington@ncfe.org.uk::e69512cc-d7bc-4c5e-9dba-c59080e82dfd" providerId="AD" clId="Web-{265F5FA1-D2F1-1567-697A-C6A8AACCAEA0}" dt="2023-04-06T11:40:44.579" v="27" actId="20577"/>
          <ac:spMkLst>
            <pc:docMk/>
            <pc:sldMk cId="1411572324" sldId="280"/>
            <ac:spMk id="4" creationId="{F532B1B3-BC68-4B85-AAE6-756A04FC6AAF}"/>
          </ac:spMkLst>
        </pc:spChg>
      </pc:sldChg>
      <pc:sldChg chg="modSp">
        <pc:chgData name="Emma Harrington" userId="S::emmaharrington@ncfe.org.uk::e69512cc-d7bc-4c5e-9dba-c59080e82dfd" providerId="AD" clId="Web-{265F5FA1-D2F1-1567-697A-C6A8AACCAEA0}" dt="2023-04-06T09:36:12.619" v="9" actId="1076"/>
        <pc:sldMkLst>
          <pc:docMk/>
          <pc:sldMk cId="1754253431" sldId="285"/>
        </pc:sldMkLst>
        <pc:grpChg chg="mod">
          <ac:chgData name="Emma Harrington" userId="S::emmaharrington@ncfe.org.uk::e69512cc-d7bc-4c5e-9dba-c59080e82dfd" providerId="AD" clId="Web-{265F5FA1-D2F1-1567-697A-C6A8AACCAEA0}" dt="2023-04-06T09:36:12.619" v="9" actId="1076"/>
          <ac:grpSpMkLst>
            <pc:docMk/>
            <pc:sldMk cId="1754253431" sldId="285"/>
            <ac:grpSpMk id="4" creationId="{98A0247A-59F0-E2E1-492F-4AA7F9E71C24}"/>
          </ac:grpSpMkLst>
        </pc:grpChg>
      </pc:sldChg>
      <pc:sldChg chg="modSp">
        <pc:chgData name="Emma Harrington" userId="S::emmaharrington@ncfe.org.uk::e69512cc-d7bc-4c5e-9dba-c59080e82dfd" providerId="AD" clId="Web-{265F5FA1-D2F1-1567-697A-C6A8AACCAEA0}" dt="2023-04-06T11:41:09.112" v="30" actId="20577"/>
        <pc:sldMkLst>
          <pc:docMk/>
          <pc:sldMk cId="3072057876" sldId="288"/>
        </pc:sldMkLst>
        <pc:spChg chg="mod">
          <ac:chgData name="Emma Harrington" userId="S::emmaharrington@ncfe.org.uk::e69512cc-d7bc-4c5e-9dba-c59080e82dfd" providerId="AD" clId="Web-{265F5FA1-D2F1-1567-697A-C6A8AACCAEA0}" dt="2023-04-06T11:41:09.112" v="30" actId="20577"/>
          <ac:spMkLst>
            <pc:docMk/>
            <pc:sldMk cId="3072057876" sldId="288"/>
            <ac:spMk id="3" creationId="{E9EAA2DA-CE1E-4CF1-4A37-F2865BD42E19}"/>
          </ac:spMkLst>
        </pc:spChg>
      </pc:sldChg>
    </pc:docChg>
  </pc:docChgLst>
  <pc:docChgLst>
    <pc:chgData name="Emma Harrington" userId="S::emmaharrington@ncfe.org.uk::e69512cc-d7bc-4c5e-9dba-c59080e82dfd" providerId="AD" clId="Web-{A0716183-2709-6245-F422-9F47EF0E68E4}"/>
    <pc:docChg chg="addSld delSld modSld sldOrd">
      <pc:chgData name="Emma Harrington" userId="S::emmaharrington@ncfe.org.uk::e69512cc-d7bc-4c5e-9dba-c59080e82dfd" providerId="AD" clId="Web-{A0716183-2709-6245-F422-9F47EF0E68E4}" dt="2023-05-09T10:20:41.943" v="91" actId="20577"/>
      <pc:docMkLst>
        <pc:docMk/>
      </pc:docMkLst>
      <pc:sldChg chg="modSp">
        <pc:chgData name="Emma Harrington" userId="S::emmaharrington@ncfe.org.uk::e69512cc-d7bc-4c5e-9dba-c59080e82dfd" providerId="AD" clId="Web-{A0716183-2709-6245-F422-9F47EF0E68E4}" dt="2023-05-09T09:32:06.687" v="5" actId="20577"/>
        <pc:sldMkLst>
          <pc:docMk/>
          <pc:sldMk cId="202464573" sldId="278"/>
        </pc:sldMkLst>
        <pc:spChg chg="mod">
          <ac:chgData name="Emma Harrington" userId="S::emmaharrington@ncfe.org.uk::e69512cc-d7bc-4c5e-9dba-c59080e82dfd" providerId="AD" clId="Web-{A0716183-2709-6245-F422-9F47EF0E68E4}" dt="2023-05-09T09:32:06.687" v="5" actId="20577"/>
          <ac:spMkLst>
            <pc:docMk/>
            <pc:sldMk cId="202464573" sldId="278"/>
            <ac:spMk id="2" creationId="{8BA4BD46-1E74-49B3-8020-99427BE95990}"/>
          </ac:spMkLst>
        </pc:spChg>
      </pc:sldChg>
      <pc:sldChg chg="modSp">
        <pc:chgData name="Emma Harrington" userId="S::emmaharrington@ncfe.org.uk::e69512cc-d7bc-4c5e-9dba-c59080e82dfd" providerId="AD" clId="Web-{A0716183-2709-6245-F422-9F47EF0E68E4}" dt="2023-05-09T09:53:45.202" v="89" actId="14100"/>
        <pc:sldMkLst>
          <pc:docMk/>
          <pc:sldMk cId="4260023380" sldId="279"/>
        </pc:sldMkLst>
        <pc:spChg chg="mod">
          <ac:chgData name="Emma Harrington" userId="S::emmaharrington@ncfe.org.uk::e69512cc-d7bc-4c5e-9dba-c59080e82dfd" providerId="AD" clId="Web-{A0716183-2709-6245-F422-9F47EF0E68E4}" dt="2023-05-09T09:53:45.202" v="89" actId="14100"/>
          <ac:spMkLst>
            <pc:docMk/>
            <pc:sldMk cId="4260023380" sldId="279"/>
            <ac:spMk id="4" creationId="{25CEF65F-496A-069F-2BCA-90FC0FC9D163}"/>
          </ac:spMkLst>
        </pc:spChg>
      </pc:sldChg>
      <pc:sldChg chg="modSp">
        <pc:chgData name="Emma Harrington" userId="S::emmaharrington@ncfe.org.uk::e69512cc-d7bc-4c5e-9dba-c59080e82dfd" providerId="AD" clId="Web-{A0716183-2709-6245-F422-9F47EF0E68E4}" dt="2023-05-09T10:20:41.943" v="91" actId="20577"/>
        <pc:sldMkLst>
          <pc:docMk/>
          <pc:sldMk cId="1411572324" sldId="280"/>
        </pc:sldMkLst>
        <pc:spChg chg="mod">
          <ac:chgData name="Emma Harrington" userId="S::emmaharrington@ncfe.org.uk::e69512cc-d7bc-4c5e-9dba-c59080e82dfd" providerId="AD" clId="Web-{A0716183-2709-6245-F422-9F47EF0E68E4}" dt="2023-05-09T09:32:23.453" v="8" actId="20577"/>
          <ac:spMkLst>
            <pc:docMk/>
            <pc:sldMk cId="1411572324" sldId="280"/>
            <ac:spMk id="2" creationId="{8BA4BD46-1E74-49B3-8020-99427BE95990}"/>
          </ac:spMkLst>
        </pc:spChg>
        <pc:spChg chg="mod">
          <ac:chgData name="Emma Harrington" userId="S::emmaharrington@ncfe.org.uk::e69512cc-d7bc-4c5e-9dba-c59080e82dfd" providerId="AD" clId="Web-{A0716183-2709-6245-F422-9F47EF0E68E4}" dt="2023-05-09T10:20:41.943" v="91" actId="20577"/>
          <ac:spMkLst>
            <pc:docMk/>
            <pc:sldMk cId="1411572324" sldId="280"/>
            <ac:spMk id="4" creationId="{F532B1B3-BC68-4B85-AAE6-756A04FC6AAF}"/>
          </ac:spMkLst>
        </pc:spChg>
      </pc:sldChg>
      <pc:sldChg chg="ord">
        <pc:chgData name="Emma Harrington" userId="S::emmaharrington@ncfe.org.uk::e69512cc-d7bc-4c5e-9dba-c59080e82dfd" providerId="AD" clId="Web-{A0716183-2709-6245-F422-9F47EF0E68E4}" dt="2023-05-09T09:36:22.443" v="68"/>
        <pc:sldMkLst>
          <pc:docMk/>
          <pc:sldMk cId="3717496179" sldId="283"/>
        </pc:sldMkLst>
      </pc:sldChg>
      <pc:sldChg chg="modSp">
        <pc:chgData name="Emma Harrington" userId="S::emmaharrington@ncfe.org.uk::e69512cc-d7bc-4c5e-9dba-c59080e82dfd" providerId="AD" clId="Web-{A0716183-2709-6245-F422-9F47EF0E68E4}" dt="2023-05-09T09:16:48.713" v="3" actId="20577"/>
        <pc:sldMkLst>
          <pc:docMk/>
          <pc:sldMk cId="410396106" sldId="284"/>
        </pc:sldMkLst>
        <pc:spChg chg="mod">
          <ac:chgData name="Emma Harrington" userId="S::emmaharrington@ncfe.org.uk::e69512cc-d7bc-4c5e-9dba-c59080e82dfd" providerId="AD" clId="Web-{A0716183-2709-6245-F422-9F47EF0E68E4}" dt="2023-05-09T09:16:48.713" v="3" actId="20577"/>
          <ac:spMkLst>
            <pc:docMk/>
            <pc:sldMk cId="410396106" sldId="284"/>
            <ac:spMk id="3" creationId="{A80B7833-9BE4-4EDE-9736-AB0640C620E9}"/>
          </ac:spMkLst>
        </pc:spChg>
      </pc:sldChg>
      <pc:sldChg chg="modSp add ord replId">
        <pc:chgData name="Emma Harrington" userId="S::emmaharrington@ncfe.org.uk::e69512cc-d7bc-4c5e-9dba-c59080e82dfd" providerId="AD" clId="Web-{A0716183-2709-6245-F422-9F47EF0E68E4}" dt="2023-05-09T09:51:33.152" v="70" actId="20577"/>
        <pc:sldMkLst>
          <pc:docMk/>
          <pc:sldMk cId="3335396724" sldId="289"/>
        </pc:sldMkLst>
        <pc:spChg chg="mod">
          <ac:chgData name="Emma Harrington" userId="S::emmaharrington@ncfe.org.uk::e69512cc-d7bc-4c5e-9dba-c59080e82dfd" providerId="AD" clId="Web-{A0716183-2709-6245-F422-9F47EF0E68E4}" dt="2023-05-09T09:34:22.316" v="31" actId="20577"/>
          <ac:spMkLst>
            <pc:docMk/>
            <pc:sldMk cId="3335396724" sldId="289"/>
            <ac:spMk id="2" creationId="{8BA4BD46-1E74-49B3-8020-99427BE95990}"/>
          </ac:spMkLst>
        </pc:spChg>
        <pc:spChg chg="mod">
          <ac:chgData name="Emma Harrington" userId="S::emmaharrington@ncfe.org.uk::e69512cc-d7bc-4c5e-9dba-c59080e82dfd" providerId="AD" clId="Web-{A0716183-2709-6245-F422-9F47EF0E68E4}" dt="2023-05-09T09:51:33.152" v="70" actId="20577"/>
          <ac:spMkLst>
            <pc:docMk/>
            <pc:sldMk cId="3335396724" sldId="289"/>
            <ac:spMk id="4" creationId="{F532B1B3-BC68-4B85-AAE6-756A04FC6AAF}"/>
          </ac:spMkLst>
        </pc:spChg>
      </pc:sldChg>
      <pc:sldChg chg="add replId">
        <pc:chgData name="Emma Harrington" userId="S::emmaharrington@ncfe.org.uk::e69512cc-d7bc-4c5e-9dba-c59080e82dfd" providerId="AD" clId="Web-{A0716183-2709-6245-F422-9F47EF0E68E4}" dt="2023-05-09T09:36:12.943" v="67"/>
        <pc:sldMkLst>
          <pc:docMk/>
          <pc:sldMk cId="1945270600" sldId="290"/>
        </pc:sldMkLst>
      </pc:sldChg>
      <pc:sldChg chg="add del replId">
        <pc:chgData name="Emma Harrington" userId="S::emmaharrington@ncfe.org.uk::e69512cc-d7bc-4c5e-9dba-c59080e82dfd" providerId="AD" clId="Web-{A0716183-2709-6245-F422-9F47EF0E68E4}" dt="2023-05-09T09:32:59.611" v="16"/>
        <pc:sldMkLst>
          <pc:docMk/>
          <pc:sldMk cId="3380560111" sldId="290"/>
        </pc:sldMkLst>
      </pc:sldChg>
    </pc:docChg>
  </pc:docChgLst>
  <pc:docChgLst>
    <pc:chgData name="Vanessa Mongey" userId="S::vanessamongey@ncfe.org.uk::10ff5935-b405-410e-8639-ec0d20fef139" providerId="AD" clId="Web-{7A76966E-C010-F96A-1687-730ED3EA2FD3}"/>
    <pc:docChg chg="modSld">
      <pc:chgData name="Vanessa Mongey" userId="S::vanessamongey@ncfe.org.uk::10ff5935-b405-410e-8639-ec0d20fef139" providerId="AD" clId="Web-{7A76966E-C010-F96A-1687-730ED3EA2FD3}" dt="2022-03-10T08:46:42.620" v="25" actId="20577"/>
      <pc:docMkLst>
        <pc:docMk/>
      </pc:docMkLst>
      <pc:sldChg chg="modSp">
        <pc:chgData name="Vanessa Mongey" userId="S::vanessamongey@ncfe.org.uk::10ff5935-b405-410e-8639-ec0d20fef139" providerId="AD" clId="Web-{7A76966E-C010-F96A-1687-730ED3EA2FD3}" dt="2022-03-10T08:46:34.917" v="24" actId="20577"/>
        <pc:sldMkLst>
          <pc:docMk/>
          <pc:sldMk cId="1674363154" sldId="263"/>
        </pc:sldMkLst>
        <pc:spChg chg="mod">
          <ac:chgData name="Vanessa Mongey" userId="S::vanessamongey@ncfe.org.uk::10ff5935-b405-410e-8639-ec0d20fef139" providerId="AD" clId="Web-{7A76966E-C010-F96A-1687-730ED3EA2FD3}" dt="2022-03-10T08:46:34.917" v="24" actId="20577"/>
          <ac:spMkLst>
            <pc:docMk/>
            <pc:sldMk cId="1674363154" sldId="263"/>
            <ac:spMk id="5" creationId="{99E6705A-EEA9-4642-AE9A-1E150D5FE3E8}"/>
          </ac:spMkLst>
        </pc:spChg>
      </pc:sldChg>
      <pc:sldChg chg="modSp">
        <pc:chgData name="Vanessa Mongey" userId="S::vanessamongey@ncfe.org.uk::10ff5935-b405-410e-8639-ec0d20fef139" providerId="AD" clId="Web-{7A76966E-C010-F96A-1687-730ED3EA2FD3}" dt="2022-03-10T08:46:42.620" v="25" actId="20577"/>
        <pc:sldMkLst>
          <pc:docMk/>
          <pc:sldMk cId="2664076803" sldId="265"/>
        </pc:sldMkLst>
        <pc:spChg chg="mod">
          <ac:chgData name="Vanessa Mongey" userId="S::vanessamongey@ncfe.org.uk::10ff5935-b405-410e-8639-ec0d20fef139" providerId="AD" clId="Web-{7A76966E-C010-F96A-1687-730ED3EA2FD3}" dt="2022-03-10T08:46:42.620" v="25" actId="20577"/>
          <ac:spMkLst>
            <pc:docMk/>
            <pc:sldMk cId="2664076803" sldId="265"/>
            <ac:spMk id="2" creationId="{FA6340C2-F404-446E-906C-F0A4D395ABB9}"/>
          </ac:spMkLst>
        </pc:spChg>
      </pc:sldChg>
    </pc:docChg>
  </pc:docChgLst>
  <pc:docChgLst>
    <pc:chgData name="Jenna Dargon" userId="55fadb61-f140-4fbb-a278-15aac2f87c6e" providerId="ADAL" clId="{12EF8B18-7BB7-4B98-8FF2-84AFC2FE1BCA}"/>
    <pc:docChg chg="undo custSel modSld">
      <pc:chgData name="Jenna Dargon" userId="55fadb61-f140-4fbb-a278-15aac2f87c6e" providerId="ADAL" clId="{12EF8B18-7BB7-4B98-8FF2-84AFC2FE1BCA}" dt="2022-03-08T11:34:37.471" v="512" actId="700"/>
      <pc:docMkLst>
        <pc:docMk/>
      </pc:docMkLst>
      <pc:sldChg chg="modSp mod">
        <pc:chgData name="Jenna Dargon" userId="55fadb61-f140-4fbb-a278-15aac2f87c6e" providerId="ADAL" clId="{12EF8B18-7BB7-4B98-8FF2-84AFC2FE1BCA}" dt="2022-03-02T11:14:46.306" v="32" actId="20577"/>
        <pc:sldMkLst>
          <pc:docMk/>
          <pc:sldMk cId="3015144728" sldId="256"/>
        </pc:sldMkLst>
        <pc:spChg chg="mod">
          <ac:chgData name="Jenna Dargon" userId="55fadb61-f140-4fbb-a278-15aac2f87c6e" providerId="ADAL" clId="{12EF8B18-7BB7-4B98-8FF2-84AFC2FE1BCA}" dt="2022-03-02T11:13:06.687" v="21" actId="20577"/>
          <ac:spMkLst>
            <pc:docMk/>
            <pc:sldMk cId="3015144728" sldId="256"/>
            <ac:spMk id="2" creationId="{C8FDA571-6C94-441F-9983-D2E6861FD27A}"/>
          </ac:spMkLst>
        </pc:spChg>
        <pc:spChg chg="mod">
          <ac:chgData name="Jenna Dargon" userId="55fadb61-f140-4fbb-a278-15aac2f87c6e" providerId="ADAL" clId="{12EF8B18-7BB7-4B98-8FF2-84AFC2FE1BCA}" dt="2022-03-02T11:14:46.306" v="32" actId="20577"/>
          <ac:spMkLst>
            <pc:docMk/>
            <pc:sldMk cId="3015144728" sldId="256"/>
            <ac:spMk id="4" creationId="{5165BC95-29B2-439F-8B7C-5863CEED1CCD}"/>
          </ac:spMkLst>
        </pc:spChg>
      </pc:sldChg>
      <pc:sldChg chg="modSp mod">
        <pc:chgData name="Jenna Dargon" userId="55fadb61-f140-4fbb-a278-15aac2f87c6e" providerId="ADAL" clId="{12EF8B18-7BB7-4B98-8FF2-84AFC2FE1BCA}" dt="2022-03-02T11:30:50.332" v="375" actId="20577"/>
        <pc:sldMkLst>
          <pc:docMk/>
          <pc:sldMk cId="4057773510" sldId="257"/>
        </pc:sldMkLst>
        <pc:spChg chg="mod">
          <ac:chgData name="Jenna Dargon" userId="55fadb61-f140-4fbb-a278-15aac2f87c6e" providerId="ADAL" clId="{12EF8B18-7BB7-4B98-8FF2-84AFC2FE1BCA}" dt="2022-03-02T11:30:50.332" v="375" actId="20577"/>
          <ac:spMkLst>
            <pc:docMk/>
            <pc:sldMk cId="4057773510" sldId="257"/>
            <ac:spMk id="3" creationId="{30E4D5F6-185A-43D8-A5E1-37F6707BAC2D}"/>
          </ac:spMkLst>
        </pc:spChg>
      </pc:sldChg>
      <pc:sldChg chg="modSp mod">
        <pc:chgData name="Jenna Dargon" userId="55fadb61-f140-4fbb-a278-15aac2f87c6e" providerId="ADAL" clId="{12EF8B18-7BB7-4B98-8FF2-84AFC2FE1BCA}" dt="2022-03-02T11:35:31.077" v="392" actId="20577"/>
        <pc:sldMkLst>
          <pc:docMk/>
          <pc:sldMk cId="1959493693" sldId="259"/>
        </pc:sldMkLst>
        <pc:spChg chg="mod">
          <ac:chgData name="Jenna Dargon" userId="55fadb61-f140-4fbb-a278-15aac2f87c6e" providerId="ADAL" clId="{12EF8B18-7BB7-4B98-8FF2-84AFC2FE1BCA}" dt="2022-03-02T11:30:05.222" v="370" actId="1036"/>
          <ac:spMkLst>
            <pc:docMk/>
            <pc:sldMk cId="1959493693" sldId="259"/>
            <ac:spMk id="9" creationId="{2CDF8918-7B95-4100-8AE0-C5E93EB0D751}"/>
          </ac:spMkLst>
        </pc:spChg>
        <pc:spChg chg="mod">
          <ac:chgData name="Jenna Dargon" userId="55fadb61-f140-4fbb-a278-15aac2f87c6e" providerId="ADAL" clId="{12EF8B18-7BB7-4B98-8FF2-84AFC2FE1BCA}" dt="2022-03-02T11:16:43.175" v="43" actId="20577"/>
          <ac:spMkLst>
            <pc:docMk/>
            <pc:sldMk cId="1959493693" sldId="259"/>
            <ac:spMk id="10" creationId="{436F387C-57B8-45F5-B773-C38CD909376F}"/>
          </ac:spMkLst>
        </pc:spChg>
        <pc:spChg chg="mod">
          <ac:chgData name="Jenna Dargon" userId="55fadb61-f140-4fbb-a278-15aac2f87c6e" providerId="ADAL" clId="{12EF8B18-7BB7-4B98-8FF2-84AFC2FE1BCA}" dt="2022-03-02T11:35:31.077" v="392" actId="20577"/>
          <ac:spMkLst>
            <pc:docMk/>
            <pc:sldMk cId="1959493693" sldId="259"/>
            <ac:spMk id="11" creationId="{077387FA-A62C-499E-B82E-26CC631F013A}"/>
          </ac:spMkLst>
        </pc:spChg>
      </pc:sldChg>
      <pc:sldChg chg="modSp mod modClrScheme chgLayout">
        <pc:chgData name="Jenna Dargon" userId="55fadb61-f140-4fbb-a278-15aac2f87c6e" providerId="ADAL" clId="{12EF8B18-7BB7-4B98-8FF2-84AFC2FE1BCA}" dt="2022-03-08T11:34:37.471" v="512" actId="700"/>
        <pc:sldMkLst>
          <pc:docMk/>
          <pc:sldMk cId="2892986585" sldId="260"/>
        </pc:sldMkLst>
        <pc:spChg chg="mod">
          <ac:chgData name="Jenna Dargon" userId="55fadb61-f140-4fbb-a278-15aac2f87c6e" providerId="ADAL" clId="{12EF8B18-7BB7-4B98-8FF2-84AFC2FE1BCA}" dt="2022-03-02T11:19:29.294" v="133" actId="20577"/>
          <ac:spMkLst>
            <pc:docMk/>
            <pc:sldMk cId="2892986585" sldId="260"/>
            <ac:spMk id="3" creationId="{19AFA26A-E7DA-4330-A726-3894B77A7BC1}"/>
          </ac:spMkLst>
        </pc:spChg>
        <pc:spChg chg="mod">
          <ac:chgData name="Jenna Dargon" userId="55fadb61-f140-4fbb-a278-15aac2f87c6e" providerId="ADAL" clId="{12EF8B18-7BB7-4B98-8FF2-84AFC2FE1BCA}" dt="2022-03-02T11:35:23.898" v="388" actId="5793"/>
          <ac:spMkLst>
            <pc:docMk/>
            <pc:sldMk cId="2892986585" sldId="260"/>
            <ac:spMk id="4" creationId="{2AAF973E-6183-490A-BD70-DA78FD82B6B2}"/>
          </ac:spMkLst>
        </pc:spChg>
        <pc:graphicFrameChg chg="mod modGraphic">
          <ac:chgData name="Jenna Dargon" userId="55fadb61-f140-4fbb-a278-15aac2f87c6e" providerId="ADAL" clId="{12EF8B18-7BB7-4B98-8FF2-84AFC2FE1BCA}" dt="2022-03-02T11:27:30.625" v="348" actId="1036"/>
          <ac:graphicFrameMkLst>
            <pc:docMk/>
            <pc:sldMk cId="2892986585" sldId="260"/>
            <ac:graphicFrameMk id="5" creationId="{212451C0-5907-410E-B4CF-FCCA50C61271}"/>
          </ac:graphicFrameMkLst>
        </pc:graphicFrameChg>
      </pc:sldChg>
      <pc:sldChg chg="modSp mod">
        <pc:chgData name="Jenna Dargon" userId="55fadb61-f140-4fbb-a278-15aac2f87c6e" providerId="ADAL" clId="{12EF8B18-7BB7-4B98-8FF2-84AFC2FE1BCA}" dt="2022-03-02T11:26:51.854" v="267" actId="113"/>
        <pc:sldMkLst>
          <pc:docMk/>
          <pc:sldMk cId="3378825058" sldId="261"/>
        </pc:sldMkLst>
        <pc:spChg chg="mod">
          <ac:chgData name="Jenna Dargon" userId="55fadb61-f140-4fbb-a278-15aac2f87c6e" providerId="ADAL" clId="{12EF8B18-7BB7-4B98-8FF2-84AFC2FE1BCA}" dt="2022-03-02T11:26:51.854" v="267" actId="113"/>
          <ac:spMkLst>
            <pc:docMk/>
            <pc:sldMk cId="3378825058" sldId="261"/>
            <ac:spMk id="4" creationId="{F532B1B3-BC68-4B85-AAE6-756A04FC6AAF}"/>
          </ac:spMkLst>
        </pc:spChg>
      </pc:sldChg>
      <pc:sldChg chg="modSp mod">
        <pc:chgData name="Jenna Dargon" userId="55fadb61-f140-4fbb-a278-15aac2f87c6e" providerId="ADAL" clId="{12EF8B18-7BB7-4B98-8FF2-84AFC2FE1BCA}" dt="2022-03-02T11:30:56.598" v="380" actId="20577"/>
        <pc:sldMkLst>
          <pc:docMk/>
          <pc:sldMk cId="2664076803" sldId="265"/>
        </pc:sldMkLst>
        <pc:spChg chg="mod">
          <ac:chgData name="Jenna Dargon" userId="55fadb61-f140-4fbb-a278-15aac2f87c6e" providerId="ADAL" clId="{12EF8B18-7BB7-4B98-8FF2-84AFC2FE1BCA}" dt="2022-03-02T11:30:56.598" v="380" actId="20577"/>
          <ac:spMkLst>
            <pc:docMk/>
            <pc:sldMk cId="2664076803" sldId="265"/>
            <ac:spMk id="2" creationId="{FA6340C2-F404-446E-906C-F0A4D395ABB9}"/>
          </ac:spMkLst>
        </pc:spChg>
      </pc:sldChg>
      <pc:sldChg chg="modSp mod">
        <pc:chgData name="Jenna Dargon" userId="55fadb61-f140-4fbb-a278-15aac2f87c6e" providerId="ADAL" clId="{12EF8B18-7BB7-4B98-8FF2-84AFC2FE1BCA}" dt="2022-03-02T11:20:08.552" v="159" actId="20577"/>
        <pc:sldMkLst>
          <pc:docMk/>
          <pc:sldMk cId="1632684750" sldId="268"/>
        </pc:sldMkLst>
        <pc:spChg chg="mod">
          <ac:chgData name="Jenna Dargon" userId="55fadb61-f140-4fbb-a278-15aac2f87c6e" providerId="ADAL" clId="{12EF8B18-7BB7-4B98-8FF2-84AFC2FE1BCA}" dt="2022-03-02T11:20:08.552" v="159" actId="20577"/>
          <ac:spMkLst>
            <pc:docMk/>
            <pc:sldMk cId="1632684750" sldId="268"/>
            <ac:spMk id="4" creationId="{2AAF973E-6183-490A-BD70-DA78FD82B6B2}"/>
          </ac:spMkLst>
        </pc:spChg>
      </pc:sldChg>
      <pc:sldChg chg="modSp mod">
        <pc:chgData name="Jenna Dargon" userId="55fadb61-f140-4fbb-a278-15aac2f87c6e" providerId="ADAL" clId="{12EF8B18-7BB7-4B98-8FF2-84AFC2FE1BCA}" dt="2022-03-08T11:26:28.227" v="511" actId="20577"/>
        <pc:sldMkLst>
          <pc:docMk/>
          <pc:sldMk cId="1175087495" sldId="269"/>
        </pc:sldMkLst>
        <pc:spChg chg="mod">
          <ac:chgData name="Jenna Dargon" userId="55fadb61-f140-4fbb-a278-15aac2f87c6e" providerId="ADAL" clId="{12EF8B18-7BB7-4B98-8FF2-84AFC2FE1BCA}" dt="2022-03-08T11:24:44.846" v="422" actId="20577"/>
          <ac:spMkLst>
            <pc:docMk/>
            <pc:sldMk cId="1175087495" sldId="269"/>
            <ac:spMk id="2" creationId="{0CE2753C-07FF-4B73-B265-7C095D44A7DE}"/>
          </ac:spMkLst>
        </pc:spChg>
        <pc:spChg chg="mod">
          <ac:chgData name="Jenna Dargon" userId="55fadb61-f140-4fbb-a278-15aac2f87c6e" providerId="ADAL" clId="{12EF8B18-7BB7-4B98-8FF2-84AFC2FE1BCA}" dt="2022-03-08T11:26:28.227" v="511" actId="20577"/>
          <ac:spMkLst>
            <pc:docMk/>
            <pc:sldMk cId="1175087495" sldId="269"/>
            <ac:spMk id="3" creationId="{994AC1E1-C419-4F47-AFFE-EF1BE886B76F}"/>
          </ac:spMkLst>
        </pc:spChg>
      </pc:sldChg>
      <pc:sldChg chg="modSp mod">
        <pc:chgData name="Jenna Dargon" userId="55fadb61-f140-4fbb-a278-15aac2f87c6e" providerId="ADAL" clId="{12EF8B18-7BB7-4B98-8FF2-84AFC2FE1BCA}" dt="2022-03-02T11:18:49.710" v="115" actId="20577"/>
        <pc:sldMkLst>
          <pc:docMk/>
          <pc:sldMk cId="87487512" sldId="270"/>
        </pc:sldMkLst>
        <pc:spChg chg="mod">
          <ac:chgData name="Jenna Dargon" userId="55fadb61-f140-4fbb-a278-15aac2f87c6e" providerId="ADAL" clId="{12EF8B18-7BB7-4B98-8FF2-84AFC2FE1BCA}" dt="2022-03-02T11:18:31.454" v="92" actId="20577"/>
          <ac:spMkLst>
            <pc:docMk/>
            <pc:sldMk cId="87487512" sldId="270"/>
            <ac:spMk id="2" creationId="{0CE2753C-07FF-4B73-B265-7C095D44A7DE}"/>
          </ac:spMkLst>
        </pc:spChg>
        <pc:spChg chg="mod">
          <ac:chgData name="Jenna Dargon" userId="55fadb61-f140-4fbb-a278-15aac2f87c6e" providerId="ADAL" clId="{12EF8B18-7BB7-4B98-8FF2-84AFC2FE1BCA}" dt="2022-03-02T11:18:49.710" v="115" actId="20577"/>
          <ac:spMkLst>
            <pc:docMk/>
            <pc:sldMk cId="87487512" sldId="270"/>
            <ac:spMk id="3" creationId="{994AC1E1-C419-4F47-AFFE-EF1BE886B76F}"/>
          </ac:spMkLst>
        </pc:spChg>
      </pc:sldChg>
    </pc:docChg>
  </pc:docChgLst>
  <pc:docChgLst>
    <pc:chgData name="Vanessa Mongey" userId="10ff5935-b405-410e-8639-ec0d20fef139" providerId="ADAL" clId="{75641F87-4891-49A6-98AE-AEF7A3E99FCC}"/>
    <pc:docChg chg="undo custSel delSld modSld">
      <pc:chgData name="Vanessa Mongey" userId="10ff5935-b405-410e-8639-ec0d20fef139" providerId="ADAL" clId="{75641F87-4891-49A6-98AE-AEF7A3E99FCC}" dt="2022-03-08T14:02:26.287" v="25" actId="255"/>
      <pc:docMkLst>
        <pc:docMk/>
      </pc:docMkLst>
      <pc:sldChg chg="modSp mod">
        <pc:chgData name="Vanessa Mongey" userId="10ff5935-b405-410e-8639-ec0d20fef139" providerId="ADAL" clId="{75641F87-4891-49A6-98AE-AEF7A3E99FCC}" dt="2022-03-08T14:02:26.287" v="25" actId="255"/>
        <pc:sldMkLst>
          <pc:docMk/>
          <pc:sldMk cId="3015144728" sldId="256"/>
        </pc:sldMkLst>
        <pc:spChg chg="mod">
          <ac:chgData name="Vanessa Mongey" userId="10ff5935-b405-410e-8639-ec0d20fef139" providerId="ADAL" clId="{75641F87-4891-49A6-98AE-AEF7A3E99FCC}" dt="2022-03-08T14:02:26.287" v="25" actId="255"/>
          <ac:spMkLst>
            <pc:docMk/>
            <pc:sldMk cId="3015144728" sldId="256"/>
            <ac:spMk id="4" creationId="{5165BC95-29B2-439F-8B7C-5863CEED1CCD}"/>
          </ac:spMkLst>
        </pc:spChg>
      </pc:sldChg>
      <pc:sldChg chg="modSp mod">
        <pc:chgData name="Vanessa Mongey" userId="10ff5935-b405-410e-8639-ec0d20fef139" providerId="ADAL" clId="{75641F87-4891-49A6-98AE-AEF7A3E99FCC}" dt="2022-03-08T13:58:07.589" v="13"/>
        <pc:sldMkLst>
          <pc:docMk/>
          <pc:sldMk cId="1959493693" sldId="259"/>
        </pc:sldMkLst>
        <pc:spChg chg="mod">
          <ac:chgData name="Vanessa Mongey" userId="10ff5935-b405-410e-8639-ec0d20fef139" providerId="ADAL" clId="{75641F87-4891-49A6-98AE-AEF7A3E99FCC}" dt="2022-03-08T13:58:07.589" v="13"/>
          <ac:spMkLst>
            <pc:docMk/>
            <pc:sldMk cId="1959493693" sldId="259"/>
            <ac:spMk id="10" creationId="{436F387C-57B8-45F5-B773-C38CD909376F}"/>
          </ac:spMkLst>
        </pc:spChg>
      </pc:sldChg>
      <pc:sldChg chg="del">
        <pc:chgData name="Vanessa Mongey" userId="10ff5935-b405-410e-8639-ec0d20fef139" providerId="ADAL" clId="{75641F87-4891-49A6-98AE-AEF7A3E99FCC}" dt="2022-03-08T13:59:47.585" v="19" actId="47"/>
        <pc:sldMkLst>
          <pc:docMk/>
          <pc:sldMk cId="2892986585" sldId="260"/>
        </pc:sldMkLst>
      </pc:sldChg>
      <pc:sldChg chg="modSp mod">
        <pc:chgData name="Vanessa Mongey" userId="10ff5935-b405-410e-8639-ec0d20fef139" providerId="ADAL" clId="{75641F87-4891-49A6-98AE-AEF7A3E99FCC}" dt="2022-03-08T13:59:28.506" v="18" actId="6549"/>
        <pc:sldMkLst>
          <pc:docMk/>
          <pc:sldMk cId="3378825058" sldId="261"/>
        </pc:sldMkLst>
        <pc:spChg chg="mod">
          <ac:chgData name="Vanessa Mongey" userId="10ff5935-b405-410e-8639-ec0d20fef139" providerId="ADAL" clId="{75641F87-4891-49A6-98AE-AEF7A3E99FCC}" dt="2022-03-08T13:59:28.506" v="18" actId="6549"/>
          <ac:spMkLst>
            <pc:docMk/>
            <pc:sldMk cId="3378825058" sldId="261"/>
            <ac:spMk id="2" creationId="{8BA4BD46-1E74-49B3-8020-99427BE95990}"/>
          </ac:spMkLst>
        </pc:spChg>
      </pc:sldChg>
      <pc:sldChg chg="del">
        <pc:chgData name="Vanessa Mongey" userId="10ff5935-b405-410e-8639-ec0d20fef139" providerId="ADAL" clId="{75641F87-4891-49A6-98AE-AEF7A3E99FCC}" dt="2022-03-08T13:59:50.450" v="20" actId="47"/>
        <pc:sldMkLst>
          <pc:docMk/>
          <pc:sldMk cId="1632684750" sldId="268"/>
        </pc:sldMkLst>
      </pc:sldChg>
      <pc:sldChg chg="del">
        <pc:chgData name="Vanessa Mongey" userId="10ff5935-b405-410e-8639-ec0d20fef139" providerId="ADAL" clId="{75641F87-4891-49A6-98AE-AEF7A3E99FCC}" dt="2022-03-08T13:58:42.604" v="14" actId="47"/>
        <pc:sldMkLst>
          <pc:docMk/>
          <pc:sldMk cId="1175087495" sldId="269"/>
        </pc:sldMkLst>
      </pc:sldChg>
      <pc:sldChg chg="del">
        <pc:chgData name="Vanessa Mongey" userId="10ff5935-b405-410e-8639-ec0d20fef139" providerId="ADAL" clId="{75641F87-4891-49A6-98AE-AEF7A3E99FCC}" dt="2022-03-08T13:58:47.921" v="15" actId="47"/>
        <pc:sldMkLst>
          <pc:docMk/>
          <pc:sldMk cId="87487512" sldId="270"/>
        </pc:sldMkLst>
      </pc:sldChg>
      <pc:sldChg chg="modSp mod">
        <pc:chgData name="Vanessa Mongey" userId="10ff5935-b405-410e-8639-ec0d20fef139" providerId="ADAL" clId="{75641F87-4891-49A6-98AE-AEF7A3E99FCC}" dt="2022-03-08T13:56:37.045" v="11" actId="6549"/>
        <pc:sldMkLst>
          <pc:docMk/>
          <pc:sldMk cId="2107851997" sldId="271"/>
        </pc:sldMkLst>
        <pc:spChg chg="mod">
          <ac:chgData name="Vanessa Mongey" userId="10ff5935-b405-410e-8639-ec0d20fef139" providerId="ADAL" clId="{75641F87-4891-49A6-98AE-AEF7A3E99FCC}" dt="2022-03-08T13:56:37.045" v="11" actId="6549"/>
          <ac:spMkLst>
            <pc:docMk/>
            <pc:sldMk cId="2107851997" sldId="271"/>
            <ac:spMk id="3" creationId="{19AFA26A-E7DA-4330-A726-3894B77A7BC1}"/>
          </ac:spMkLst>
        </pc:spChg>
      </pc:sldChg>
      <pc:sldChg chg="modSp mod">
        <pc:chgData name="Vanessa Mongey" userId="10ff5935-b405-410e-8639-ec0d20fef139" providerId="ADAL" clId="{75641F87-4891-49A6-98AE-AEF7A3E99FCC}" dt="2022-03-08T13:56:44.504" v="12" actId="6549"/>
        <pc:sldMkLst>
          <pc:docMk/>
          <pc:sldMk cId="337628947" sldId="272"/>
        </pc:sldMkLst>
        <pc:spChg chg="mod">
          <ac:chgData name="Vanessa Mongey" userId="10ff5935-b405-410e-8639-ec0d20fef139" providerId="ADAL" clId="{75641F87-4891-49A6-98AE-AEF7A3E99FCC}" dt="2022-03-08T13:56:44.504" v="12" actId="6549"/>
          <ac:spMkLst>
            <pc:docMk/>
            <pc:sldMk cId="337628947" sldId="272"/>
            <ac:spMk id="2" creationId="{0CE2753C-07FF-4B73-B265-7C095D44A7DE}"/>
          </ac:spMkLst>
        </pc:spChg>
      </pc:sldChg>
      <pc:sldChg chg="modSp mod modClrScheme delCm chgLayout">
        <pc:chgData name="Vanessa Mongey" userId="10ff5935-b405-410e-8639-ec0d20fef139" providerId="ADAL" clId="{75641F87-4891-49A6-98AE-AEF7A3E99FCC}" dt="2022-03-08T14:01:31.139" v="24" actId="700"/>
        <pc:sldMkLst>
          <pc:docMk/>
          <pc:sldMk cId="3224781299" sldId="274"/>
        </pc:sldMkLst>
        <pc:spChg chg="mod">
          <ac:chgData name="Vanessa Mongey" userId="10ff5935-b405-410e-8639-ec0d20fef139" providerId="ADAL" clId="{75641F87-4891-49A6-98AE-AEF7A3E99FCC}" dt="2022-03-08T13:59:07.803" v="16" actId="6549"/>
          <ac:spMkLst>
            <pc:docMk/>
            <pc:sldMk cId="3224781299" sldId="274"/>
            <ac:spMk id="3" creationId="{19AFA26A-E7DA-4330-A726-3894B77A7BC1}"/>
          </ac:spMkLst>
        </pc:spChg>
        <pc:spChg chg="mod">
          <ac:chgData name="Vanessa Mongey" userId="10ff5935-b405-410e-8639-ec0d20fef139" providerId="ADAL" clId="{75641F87-4891-49A6-98AE-AEF7A3E99FCC}" dt="2022-03-08T14:01:21.749" v="23" actId="20577"/>
          <ac:spMkLst>
            <pc:docMk/>
            <pc:sldMk cId="3224781299" sldId="274"/>
            <ac:spMk id="4" creationId="{2AAF973E-6183-490A-BD70-DA78FD82B6B2}"/>
          </ac:spMkLst>
        </pc:spChg>
      </pc:sldChg>
    </pc:docChg>
  </pc:docChgLst>
  <pc:docChgLst>
    <pc:chgData name="Emma Harrington" userId="S::emmaharrington@ncfe.org.uk::e69512cc-d7bc-4c5e-9dba-c59080e82dfd" providerId="AD" clId="Web-{FE3C9D38-CDEA-BF8C-78CE-EF5BE7C67CD5}"/>
    <pc:docChg chg="modSld">
      <pc:chgData name="Emma Harrington" userId="S::emmaharrington@ncfe.org.uk::e69512cc-d7bc-4c5e-9dba-c59080e82dfd" providerId="AD" clId="Web-{FE3C9D38-CDEA-BF8C-78CE-EF5BE7C67CD5}" dt="2022-10-13T11:37:28.859" v="47" actId="20577"/>
      <pc:docMkLst>
        <pc:docMk/>
      </pc:docMkLst>
      <pc:sldChg chg="modSp">
        <pc:chgData name="Emma Harrington" userId="S::emmaharrington@ncfe.org.uk::e69512cc-d7bc-4c5e-9dba-c59080e82dfd" providerId="AD" clId="Web-{FE3C9D38-CDEA-BF8C-78CE-EF5BE7C67CD5}" dt="2022-10-13T11:19:56.577" v="1" actId="20577"/>
        <pc:sldMkLst>
          <pc:docMk/>
          <pc:sldMk cId="3378825058" sldId="261"/>
        </pc:sldMkLst>
        <pc:spChg chg="mod">
          <ac:chgData name="Emma Harrington" userId="S::emmaharrington@ncfe.org.uk::e69512cc-d7bc-4c5e-9dba-c59080e82dfd" providerId="AD" clId="Web-{FE3C9D38-CDEA-BF8C-78CE-EF5BE7C67CD5}" dt="2022-10-13T11:19:56.577" v="1" actId="20577"/>
          <ac:spMkLst>
            <pc:docMk/>
            <pc:sldMk cId="3378825058" sldId="261"/>
            <ac:spMk id="2" creationId="{8BA4BD46-1E74-49B3-8020-99427BE95990}"/>
          </ac:spMkLst>
        </pc:spChg>
      </pc:sldChg>
      <pc:sldChg chg="modSp">
        <pc:chgData name="Emma Harrington" userId="S::emmaharrington@ncfe.org.uk::e69512cc-d7bc-4c5e-9dba-c59080e82dfd" providerId="AD" clId="Web-{FE3C9D38-CDEA-BF8C-78CE-EF5BE7C67CD5}" dt="2022-10-13T11:20:50.219" v="14" actId="20577"/>
        <pc:sldMkLst>
          <pc:docMk/>
          <pc:sldMk cId="3600056116" sldId="276"/>
        </pc:sldMkLst>
        <pc:spChg chg="mod">
          <ac:chgData name="Emma Harrington" userId="S::emmaharrington@ncfe.org.uk::e69512cc-d7bc-4c5e-9dba-c59080e82dfd" providerId="AD" clId="Web-{FE3C9D38-CDEA-BF8C-78CE-EF5BE7C67CD5}" dt="2022-10-13T11:20:50.219" v="14" actId="20577"/>
          <ac:spMkLst>
            <pc:docMk/>
            <pc:sldMk cId="3600056116" sldId="276"/>
            <ac:spMk id="4" creationId="{25CEF65F-496A-069F-2BCA-90FC0FC9D163}"/>
          </ac:spMkLst>
        </pc:spChg>
      </pc:sldChg>
      <pc:sldChg chg="modSp">
        <pc:chgData name="Emma Harrington" userId="S::emmaharrington@ncfe.org.uk::e69512cc-d7bc-4c5e-9dba-c59080e82dfd" providerId="AD" clId="Web-{FE3C9D38-CDEA-BF8C-78CE-EF5BE7C67CD5}" dt="2022-10-13T11:37:28.859" v="47" actId="20577"/>
        <pc:sldMkLst>
          <pc:docMk/>
          <pc:sldMk cId="1494726249" sldId="287"/>
        </pc:sldMkLst>
        <pc:spChg chg="mod">
          <ac:chgData name="Emma Harrington" userId="S::emmaharrington@ncfe.org.uk::e69512cc-d7bc-4c5e-9dba-c59080e82dfd" providerId="AD" clId="Web-{FE3C9D38-CDEA-BF8C-78CE-EF5BE7C67CD5}" dt="2022-10-13T11:37:28.859" v="47" actId="20577"/>
          <ac:spMkLst>
            <pc:docMk/>
            <pc:sldMk cId="1494726249" sldId="287"/>
            <ac:spMk id="2" creationId="{697D7C26-4670-8F6A-42D3-1EC8C463BA2D}"/>
          </ac:spMkLst>
        </pc:spChg>
      </pc:sldChg>
      <pc:sldChg chg="modSp">
        <pc:chgData name="Emma Harrington" userId="S::emmaharrington@ncfe.org.uk::e69512cc-d7bc-4c5e-9dba-c59080e82dfd" providerId="AD" clId="Web-{FE3C9D38-CDEA-BF8C-78CE-EF5BE7C67CD5}" dt="2022-10-13T11:30:36.721" v="34" actId="20577"/>
        <pc:sldMkLst>
          <pc:docMk/>
          <pc:sldMk cId="3072057876" sldId="288"/>
        </pc:sldMkLst>
        <pc:spChg chg="mod">
          <ac:chgData name="Emma Harrington" userId="S::emmaharrington@ncfe.org.uk::e69512cc-d7bc-4c5e-9dba-c59080e82dfd" providerId="AD" clId="Web-{FE3C9D38-CDEA-BF8C-78CE-EF5BE7C67CD5}" dt="2022-10-13T11:30:36.721" v="34" actId="20577"/>
          <ac:spMkLst>
            <pc:docMk/>
            <pc:sldMk cId="3072057876" sldId="288"/>
            <ac:spMk id="3" creationId="{E9EAA2DA-CE1E-4CF1-4A37-F2865BD42E19}"/>
          </ac:spMkLst>
        </pc:spChg>
      </pc:sldChg>
    </pc:docChg>
  </pc:docChgLst>
  <pc:docChgLst>
    <pc:chgData name="Vanessa Mongey" userId="10ff5935-b405-410e-8639-ec0d20fef139" providerId="ADAL" clId="{024F59D5-E1BA-46F4-862A-F48BE437B616}"/>
    <pc:docChg chg="modSld">
      <pc:chgData name="Vanessa Mongey" userId="10ff5935-b405-410e-8639-ec0d20fef139" providerId="ADAL" clId="{024F59D5-E1BA-46F4-862A-F48BE437B616}" dt="2022-04-25T13:39:42.110" v="2" actId="20577"/>
      <pc:docMkLst>
        <pc:docMk/>
      </pc:docMkLst>
      <pc:sldChg chg="modSp mod">
        <pc:chgData name="Vanessa Mongey" userId="10ff5935-b405-410e-8639-ec0d20fef139" providerId="ADAL" clId="{024F59D5-E1BA-46F4-862A-F48BE437B616}" dt="2022-04-25T13:39:42.110" v="2" actId="20577"/>
        <pc:sldMkLst>
          <pc:docMk/>
          <pc:sldMk cId="1693714309" sldId="273"/>
        </pc:sldMkLst>
        <pc:spChg chg="mod">
          <ac:chgData name="Vanessa Mongey" userId="10ff5935-b405-410e-8639-ec0d20fef139" providerId="ADAL" clId="{024F59D5-E1BA-46F4-862A-F48BE437B616}" dt="2022-04-25T13:39:42.110" v="2" actId="20577"/>
          <ac:spMkLst>
            <pc:docMk/>
            <pc:sldMk cId="1693714309" sldId="273"/>
            <ac:spMk id="3" creationId="{994AC1E1-C419-4F47-AFFE-EF1BE886B76F}"/>
          </ac:spMkLst>
        </pc:spChg>
      </pc:sldChg>
    </pc:docChg>
  </pc:docChgLst>
  <pc:docChgLst>
    <pc:chgData name="Katie Ward" userId="baf406e2-1670-4ec2-af1a-1e80df3c254d" providerId="ADAL" clId="{3142C806-F730-45E4-9300-61F67751DACE}"/>
    <pc:docChg chg="undo custSel modSld sldOrd">
      <pc:chgData name="Katie Ward" userId="baf406e2-1670-4ec2-af1a-1e80df3c254d" providerId="ADAL" clId="{3142C806-F730-45E4-9300-61F67751DACE}" dt="2023-06-13T09:32:09.669" v="1530" actId="20577"/>
      <pc:docMkLst>
        <pc:docMk/>
      </pc:docMkLst>
      <pc:sldChg chg="modSp mod">
        <pc:chgData name="Katie Ward" userId="baf406e2-1670-4ec2-af1a-1e80df3c254d" providerId="ADAL" clId="{3142C806-F730-45E4-9300-61F67751DACE}" dt="2023-06-06T12:59:56.143" v="788" actId="962"/>
        <pc:sldMkLst>
          <pc:docMk/>
          <pc:sldMk cId="4057773510" sldId="257"/>
        </pc:sldMkLst>
        <pc:picChg chg="mod">
          <ac:chgData name="Katie Ward" userId="baf406e2-1670-4ec2-af1a-1e80df3c254d" providerId="ADAL" clId="{3142C806-F730-45E4-9300-61F67751DACE}" dt="2023-06-06T12:59:05.241" v="470" actId="962"/>
          <ac:picMkLst>
            <pc:docMk/>
            <pc:sldMk cId="4057773510" sldId="257"/>
            <ac:picMk id="5" creationId="{7DF798CE-3FC5-DF50-591A-DA479FF96985}"/>
          </ac:picMkLst>
        </pc:picChg>
        <pc:picChg chg="mod">
          <ac:chgData name="Katie Ward" userId="baf406e2-1670-4ec2-af1a-1e80df3c254d" providerId="ADAL" clId="{3142C806-F730-45E4-9300-61F67751DACE}" dt="2023-06-06T12:59:56.143" v="788" actId="962"/>
          <ac:picMkLst>
            <pc:docMk/>
            <pc:sldMk cId="4057773510" sldId="257"/>
            <ac:picMk id="7" creationId="{DB9E2773-6206-D5CC-42AA-907B96259E46}"/>
          </ac:picMkLst>
        </pc:picChg>
        <pc:picChg chg="mod">
          <ac:chgData name="Katie Ward" userId="baf406e2-1670-4ec2-af1a-1e80df3c254d" providerId="ADAL" clId="{3142C806-F730-45E4-9300-61F67751DACE}" dt="2023-06-06T12:48:54.285" v="142" actId="962"/>
          <ac:picMkLst>
            <pc:docMk/>
            <pc:sldMk cId="4057773510" sldId="257"/>
            <ac:picMk id="9" creationId="{37AB6AB7-6A3E-6DDD-1EC2-EB31B2E0ADB7}"/>
          </ac:picMkLst>
        </pc:picChg>
      </pc:sldChg>
      <pc:sldChg chg="modSp mod">
        <pc:chgData name="Katie Ward" userId="baf406e2-1670-4ec2-af1a-1e80df3c254d" providerId="ADAL" clId="{3142C806-F730-45E4-9300-61F67751DACE}" dt="2023-06-06T14:26:51.645" v="850" actId="113"/>
        <pc:sldMkLst>
          <pc:docMk/>
          <pc:sldMk cId="3420127913" sldId="258"/>
        </pc:sldMkLst>
        <pc:spChg chg="mod">
          <ac:chgData name="Katie Ward" userId="baf406e2-1670-4ec2-af1a-1e80df3c254d" providerId="ADAL" clId="{3142C806-F730-45E4-9300-61F67751DACE}" dt="2023-06-06T14:26:51.645" v="850" actId="113"/>
          <ac:spMkLst>
            <pc:docMk/>
            <pc:sldMk cId="3420127913" sldId="258"/>
            <ac:spMk id="3" creationId="{A80B7833-9BE4-4EDE-9736-AB0640C620E9}"/>
          </ac:spMkLst>
        </pc:spChg>
      </pc:sldChg>
      <pc:sldChg chg="modSp mod">
        <pc:chgData name="Katie Ward" userId="baf406e2-1670-4ec2-af1a-1e80df3c254d" providerId="ADAL" clId="{3142C806-F730-45E4-9300-61F67751DACE}" dt="2023-06-13T09:15:52.851" v="1505" actId="2711"/>
        <pc:sldMkLst>
          <pc:docMk/>
          <pc:sldMk cId="3378825058" sldId="261"/>
        </pc:sldMkLst>
        <pc:spChg chg="mod">
          <ac:chgData name="Katie Ward" userId="baf406e2-1670-4ec2-af1a-1e80df3c254d" providerId="ADAL" clId="{3142C806-F730-45E4-9300-61F67751DACE}" dt="2023-06-13T09:15:52.851" v="1505" actId="2711"/>
          <ac:spMkLst>
            <pc:docMk/>
            <pc:sldMk cId="3378825058" sldId="261"/>
            <ac:spMk id="2" creationId="{8BA4BD46-1E74-49B3-8020-99427BE95990}"/>
          </ac:spMkLst>
        </pc:spChg>
        <pc:spChg chg="mod">
          <ac:chgData name="Katie Ward" userId="baf406e2-1670-4ec2-af1a-1e80df3c254d" providerId="ADAL" clId="{3142C806-F730-45E4-9300-61F67751DACE}" dt="2023-06-13T09:15:45.337" v="1504" actId="1076"/>
          <ac:spMkLst>
            <pc:docMk/>
            <pc:sldMk cId="3378825058" sldId="261"/>
            <ac:spMk id="4" creationId="{F532B1B3-BC68-4B85-AAE6-756A04FC6AAF}"/>
          </ac:spMkLst>
        </pc:spChg>
      </pc:sldChg>
      <pc:sldChg chg="modSp mod">
        <pc:chgData name="Katie Ward" userId="baf406e2-1670-4ec2-af1a-1e80df3c254d" providerId="ADAL" clId="{3142C806-F730-45E4-9300-61F67751DACE}" dt="2023-06-13T09:32:09.669" v="1530" actId="20577"/>
        <pc:sldMkLst>
          <pc:docMk/>
          <pc:sldMk cId="1674363154" sldId="263"/>
        </pc:sldMkLst>
        <pc:spChg chg="mod">
          <ac:chgData name="Katie Ward" userId="baf406e2-1670-4ec2-af1a-1e80df3c254d" providerId="ADAL" clId="{3142C806-F730-45E4-9300-61F67751DACE}" dt="2023-06-13T09:32:09.669" v="1530" actId="20577"/>
          <ac:spMkLst>
            <pc:docMk/>
            <pc:sldMk cId="1674363154" sldId="263"/>
            <ac:spMk id="5" creationId="{99E6705A-EEA9-4642-AE9A-1E150D5FE3E8}"/>
          </ac:spMkLst>
        </pc:spChg>
      </pc:sldChg>
      <pc:sldChg chg="modSp mod">
        <pc:chgData name="Katie Ward" userId="baf406e2-1670-4ec2-af1a-1e80df3c254d" providerId="ADAL" clId="{3142C806-F730-45E4-9300-61F67751DACE}" dt="2023-06-06T13:42:44.792" v="815" actId="1076"/>
        <pc:sldMkLst>
          <pc:docMk/>
          <pc:sldMk cId="989488239" sldId="264"/>
        </pc:sldMkLst>
        <pc:spChg chg="mod">
          <ac:chgData name="Katie Ward" userId="baf406e2-1670-4ec2-af1a-1e80df3c254d" providerId="ADAL" clId="{3142C806-F730-45E4-9300-61F67751DACE}" dt="2023-06-06T13:42:01.199" v="808" actId="1076"/>
          <ac:spMkLst>
            <pc:docMk/>
            <pc:sldMk cId="989488239" sldId="264"/>
            <ac:spMk id="2" creationId="{E4768E34-ED83-4C6E-A8A7-85DBDAADF15B}"/>
          </ac:spMkLst>
        </pc:spChg>
        <pc:spChg chg="mod">
          <ac:chgData name="Katie Ward" userId="baf406e2-1670-4ec2-af1a-1e80df3c254d" providerId="ADAL" clId="{3142C806-F730-45E4-9300-61F67751DACE}" dt="2023-06-06T13:42:11.747" v="809" actId="1076"/>
          <ac:spMkLst>
            <pc:docMk/>
            <pc:sldMk cId="989488239" sldId="264"/>
            <ac:spMk id="7" creationId="{16E25BC8-4797-413D-A7E3-BDF226A40F4F}"/>
          </ac:spMkLst>
        </pc:spChg>
        <pc:picChg chg="mod">
          <ac:chgData name="Katie Ward" userId="baf406e2-1670-4ec2-af1a-1e80df3c254d" providerId="ADAL" clId="{3142C806-F730-45E4-9300-61F67751DACE}" dt="2023-06-06T13:42:44.792" v="815" actId="1076"/>
          <ac:picMkLst>
            <pc:docMk/>
            <pc:sldMk cId="989488239" sldId="264"/>
            <ac:picMk id="3" creationId="{D2520816-C2F1-47AF-81C3-D248317D7DF7}"/>
          </ac:picMkLst>
        </pc:picChg>
        <pc:picChg chg="mod">
          <ac:chgData name="Katie Ward" userId="baf406e2-1670-4ec2-af1a-1e80df3c254d" providerId="ADAL" clId="{3142C806-F730-45E4-9300-61F67751DACE}" dt="2023-06-06T13:42:22.281" v="810" actId="1076"/>
          <ac:picMkLst>
            <pc:docMk/>
            <pc:sldMk cId="989488239" sldId="264"/>
            <ac:picMk id="4" creationId="{7BDA4C2E-9823-4E32-BDDA-125421455B48}"/>
          </ac:picMkLst>
        </pc:picChg>
        <pc:picChg chg="mod">
          <ac:chgData name="Katie Ward" userId="baf406e2-1670-4ec2-af1a-1e80df3c254d" providerId="ADAL" clId="{3142C806-F730-45E4-9300-61F67751DACE}" dt="2023-06-06T13:42:26.006" v="811" actId="1076"/>
          <ac:picMkLst>
            <pc:docMk/>
            <pc:sldMk cId="989488239" sldId="264"/>
            <ac:picMk id="8" creationId="{F83C56ED-364E-4D96-AE89-D7CD1A0119BE}"/>
          </ac:picMkLst>
        </pc:picChg>
        <pc:picChg chg="mod">
          <ac:chgData name="Katie Ward" userId="baf406e2-1670-4ec2-af1a-1e80df3c254d" providerId="ADAL" clId="{3142C806-F730-45E4-9300-61F67751DACE}" dt="2023-06-06T13:42:34.190" v="813" actId="1076"/>
          <ac:picMkLst>
            <pc:docMk/>
            <pc:sldMk cId="989488239" sldId="264"/>
            <ac:picMk id="9" creationId="{53D47D80-078D-4E1D-AB93-7422561FEC42}"/>
          </ac:picMkLst>
        </pc:picChg>
        <pc:picChg chg="mod">
          <ac:chgData name="Katie Ward" userId="baf406e2-1670-4ec2-af1a-1e80df3c254d" providerId="ADAL" clId="{3142C806-F730-45E4-9300-61F67751DACE}" dt="2023-06-06T13:42:30.295" v="812" actId="1076"/>
          <ac:picMkLst>
            <pc:docMk/>
            <pc:sldMk cId="989488239" sldId="264"/>
            <ac:picMk id="10" creationId="{8CDC63E8-5315-42E4-AC80-A3D86AD0A47D}"/>
          </ac:picMkLst>
        </pc:picChg>
        <pc:picChg chg="mod">
          <ac:chgData name="Katie Ward" userId="baf406e2-1670-4ec2-af1a-1e80df3c254d" providerId="ADAL" clId="{3142C806-F730-45E4-9300-61F67751DACE}" dt="2023-06-06T13:42:36.167" v="814" actId="1076"/>
          <ac:picMkLst>
            <pc:docMk/>
            <pc:sldMk cId="989488239" sldId="264"/>
            <ac:picMk id="11" creationId="{CD843033-445C-44AE-B591-32F816588AF5}"/>
          </ac:picMkLst>
        </pc:picChg>
      </pc:sldChg>
      <pc:sldChg chg="modSp mod">
        <pc:chgData name="Katie Ward" userId="baf406e2-1670-4ec2-af1a-1e80df3c254d" providerId="ADAL" clId="{3142C806-F730-45E4-9300-61F67751DACE}" dt="2023-06-06T15:32:59.125" v="1502" actId="962"/>
        <pc:sldMkLst>
          <pc:docMk/>
          <pc:sldMk cId="2664076803" sldId="265"/>
        </pc:sldMkLst>
        <pc:picChg chg="mod">
          <ac:chgData name="Katie Ward" userId="baf406e2-1670-4ec2-af1a-1e80df3c254d" providerId="ADAL" clId="{3142C806-F730-45E4-9300-61F67751DACE}" dt="2023-06-06T15:32:59.125" v="1502" actId="962"/>
          <ac:picMkLst>
            <pc:docMk/>
            <pc:sldMk cId="2664076803" sldId="265"/>
            <ac:picMk id="4" creationId="{80538FD6-D851-29F0-A5E5-3B3A97417DB0}"/>
          </ac:picMkLst>
        </pc:picChg>
      </pc:sldChg>
      <pc:sldChg chg="modSp mod">
        <pc:chgData name="Katie Ward" userId="baf406e2-1670-4ec2-af1a-1e80df3c254d" providerId="ADAL" clId="{3142C806-F730-45E4-9300-61F67751DACE}" dt="2023-06-06T14:29:01.745" v="1110" actId="948"/>
        <pc:sldMkLst>
          <pc:docMk/>
          <pc:sldMk cId="3600056116" sldId="276"/>
        </pc:sldMkLst>
        <pc:spChg chg="mod">
          <ac:chgData name="Katie Ward" userId="baf406e2-1670-4ec2-af1a-1e80df3c254d" providerId="ADAL" clId="{3142C806-F730-45E4-9300-61F67751DACE}" dt="2023-06-06T14:29:01.745" v="1110" actId="948"/>
          <ac:spMkLst>
            <pc:docMk/>
            <pc:sldMk cId="3600056116" sldId="276"/>
            <ac:spMk id="4" creationId="{25CEF65F-496A-069F-2BCA-90FC0FC9D163}"/>
          </ac:spMkLst>
        </pc:spChg>
      </pc:sldChg>
      <pc:sldChg chg="delSp modSp mod">
        <pc:chgData name="Katie Ward" userId="baf406e2-1670-4ec2-af1a-1e80df3c254d" providerId="ADAL" clId="{3142C806-F730-45E4-9300-61F67751DACE}" dt="2023-06-13T09:17:30.975" v="1506" actId="478"/>
        <pc:sldMkLst>
          <pc:docMk/>
          <pc:sldMk cId="2989900758" sldId="277"/>
        </pc:sldMkLst>
        <pc:spChg chg="del">
          <ac:chgData name="Katie Ward" userId="baf406e2-1670-4ec2-af1a-1e80df3c254d" providerId="ADAL" clId="{3142C806-F730-45E4-9300-61F67751DACE}" dt="2023-06-13T09:17:30.975" v="1506" actId="478"/>
          <ac:spMkLst>
            <pc:docMk/>
            <pc:sldMk cId="2989900758" sldId="277"/>
            <ac:spMk id="3" creationId="{93CA8860-E1F3-45B5-90ED-551356FBB360}"/>
          </ac:spMkLst>
        </pc:spChg>
        <pc:spChg chg="mod">
          <ac:chgData name="Katie Ward" userId="baf406e2-1670-4ec2-af1a-1e80df3c254d" providerId="ADAL" clId="{3142C806-F730-45E4-9300-61F67751DACE}" dt="2023-06-06T15:13:48.750" v="1115" actId="2711"/>
          <ac:spMkLst>
            <pc:docMk/>
            <pc:sldMk cId="2989900758" sldId="277"/>
            <ac:spMk id="10" creationId="{51155157-0E3C-9742-A4FB-55B6B8E2FB4D}"/>
          </ac:spMkLst>
        </pc:spChg>
      </pc:sldChg>
      <pc:sldChg chg="modSp mod">
        <pc:chgData name="Katie Ward" userId="baf406e2-1670-4ec2-af1a-1e80df3c254d" providerId="ADAL" clId="{3142C806-F730-45E4-9300-61F67751DACE}" dt="2023-06-13T09:18:21.266" v="1523" actId="20577"/>
        <pc:sldMkLst>
          <pc:docMk/>
          <pc:sldMk cId="202464573" sldId="278"/>
        </pc:sldMkLst>
        <pc:spChg chg="mod">
          <ac:chgData name="Katie Ward" userId="baf406e2-1670-4ec2-af1a-1e80df3c254d" providerId="ADAL" clId="{3142C806-F730-45E4-9300-61F67751DACE}" dt="2023-06-13T09:18:21.266" v="1523" actId="20577"/>
          <ac:spMkLst>
            <pc:docMk/>
            <pc:sldMk cId="202464573" sldId="278"/>
            <ac:spMk id="2" creationId="{8BA4BD46-1E74-49B3-8020-99427BE95990}"/>
          </ac:spMkLst>
        </pc:spChg>
        <pc:spChg chg="mod">
          <ac:chgData name="Katie Ward" userId="baf406e2-1670-4ec2-af1a-1e80df3c254d" providerId="ADAL" clId="{3142C806-F730-45E4-9300-61F67751DACE}" dt="2023-06-06T15:31:44.532" v="1435" actId="122"/>
          <ac:spMkLst>
            <pc:docMk/>
            <pc:sldMk cId="202464573" sldId="278"/>
            <ac:spMk id="4" creationId="{F532B1B3-BC68-4B85-AAE6-756A04FC6AAF}"/>
          </ac:spMkLst>
        </pc:spChg>
      </pc:sldChg>
      <pc:sldChg chg="modSp mod">
        <pc:chgData name="Katie Ward" userId="baf406e2-1670-4ec2-af1a-1e80df3c254d" providerId="ADAL" clId="{3142C806-F730-45E4-9300-61F67751DACE}" dt="2023-06-06T15:17:45.405" v="1393" actId="962"/>
        <pc:sldMkLst>
          <pc:docMk/>
          <pc:sldMk cId="4260023380" sldId="279"/>
        </pc:sldMkLst>
        <pc:picChg chg="mod">
          <ac:chgData name="Katie Ward" userId="baf406e2-1670-4ec2-af1a-1e80df3c254d" providerId="ADAL" clId="{3142C806-F730-45E4-9300-61F67751DACE}" dt="2023-06-06T15:17:45.405" v="1393" actId="962"/>
          <ac:picMkLst>
            <pc:docMk/>
            <pc:sldMk cId="4260023380" sldId="279"/>
            <ac:picMk id="5" creationId="{97B34931-D2D6-0A47-52ED-4F8A24395AC7}"/>
          </ac:picMkLst>
        </pc:picChg>
      </pc:sldChg>
      <pc:sldChg chg="modSp mod">
        <pc:chgData name="Katie Ward" userId="baf406e2-1670-4ec2-af1a-1e80df3c254d" providerId="ADAL" clId="{3142C806-F730-45E4-9300-61F67751DACE}" dt="2023-06-13T09:20:59.009" v="1527" actId="20577"/>
        <pc:sldMkLst>
          <pc:docMk/>
          <pc:sldMk cId="1411572324" sldId="280"/>
        </pc:sldMkLst>
        <pc:spChg chg="mod">
          <ac:chgData name="Katie Ward" userId="baf406e2-1670-4ec2-af1a-1e80df3c254d" providerId="ADAL" clId="{3142C806-F730-45E4-9300-61F67751DACE}" dt="2023-06-13T09:20:59.009" v="1527" actId="20577"/>
          <ac:spMkLst>
            <pc:docMk/>
            <pc:sldMk cId="1411572324" sldId="280"/>
            <ac:spMk id="2" creationId="{8BA4BD46-1E74-49B3-8020-99427BE95990}"/>
          </ac:spMkLst>
        </pc:spChg>
        <pc:spChg chg="mod">
          <ac:chgData name="Katie Ward" userId="baf406e2-1670-4ec2-af1a-1e80df3c254d" providerId="ADAL" clId="{3142C806-F730-45E4-9300-61F67751DACE}" dt="2023-06-06T15:32:14.900" v="1438" actId="20577"/>
          <ac:spMkLst>
            <pc:docMk/>
            <pc:sldMk cId="1411572324" sldId="280"/>
            <ac:spMk id="4" creationId="{F532B1B3-BC68-4B85-AAE6-756A04FC6AAF}"/>
          </ac:spMkLst>
        </pc:spChg>
      </pc:sldChg>
      <pc:sldChg chg="modSp mod">
        <pc:chgData name="Katie Ward" userId="baf406e2-1670-4ec2-af1a-1e80df3c254d" providerId="ADAL" clId="{3142C806-F730-45E4-9300-61F67751DACE}" dt="2023-06-06T14:28:02.105" v="1092" actId="962"/>
        <pc:sldMkLst>
          <pc:docMk/>
          <pc:sldMk cId="410396106" sldId="284"/>
        </pc:sldMkLst>
        <pc:picChg chg="mod">
          <ac:chgData name="Katie Ward" userId="baf406e2-1670-4ec2-af1a-1e80df3c254d" providerId="ADAL" clId="{3142C806-F730-45E4-9300-61F67751DACE}" dt="2023-06-06T14:28:02.105" v="1092" actId="962"/>
          <ac:picMkLst>
            <pc:docMk/>
            <pc:sldMk cId="410396106" sldId="284"/>
            <ac:picMk id="5" creationId="{829ADB4E-9A6E-EC6F-F3FE-CAF6BD34B9E5}"/>
          </ac:picMkLst>
        </pc:picChg>
      </pc:sldChg>
      <pc:sldChg chg="ord">
        <pc:chgData name="Katie Ward" userId="baf406e2-1670-4ec2-af1a-1e80df3c254d" providerId="ADAL" clId="{3142C806-F730-45E4-9300-61F67751DACE}" dt="2023-06-13T09:20:50.911" v="1525"/>
        <pc:sldMkLst>
          <pc:docMk/>
          <pc:sldMk cId="1494726249" sldId="287"/>
        </pc:sldMkLst>
      </pc:sldChg>
      <pc:sldChg chg="modSp mod">
        <pc:chgData name="Katie Ward" userId="baf406e2-1670-4ec2-af1a-1e80df3c254d" providerId="ADAL" clId="{3142C806-F730-45E4-9300-61F67751DACE}" dt="2023-06-13T09:31:01.121" v="1529" actId="20577"/>
        <pc:sldMkLst>
          <pc:docMk/>
          <pc:sldMk cId="3072057876" sldId="288"/>
        </pc:sldMkLst>
        <pc:spChg chg="mod">
          <ac:chgData name="Katie Ward" userId="baf406e2-1670-4ec2-af1a-1e80df3c254d" providerId="ADAL" clId="{3142C806-F730-45E4-9300-61F67751DACE}" dt="2023-06-13T09:31:01.121" v="1529" actId="20577"/>
          <ac:spMkLst>
            <pc:docMk/>
            <pc:sldMk cId="3072057876" sldId="288"/>
            <ac:spMk id="3" creationId="{E9EAA2DA-CE1E-4CF1-4A37-F2865BD42E19}"/>
          </ac:spMkLst>
        </pc:spChg>
      </pc:sldChg>
      <pc:sldChg chg="modSp mod modClrScheme chgLayout">
        <pc:chgData name="Katie Ward" userId="baf406e2-1670-4ec2-af1a-1e80df3c254d" providerId="ADAL" clId="{3142C806-F730-45E4-9300-61F67751DACE}" dt="2023-06-13T09:17:52.594" v="1521" actId="20577"/>
        <pc:sldMkLst>
          <pc:docMk/>
          <pc:sldMk cId="3335396724" sldId="289"/>
        </pc:sldMkLst>
        <pc:spChg chg="mod">
          <ac:chgData name="Katie Ward" userId="baf406e2-1670-4ec2-af1a-1e80df3c254d" providerId="ADAL" clId="{3142C806-F730-45E4-9300-61F67751DACE}" dt="2023-06-13T09:17:42.630" v="1508" actId="20577"/>
          <ac:spMkLst>
            <pc:docMk/>
            <pc:sldMk cId="3335396724" sldId="289"/>
            <ac:spMk id="2" creationId="{8BA4BD46-1E74-49B3-8020-99427BE95990}"/>
          </ac:spMkLst>
        </pc:spChg>
        <pc:spChg chg="mod">
          <ac:chgData name="Katie Ward" userId="baf406e2-1670-4ec2-af1a-1e80df3c254d" providerId="ADAL" clId="{3142C806-F730-45E4-9300-61F67751DACE}" dt="2023-06-13T09:17:52.594" v="1521" actId="20577"/>
          <ac:spMkLst>
            <pc:docMk/>
            <pc:sldMk cId="3335396724" sldId="289"/>
            <ac:spMk id="4" creationId="{F532B1B3-BC68-4B85-AAE6-756A04FC6AAF}"/>
          </ac:spMkLst>
        </pc:spChg>
      </pc:sldChg>
    </pc:docChg>
  </pc:docChgLst>
  <pc:docChgLst>
    <pc:chgData name="Jennifer Pittilla" userId="S::jenniferpittilla@ncfe.org.uk::530c33ad-4a4f-46ac-a3d1-bf5ca6ad5592" providerId="AD" clId="Web-{4B44FA74-F9FC-D5B7-659B-90824C986DBF}"/>
    <pc:docChg chg="modSld">
      <pc:chgData name="Jennifer Pittilla" userId="S::jenniferpittilla@ncfe.org.uk::530c33ad-4a4f-46ac-a3d1-bf5ca6ad5592" providerId="AD" clId="Web-{4B44FA74-F9FC-D5B7-659B-90824C986DBF}" dt="2023-07-28T12:51:59.819" v="1" actId="20577"/>
      <pc:docMkLst>
        <pc:docMk/>
      </pc:docMkLst>
      <pc:sldChg chg="modSp">
        <pc:chgData name="Jennifer Pittilla" userId="S::jenniferpittilla@ncfe.org.uk::530c33ad-4a4f-46ac-a3d1-bf5ca6ad5592" providerId="AD" clId="Web-{4B44FA74-F9FC-D5B7-659B-90824C986DBF}" dt="2023-07-28T12:51:59.819" v="1" actId="20577"/>
        <pc:sldMkLst>
          <pc:docMk/>
          <pc:sldMk cId="3335396724" sldId="289"/>
        </pc:sldMkLst>
        <pc:spChg chg="mod">
          <ac:chgData name="Jennifer Pittilla" userId="S::jenniferpittilla@ncfe.org.uk::530c33ad-4a4f-46ac-a3d1-bf5ca6ad5592" providerId="AD" clId="Web-{4B44FA74-F9FC-D5B7-659B-90824C986DBF}" dt="2023-07-28T12:51:59.819" v="1" actId="20577"/>
          <ac:spMkLst>
            <pc:docMk/>
            <pc:sldMk cId="3335396724" sldId="289"/>
            <ac:spMk id="3" creationId="{93CA8860-E1F3-45B5-90ED-551356FBB360}"/>
          </ac:spMkLst>
        </pc:spChg>
      </pc:sldChg>
    </pc:docChg>
  </pc:docChgLst>
  <pc:docChgLst>
    <pc:chgData name="Sarah Phelan" userId="cf40b781-e960-4fdc-a27c-54e4d7563acc" providerId="ADAL" clId="{CEC02529-D34E-40A7-8F75-920A0DFA9251}"/>
    <pc:docChg chg="undo custSel modSld">
      <pc:chgData name="Sarah Phelan" userId="cf40b781-e960-4fdc-a27c-54e4d7563acc" providerId="ADAL" clId="{CEC02529-D34E-40A7-8F75-920A0DFA9251}" dt="2023-06-30T14:41:41.658" v="90" actId="208"/>
      <pc:docMkLst>
        <pc:docMk/>
      </pc:docMkLst>
      <pc:sldChg chg="modSp mod">
        <pc:chgData name="Sarah Phelan" userId="cf40b781-e960-4fdc-a27c-54e4d7563acc" providerId="ADAL" clId="{CEC02529-D34E-40A7-8F75-920A0DFA9251}" dt="2023-06-30T14:40:36.086" v="86" actId="207"/>
        <pc:sldMkLst>
          <pc:docMk/>
          <pc:sldMk cId="3378825058" sldId="261"/>
        </pc:sldMkLst>
        <pc:spChg chg="mod">
          <ac:chgData name="Sarah Phelan" userId="cf40b781-e960-4fdc-a27c-54e4d7563acc" providerId="ADAL" clId="{CEC02529-D34E-40A7-8F75-920A0DFA9251}" dt="2023-06-30T14:40:36.086" v="86" actId="207"/>
          <ac:spMkLst>
            <pc:docMk/>
            <pc:sldMk cId="3378825058" sldId="261"/>
            <ac:spMk id="2" creationId="{8BA4BD46-1E74-49B3-8020-99427BE95990}"/>
          </ac:spMkLst>
        </pc:spChg>
        <pc:spChg chg="mod">
          <ac:chgData name="Sarah Phelan" userId="cf40b781-e960-4fdc-a27c-54e4d7563acc" providerId="ADAL" clId="{CEC02529-D34E-40A7-8F75-920A0DFA9251}" dt="2023-06-30T14:40:27.501" v="85" actId="20577"/>
          <ac:spMkLst>
            <pc:docMk/>
            <pc:sldMk cId="3378825058" sldId="261"/>
            <ac:spMk id="3" creationId="{93CA8860-E1F3-45B5-90ED-551356FBB360}"/>
          </ac:spMkLst>
        </pc:spChg>
        <pc:spChg chg="mod">
          <ac:chgData name="Sarah Phelan" userId="cf40b781-e960-4fdc-a27c-54e4d7563acc" providerId="ADAL" clId="{CEC02529-D34E-40A7-8F75-920A0DFA9251}" dt="2023-06-30T14:33:13.563" v="34" actId="14100"/>
          <ac:spMkLst>
            <pc:docMk/>
            <pc:sldMk cId="3378825058" sldId="261"/>
            <ac:spMk id="13" creationId="{A9958261-B626-9E6A-C03A-E2560F831D92}"/>
          </ac:spMkLst>
        </pc:spChg>
        <pc:spChg chg="mod">
          <ac:chgData name="Sarah Phelan" userId="cf40b781-e960-4fdc-a27c-54e4d7563acc" providerId="ADAL" clId="{CEC02529-D34E-40A7-8F75-920A0DFA9251}" dt="2023-06-30T14:33:28.135" v="58" actId="14100"/>
          <ac:spMkLst>
            <pc:docMk/>
            <pc:sldMk cId="3378825058" sldId="261"/>
            <ac:spMk id="14" creationId="{45EB31D8-7831-A3EA-F731-1BD11C783D2D}"/>
          </ac:spMkLst>
        </pc:spChg>
        <pc:grpChg chg="mod">
          <ac:chgData name="Sarah Phelan" userId="cf40b781-e960-4fdc-a27c-54e4d7563acc" providerId="ADAL" clId="{CEC02529-D34E-40A7-8F75-920A0DFA9251}" dt="2023-06-30T14:31:30.008" v="0" actId="14100"/>
          <ac:grpSpMkLst>
            <pc:docMk/>
            <pc:sldMk cId="3378825058" sldId="261"/>
            <ac:grpSpMk id="5" creationId="{9E34B31E-6E16-0068-EA13-AD0E688FF4F1}"/>
          </ac:grpSpMkLst>
        </pc:grpChg>
        <pc:picChg chg="mod">
          <ac:chgData name="Sarah Phelan" userId="cf40b781-e960-4fdc-a27c-54e4d7563acc" providerId="ADAL" clId="{CEC02529-D34E-40A7-8F75-920A0DFA9251}" dt="2023-06-30T14:33:43.190" v="70" actId="1038"/>
          <ac:picMkLst>
            <pc:docMk/>
            <pc:sldMk cId="3378825058" sldId="261"/>
            <ac:picMk id="7" creationId="{B611FD59-74FE-64DA-F817-D7A240AB034F}"/>
          </ac:picMkLst>
        </pc:picChg>
      </pc:sldChg>
      <pc:sldChg chg="modSp mod">
        <pc:chgData name="Sarah Phelan" userId="cf40b781-e960-4fdc-a27c-54e4d7563acc" providerId="ADAL" clId="{CEC02529-D34E-40A7-8F75-920A0DFA9251}" dt="2023-06-30T14:35:40.804" v="81" actId="20577"/>
        <pc:sldMkLst>
          <pc:docMk/>
          <pc:sldMk cId="3600056116" sldId="276"/>
        </pc:sldMkLst>
        <pc:spChg chg="mod">
          <ac:chgData name="Sarah Phelan" userId="cf40b781-e960-4fdc-a27c-54e4d7563acc" providerId="ADAL" clId="{CEC02529-D34E-40A7-8F75-920A0DFA9251}" dt="2023-06-30T14:35:40.804" v="81" actId="20577"/>
          <ac:spMkLst>
            <pc:docMk/>
            <pc:sldMk cId="3600056116" sldId="276"/>
            <ac:spMk id="4" creationId="{25CEF65F-496A-069F-2BCA-90FC0FC9D163}"/>
          </ac:spMkLst>
        </pc:spChg>
      </pc:sldChg>
      <pc:sldChg chg="addSp modSp mod">
        <pc:chgData name="Sarah Phelan" userId="cf40b781-e960-4fdc-a27c-54e4d7563acc" providerId="ADAL" clId="{CEC02529-D34E-40A7-8F75-920A0DFA9251}" dt="2023-06-30T14:41:41.658" v="90" actId="208"/>
        <pc:sldMkLst>
          <pc:docMk/>
          <pc:sldMk cId="2676282070" sldId="286"/>
        </pc:sldMkLst>
        <pc:spChg chg="add mod">
          <ac:chgData name="Sarah Phelan" userId="cf40b781-e960-4fdc-a27c-54e4d7563acc" providerId="ADAL" clId="{CEC02529-D34E-40A7-8F75-920A0DFA9251}" dt="2023-06-30T14:41:41.658" v="90" actId="208"/>
          <ac:spMkLst>
            <pc:docMk/>
            <pc:sldMk cId="2676282070" sldId="286"/>
            <ac:spMk id="4" creationId="{1B277340-E12A-CDE6-0BEB-40D604E6A8CC}"/>
          </ac:spMkLst>
        </pc:spChg>
      </pc:sldChg>
      <pc:sldChg chg="modSp mod">
        <pc:chgData name="Sarah Phelan" userId="cf40b781-e960-4fdc-a27c-54e4d7563acc" providerId="ADAL" clId="{CEC02529-D34E-40A7-8F75-920A0DFA9251}" dt="2023-06-30T14:40:57.992" v="87" actId="207"/>
        <pc:sldMkLst>
          <pc:docMk/>
          <pc:sldMk cId="3335396724" sldId="289"/>
        </pc:sldMkLst>
        <pc:spChg chg="mod">
          <ac:chgData name="Sarah Phelan" userId="cf40b781-e960-4fdc-a27c-54e4d7563acc" providerId="ADAL" clId="{CEC02529-D34E-40A7-8F75-920A0DFA9251}" dt="2023-06-30T14:40:57.992" v="87" actId="207"/>
          <ac:spMkLst>
            <pc:docMk/>
            <pc:sldMk cId="3335396724" sldId="289"/>
            <ac:spMk id="4" creationId="{F532B1B3-BC68-4B85-AAE6-756A04FC6AAF}"/>
          </ac:spMkLst>
        </pc:spChg>
      </pc:sldChg>
    </pc:docChg>
  </pc:docChgLst>
  <pc:docChgLst>
    <pc:chgData name="Jenna Dargon" userId="55fadb61-f140-4fbb-a278-15aac2f87c6e" providerId="ADAL" clId="{F00CD62A-8DDA-4A6F-B22A-E86D46FEC033}"/>
    <pc:docChg chg="undo custSel addSld delSld modSld sldOrd">
      <pc:chgData name="Jenna Dargon" userId="55fadb61-f140-4fbb-a278-15aac2f87c6e" providerId="ADAL" clId="{F00CD62A-8DDA-4A6F-B22A-E86D46FEC033}" dt="2022-10-06T10:05:29.287" v="1547" actId="12"/>
      <pc:docMkLst>
        <pc:docMk/>
      </pc:docMkLst>
      <pc:sldChg chg="modSp mod">
        <pc:chgData name="Jenna Dargon" userId="55fadb61-f140-4fbb-a278-15aac2f87c6e" providerId="ADAL" clId="{F00CD62A-8DDA-4A6F-B22A-E86D46FEC033}" dt="2022-10-06T08:34:03.233" v="111" actId="20577"/>
        <pc:sldMkLst>
          <pc:docMk/>
          <pc:sldMk cId="3015144728" sldId="256"/>
        </pc:sldMkLst>
        <pc:spChg chg="mod">
          <ac:chgData name="Jenna Dargon" userId="55fadb61-f140-4fbb-a278-15aac2f87c6e" providerId="ADAL" clId="{F00CD62A-8DDA-4A6F-B22A-E86D46FEC033}" dt="2022-10-06T08:32:54.171" v="55" actId="20577"/>
          <ac:spMkLst>
            <pc:docMk/>
            <pc:sldMk cId="3015144728" sldId="256"/>
            <ac:spMk id="2" creationId="{C8FDA571-6C94-441F-9983-D2E6861FD27A}"/>
          </ac:spMkLst>
        </pc:spChg>
        <pc:spChg chg="mod">
          <ac:chgData name="Jenna Dargon" userId="55fadb61-f140-4fbb-a278-15aac2f87c6e" providerId="ADAL" clId="{F00CD62A-8DDA-4A6F-B22A-E86D46FEC033}" dt="2022-10-06T08:34:03.233" v="111" actId="20577"/>
          <ac:spMkLst>
            <pc:docMk/>
            <pc:sldMk cId="3015144728" sldId="256"/>
            <ac:spMk id="4" creationId="{5165BC95-29B2-439F-8B7C-5863CEED1CCD}"/>
          </ac:spMkLst>
        </pc:spChg>
      </pc:sldChg>
      <pc:sldChg chg="delSp modSp mod">
        <pc:chgData name="Jenna Dargon" userId="55fadb61-f140-4fbb-a278-15aac2f87c6e" providerId="ADAL" clId="{F00CD62A-8DDA-4A6F-B22A-E86D46FEC033}" dt="2022-10-06T08:34:19.006" v="114" actId="20577"/>
        <pc:sldMkLst>
          <pc:docMk/>
          <pc:sldMk cId="4057773510" sldId="257"/>
        </pc:sldMkLst>
        <pc:spChg chg="mod">
          <ac:chgData name="Jenna Dargon" userId="55fadb61-f140-4fbb-a278-15aac2f87c6e" providerId="ADAL" clId="{F00CD62A-8DDA-4A6F-B22A-E86D46FEC033}" dt="2022-10-06T08:34:19.006" v="114" actId="20577"/>
          <ac:spMkLst>
            <pc:docMk/>
            <pc:sldMk cId="4057773510" sldId="257"/>
            <ac:spMk id="2" creationId="{EF0FBE54-2BFF-458A-A10F-FFED6D650FA9}"/>
          </ac:spMkLst>
        </pc:spChg>
        <pc:spChg chg="mod">
          <ac:chgData name="Jenna Dargon" userId="55fadb61-f140-4fbb-a278-15aac2f87c6e" providerId="ADAL" clId="{F00CD62A-8DDA-4A6F-B22A-E86D46FEC033}" dt="2022-10-06T08:30:56.884" v="6" actId="20577"/>
          <ac:spMkLst>
            <pc:docMk/>
            <pc:sldMk cId="4057773510" sldId="257"/>
            <ac:spMk id="3" creationId="{30E4D5F6-185A-43D8-A5E1-37F6707BAC2D}"/>
          </ac:spMkLst>
        </pc:spChg>
        <pc:grpChg chg="del">
          <ac:chgData name="Jenna Dargon" userId="55fadb61-f140-4fbb-a278-15aac2f87c6e" providerId="ADAL" clId="{F00CD62A-8DDA-4A6F-B22A-E86D46FEC033}" dt="2022-10-06T08:34:14.153" v="113" actId="478"/>
          <ac:grpSpMkLst>
            <pc:docMk/>
            <pc:sldMk cId="4057773510" sldId="257"/>
            <ac:grpSpMk id="16" creationId="{E60F5084-DD51-4CE9-A8A1-5CBCA497B273}"/>
          </ac:grpSpMkLst>
        </pc:grpChg>
      </pc:sldChg>
      <pc:sldChg chg="modSp mod">
        <pc:chgData name="Jenna Dargon" userId="55fadb61-f140-4fbb-a278-15aac2f87c6e" providerId="ADAL" clId="{F00CD62A-8DDA-4A6F-B22A-E86D46FEC033}" dt="2022-10-06T09:51:47.507" v="1266" actId="5793"/>
        <pc:sldMkLst>
          <pc:docMk/>
          <pc:sldMk cId="3420127913" sldId="258"/>
        </pc:sldMkLst>
        <pc:spChg chg="mod">
          <ac:chgData name="Jenna Dargon" userId="55fadb61-f140-4fbb-a278-15aac2f87c6e" providerId="ADAL" clId="{F00CD62A-8DDA-4A6F-B22A-E86D46FEC033}" dt="2022-10-06T09:51:47.507" v="1266" actId="5793"/>
          <ac:spMkLst>
            <pc:docMk/>
            <pc:sldMk cId="3420127913" sldId="258"/>
            <ac:spMk id="3" creationId="{A80B7833-9BE4-4EDE-9736-AB0640C620E9}"/>
          </ac:spMkLst>
        </pc:spChg>
      </pc:sldChg>
      <pc:sldChg chg="del">
        <pc:chgData name="Jenna Dargon" userId="55fadb61-f140-4fbb-a278-15aac2f87c6e" providerId="ADAL" clId="{F00CD62A-8DDA-4A6F-B22A-E86D46FEC033}" dt="2022-10-06T08:32:30.262" v="18" actId="47"/>
        <pc:sldMkLst>
          <pc:docMk/>
          <pc:sldMk cId="1959493693" sldId="259"/>
        </pc:sldMkLst>
      </pc:sldChg>
      <pc:sldChg chg="addSp delSp modSp mod">
        <pc:chgData name="Jenna Dargon" userId="55fadb61-f140-4fbb-a278-15aac2f87c6e" providerId="ADAL" clId="{F00CD62A-8DDA-4A6F-B22A-E86D46FEC033}" dt="2022-10-06T09:56:33.589" v="1329" actId="113"/>
        <pc:sldMkLst>
          <pc:docMk/>
          <pc:sldMk cId="3378825058" sldId="261"/>
        </pc:sldMkLst>
        <pc:spChg chg="mod">
          <ac:chgData name="Jenna Dargon" userId="55fadb61-f140-4fbb-a278-15aac2f87c6e" providerId="ADAL" clId="{F00CD62A-8DDA-4A6F-B22A-E86D46FEC033}" dt="2022-10-06T08:42:48.434" v="470" actId="13926"/>
          <ac:spMkLst>
            <pc:docMk/>
            <pc:sldMk cId="3378825058" sldId="261"/>
            <ac:spMk id="2" creationId="{8BA4BD46-1E74-49B3-8020-99427BE95990}"/>
          </ac:spMkLst>
        </pc:spChg>
        <pc:spChg chg="mod">
          <ac:chgData name="Jenna Dargon" userId="55fadb61-f140-4fbb-a278-15aac2f87c6e" providerId="ADAL" clId="{F00CD62A-8DDA-4A6F-B22A-E86D46FEC033}" dt="2022-10-06T09:56:29.066" v="1328" actId="113"/>
          <ac:spMkLst>
            <pc:docMk/>
            <pc:sldMk cId="3378825058" sldId="261"/>
            <ac:spMk id="4" creationId="{F532B1B3-BC68-4B85-AAE6-756A04FC6AAF}"/>
          </ac:spMkLst>
        </pc:spChg>
        <pc:spChg chg="mod">
          <ac:chgData name="Jenna Dargon" userId="55fadb61-f140-4fbb-a278-15aac2f87c6e" providerId="ADAL" clId="{F00CD62A-8DDA-4A6F-B22A-E86D46FEC033}" dt="2022-10-06T08:38:53.258" v="272"/>
          <ac:spMkLst>
            <pc:docMk/>
            <pc:sldMk cId="3378825058" sldId="261"/>
            <ac:spMk id="13" creationId="{A9958261-B626-9E6A-C03A-E2560F831D92}"/>
          </ac:spMkLst>
        </pc:spChg>
        <pc:spChg chg="mod">
          <ac:chgData name="Jenna Dargon" userId="55fadb61-f140-4fbb-a278-15aac2f87c6e" providerId="ADAL" clId="{F00CD62A-8DDA-4A6F-B22A-E86D46FEC033}" dt="2022-10-06T09:56:33.589" v="1329" actId="113"/>
          <ac:spMkLst>
            <pc:docMk/>
            <pc:sldMk cId="3378825058" sldId="261"/>
            <ac:spMk id="14" creationId="{45EB31D8-7831-A3EA-F731-1BD11C783D2D}"/>
          </ac:spMkLst>
        </pc:spChg>
        <pc:grpChg chg="add mod">
          <ac:chgData name="Jenna Dargon" userId="55fadb61-f140-4fbb-a278-15aac2f87c6e" providerId="ADAL" clId="{F00CD62A-8DDA-4A6F-B22A-E86D46FEC033}" dt="2022-10-06T08:40:28.246" v="378" actId="1076"/>
          <ac:grpSpMkLst>
            <pc:docMk/>
            <pc:sldMk cId="3378825058" sldId="261"/>
            <ac:grpSpMk id="5" creationId="{9E34B31E-6E16-0068-EA13-AD0E688FF4F1}"/>
          </ac:grpSpMkLst>
        </pc:grpChg>
        <pc:grpChg chg="mod">
          <ac:chgData name="Jenna Dargon" userId="55fadb61-f140-4fbb-a278-15aac2f87c6e" providerId="ADAL" clId="{F00CD62A-8DDA-4A6F-B22A-E86D46FEC033}" dt="2022-10-06T08:38:53.258" v="272"/>
          <ac:grpSpMkLst>
            <pc:docMk/>
            <pc:sldMk cId="3378825058" sldId="261"/>
            <ac:grpSpMk id="6" creationId="{66A3AC8B-1ABD-E43E-1B4E-85B332C99EB2}"/>
          </ac:grpSpMkLst>
        </pc:grpChg>
        <pc:grpChg chg="del">
          <ac:chgData name="Jenna Dargon" userId="55fadb61-f140-4fbb-a278-15aac2f87c6e" providerId="ADAL" clId="{F00CD62A-8DDA-4A6F-B22A-E86D46FEC033}" dt="2022-10-06T08:37:48.827" v="258" actId="478"/>
          <ac:grpSpMkLst>
            <pc:docMk/>
            <pc:sldMk cId="3378825058" sldId="261"/>
            <ac:grpSpMk id="8" creationId="{4D416E7D-86BA-4C1C-A216-F8196EC45FD3}"/>
          </ac:grpSpMkLst>
        </pc:grpChg>
        <pc:picChg chg="mod">
          <ac:chgData name="Jenna Dargon" userId="55fadb61-f140-4fbb-a278-15aac2f87c6e" providerId="ADAL" clId="{F00CD62A-8DDA-4A6F-B22A-E86D46FEC033}" dt="2022-10-06T08:38:53.258" v="272"/>
          <ac:picMkLst>
            <pc:docMk/>
            <pc:sldMk cId="3378825058" sldId="261"/>
            <ac:picMk id="7" creationId="{B611FD59-74FE-64DA-F817-D7A240AB034F}"/>
          </ac:picMkLst>
        </pc:picChg>
      </pc:sldChg>
      <pc:sldChg chg="modSp mod">
        <pc:chgData name="Jenna Dargon" userId="55fadb61-f140-4fbb-a278-15aac2f87c6e" providerId="ADAL" clId="{F00CD62A-8DDA-4A6F-B22A-E86D46FEC033}" dt="2022-10-06T08:54:23.435" v="1109" actId="20577"/>
        <pc:sldMkLst>
          <pc:docMk/>
          <pc:sldMk cId="1674363154" sldId="263"/>
        </pc:sldMkLst>
        <pc:spChg chg="mod">
          <ac:chgData name="Jenna Dargon" userId="55fadb61-f140-4fbb-a278-15aac2f87c6e" providerId="ADAL" clId="{F00CD62A-8DDA-4A6F-B22A-E86D46FEC033}" dt="2022-10-06T08:54:23.435" v="1109" actId="20577"/>
          <ac:spMkLst>
            <pc:docMk/>
            <pc:sldMk cId="1674363154" sldId="263"/>
            <ac:spMk id="5" creationId="{99E6705A-EEA9-4642-AE9A-1E150D5FE3E8}"/>
          </ac:spMkLst>
        </pc:spChg>
      </pc:sldChg>
      <pc:sldChg chg="modSp mod">
        <pc:chgData name="Jenna Dargon" userId="55fadb61-f140-4fbb-a278-15aac2f87c6e" providerId="ADAL" clId="{F00CD62A-8DDA-4A6F-B22A-E86D46FEC033}" dt="2022-10-06T09:50:28.715" v="1257" actId="14100"/>
        <pc:sldMkLst>
          <pc:docMk/>
          <pc:sldMk cId="989488239" sldId="264"/>
        </pc:sldMkLst>
        <pc:spChg chg="mod">
          <ac:chgData name="Jenna Dargon" userId="55fadb61-f140-4fbb-a278-15aac2f87c6e" providerId="ADAL" clId="{F00CD62A-8DDA-4A6F-B22A-E86D46FEC033}" dt="2022-10-06T09:50:28.715" v="1257" actId="14100"/>
          <ac:spMkLst>
            <pc:docMk/>
            <pc:sldMk cId="989488239" sldId="264"/>
            <ac:spMk id="7" creationId="{16E25BC8-4797-413D-A7E3-BDF226A40F4F}"/>
          </ac:spMkLst>
        </pc:spChg>
        <pc:picChg chg="mod">
          <ac:chgData name="Jenna Dargon" userId="55fadb61-f140-4fbb-a278-15aac2f87c6e" providerId="ADAL" clId="{F00CD62A-8DDA-4A6F-B22A-E86D46FEC033}" dt="2022-10-06T08:57:11.991" v="1182" actId="1035"/>
          <ac:picMkLst>
            <pc:docMk/>
            <pc:sldMk cId="989488239" sldId="264"/>
            <ac:picMk id="4" creationId="{7BDA4C2E-9823-4E32-BDDA-125421455B48}"/>
          </ac:picMkLst>
        </pc:picChg>
        <pc:picChg chg="mod">
          <ac:chgData name="Jenna Dargon" userId="55fadb61-f140-4fbb-a278-15aac2f87c6e" providerId="ADAL" clId="{F00CD62A-8DDA-4A6F-B22A-E86D46FEC033}" dt="2022-10-06T08:57:13.966" v="1187" actId="1036"/>
          <ac:picMkLst>
            <pc:docMk/>
            <pc:sldMk cId="989488239" sldId="264"/>
            <ac:picMk id="8" creationId="{F83C56ED-364E-4D96-AE89-D7CD1A0119BE}"/>
          </ac:picMkLst>
        </pc:picChg>
        <pc:picChg chg="mod">
          <ac:chgData name="Jenna Dargon" userId="55fadb61-f140-4fbb-a278-15aac2f87c6e" providerId="ADAL" clId="{F00CD62A-8DDA-4A6F-B22A-E86D46FEC033}" dt="2022-10-06T08:57:20.846" v="1232" actId="1036"/>
          <ac:picMkLst>
            <pc:docMk/>
            <pc:sldMk cId="989488239" sldId="264"/>
            <ac:picMk id="9" creationId="{53D47D80-078D-4E1D-AB93-7422561FEC42}"/>
          </ac:picMkLst>
        </pc:picChg>
        <pc:picChg chg="mod">
          <ac:chgData name="Jenna Dargon" userId="55fadb61-f140-4fbb-a278-15aac2f87c6e" providerId="ADAL" clId="{F00CD62A-8DDA-4A6F-B22A-E86D46FEC033}" dt="2022-10-06T08:57:17.832" v="1212" actId="1036"/>
          <ac:picMkLst>
            <pc:docMk/>
            <pc:sldMk cId="989488239" sldId="264"/>
            <ac:picMk id="10" creationId="{8CDC63E8-5315-42E4-AC80-A3D86AD0A47D}"/>
          </ac:picMkLst>
        </pc:picChg>
        <pc:picChg chg="mod">
          <ac:chgData name="Jenna Dargon" userId="55fadb61-f140-4fbb-a278-15aac2f87c6e" providerId="ADAL" clId="{F00CD62A-8DDA-4A6F-B22A-E86D46FEC033}" dt="2022-10-06T08:57:22.295" v="1237" actId="1036"/>
          <ac:picMkLst>
            <pc:docMk/>
            <pc:sldMk cId="989488239" sldId="264"/>
            <ac:picMk id="11" creationId="{CD843033-445C-44AE-B591-32F816588AF5}"/>
          </ac:picMkLst>
        </pc:picChg>
      </pc:sldChg>
      <pc:sldChg chg="modSp mod">
        <pc:chgData name="Jenna Dargon" userId="55fadb61-f140-4fbb-a278-15aac2f87c6e" providerId="ADAL" clId="{F00CD62A-8DDA-4A6F-B22A-E86D46FEC033}" dt="2022-10-06T10:05:29.287" v="1547" actId="12"/>
        <pc:sldMkLst>
          <pc:docMk/>
          <pc:sldMk cId="2664076803" sldId="265"/>
        </pc:sldMkLst>
        <pc:spChg chg="mod">
          <ac:chgData name="Jenna Dargon" userId="55fadb61-f140-4fbb-a278-15aac2f87c6e" providerId="ADAL" clId="{F00CD62A-8DDA-4A6F-B22A-E86D46FEC033}" dt="2022-10-06T10:05:29.287" v="1547" actId="12"/>
          <ac:spMkLst>
            <pc:docMk/>
            <pc:sldMk cId="2664076803" sldId="265"/>
            <ac:spMk id="2" creationId="{FA6340C2-F404-446E-906C-F0A4D395ABB9}"/>
          </ac:spMkLst>
        </pc:spChg>
      </pc:sldChg>
      <pc:sldChg chg="del">
        <pc:chgData name="Jenna Dargon" userId="55fadb61-f140-4fbb-a278-15aac2f87c6e" providerId="ADAL" clId="{F00CD62A-8DDA-4A6F-B22A-E86D46FEC033}" dt="2022-10-06T08:32:37.558" v="21" actId="47"/>
        <pc:sldMkLst>
          <pc:docMk/>
          <pc:sldMk cId="2107851997" sldId="271"/>
        </pc:sldMkLst>
      </pc:sldChg>
      <pc:sldChg chg="del">
        <pc:chgData name="Jenna Dargon" userId="55fadb61-f140-4fbb-a278-15aac2f87c6e" providerId="ADAL" clId="{F00CD62A-8DDA-4A6F-B22A-E86D46FEC033}" dt="2022-10-06T08:34:05.889" v="112" actId="47"/>
        <pc:sldMkLst>
          <pc:docMk/>
          <pc:sldMk cId="337628947" sldId="272"/>
        </pc:sldMkLst>
      </pc:sldChg>
      <pc:sldChg chg="del">
        <pc:chgData name="Jenna Dargon" userId="55fadb61-f140-4fbb-a278-15aac2f87c6e" providerId="ADAL" clId="{F00CD62A-8DDA-4A6F-B22A-E86D46FEC033}" dt="2022-10-06T08:32:36.177" v="20" actId="47"/>
        <pc:sldMkLst>
          <pc:docMk/>
          <pc:sldMk cId="1693714309" sldId="273"/>
        </pc:sldMkLst>
      </pc:sldChg>
      <pc:sldChg chg="del">
        <pc:chgData name="Jenna Dargon" userId="55fadb61-f140-4fbb-a278-15aac2f87c6e" providerId="ADAL" clId="{F00CD62A-8DDA-4A6F-B22A-E86D46FEC033}" dt="2022-10-06T08:32:33.410" v="19" actId="47"/>
        <pc:sldMkLst>
          <pc:docMk/>
          <pc:sldMk cId="3224781299" sldId="274"/>
        </pc:sldMkLst>
      </pc:sldChg>
      <pc:sldChg chg="modSp add mod">
        <pc:chgData name="Jenna Dargon" userId="55fadb61-f140-4fbb-a278-15aac2f87c6e" providerId="ADAL" clId="{F00CD62A-8DDA-4A6F-B22A-E86D46FEC033}" dt="2022-10-06T09:51:42.842" v="1263" actId="21"/>
        <pc:sldMkLst>
          <pc:docMk/>
          <pc:sldMk cId="1637838400" sldId="275"/>
        </pc:sldMkLst>
        <pc:spChg chg="mod">
          <ac:chgData name="Jenna Dargon" userId="55fadb61-f140-4fbb-a278-15aac2f87c6e" providerId="ADAL" clId="{F00CD62A-8DDA-4A6F-B22A-E86D46FEC033}" dt="2022-10-06T09:51:42.842" v="1263" actId="21"/>
          <ac:spMkLst>
            <pc:docMk/>
            <pc:sldMk cId="1637838400" sldId="275"/>
            <ac:spMk id="3" creationId="{A80B7833-9BE4-4EDE-9736-AB0640C620E9}"/>
          </ac:spMkLst>
        </pc:spChg>
      </pc:sldChg>
      <pc:sldChg chg="addSp modSp new mod ord modClrScheme chgLayout">
        <pc:chgData name="Jenna Dargon" userId="55fadb61-f140-4fbb-a278-15aac2f87c6e" providerId="ADAL" clId="{F00CD62A-8DDA-4A6F-B22A-E86D46FEC033}" dt="2022-10-06T08:40:19.052" v="377" actId="12"/>
        <pc:sldMkLst>
          <pc:docMk/>
          <pc:sldMk cId="3600056116" sldId="276"/>
        </pc:sldMkLst>
        <pc:spChg chg="add mod">
          <ac:chgData name="Jenna Dargon" userId="55fadb61-f140-4fbb-a278-15aac2f87c6e" providerId="ADAL" clId="{F00CD62A-8DDA-4A6F-B22A-E86D46FEC033}" dt="2022-10-06T08:38:12.417" v="271" actId="20577"/>
          <ac:spMkLst>
            <pc:docMk/>
            <pc:sldMk cId="3600056116" sldId="276"/>
            <ac:spMk id="2" creationId="{B3CAA0C1-15B4-8A30-31C8-2117FCA293DA}"/>
          </ac:spMkLst>
        </pc:spChg>
        <pc:spChg chg="add mod">
          <ac:chgData name="Jenna Dargon" userId="55fadb61-f140-4fbb-a278-15aac2f87c6e" providerId="ADAL" clId="{F00CD62A-8DDA-4A6F-B22A-E86D46FEC033}" dt="2022-10-06T08:40:19.052" v="377" actId="12"/>
          <ac:spMkLst>
            <pc:docMk/>
            <pc:sldMk cId="3600056116" sldId="276"/>
            <ac:spMk id="4" creationId="{25CEF65F-496A-069F-2BCA-90FC0FC9D163}"/>
          </ac:spMkLst>
        </pc:spChg>
      </pc:sldChg>
      <pc:sldChg chg="addSp delSp modSp add mod modClrScheme chgLayout">
        <pc:chgData name="Jenna Dargon" userId="55fadb61-f140-4fbb-a278-15aac2f87c6e" providerId="ADAL" clId="{F00CD62A-8DDA-4A6F-B22A-E86D46FEC033}" dt="2022-10-06T10:00:08.145" v="1414" actId="700"/>
        <pc:sldMkLst>
          <pc:docMk/>
          <pc:sldMk cId="2989900758" sldId="277"/>
        </pc:sldMkLst>
        <pc:spChg chg="mod">
          <ac:chgData name="Jenna Dargon" userId="55fadb61-f140-4fbb-a278-15aac2f87c6e" providerId="ADAL" clId="{F00CD62A-8DDA-4A6F-B22A-E86D46FEC033}" dt="2022-10-06T08:43:14.345" v="471" actId="20577"/>
          <ac:spMkLst>
            <pc:docMk/>
            <pc:sldMk cId="2989900758" sldId="277"/>
            <ac:spMk id="2" creationId="{8BA4BD46-1E74-49B3-8020-99427BE95990}"/>
          </ac:spMkLst>
        </pc:spChg>
        <pc:spChg chg="del mod">
          <ac:chgData name="Jenna Dargon" userId="55fadb61-f140-4fbb-a278-15aac2f87c6e" providerId="ADAL" clId="{F00CD62A-8DDA-4A6F-B22A-E86D46FEC033}" dt="2022-10-06T09:59:46.728" v="1391" actId="478"/>
          <ac:spMkLst>
            <pc:docMk/>
            <pc:sldMk cId="2989900758" sldId="277"/>
            <ac:spMk id="4" creationId="{F532B1B3-BC68-4B85-AAE6-756A04FC6AAF}"/>
          </ac:spMkLst>
        </pc:spChg>
        <pc:spChg chg="add mod">
          <ac:chgData name="Jenna Dargon" userId="55fadb61-f140-4fbb-a278-15aac2f87c6e" providerId="ADAL" clId="{F00CD62A-8DDA-4A6F-B22A-E86D46FEC033}" dt="2022-10-06T10:00:01.476" v="1413" actId="20577"/>
          <ac:spMkLst>
            <pc:docMk/>
            <pc:sldMk cId="2989900758" sldId="277"/>
            <ac:spMk id="10" creationId="{51155157-0E3C-9742-A4FB-55B6B8E2FB4D}"/>
          </ac:spMkLst>
        </pc:spChg>
        <pc:grpChg chg="del">
          <ac:chgData name="Jenna Dargon" userId="55fadb61-f140-4fbb-a278-15aac2f87c6e" providerId="ADAL" clId="{F00CD62A-8DDA-4A6F-B22A-E86D46FEC033}" dt="2022-10-06T08:43:15.453" v="472" actId="478"/>
          <ac:grpSpMkLst>
            <pc:docMk/>
            <pc:sldMk cId="2989900758" sldId="277"/>
            <ac:grpSpMk id="5" creationId="{9E34B31E-6E16-0068-EA13-AD0E688FF4F1}"/>
          </ac:grpSpMkLst>
        </pc:grpChg>
        <pc:graphicFrameChg chg="add del mod modGraphic">
          <ac:chgData name="Jenna Dargon" userId="55fadb61-f140-4fbb-a278-15aac2f87c6e" providerId="ADAL" clId="{F00CD62A-8DDA-4A6F-B22A-E86D46FEC033}" dt="2022-10-06T09:59:33.749" v="1383" actId="478"/>
          <ac:graphicFrameMkLst>
            <pc:docMk/>
            <pc:sldMk cId="2989900758" sldId="277"/>
            <ac:graphicFrameMk id="8" creationId="{3DFA409B-A36B-718C-508D-1BB180529F89}"/>
          </ac:graphicFrameMkLst>
        </pc:graphicFrameChg>
      </pc:sldChg>
      <pc:sldChg chg="modSp add mod">
        <pc:chgData name="Jenna Dargon" userId="55fadb61-f140-4fbb-a278-15aac2f87c6e" providerId="ADAL" clId="{F00CD62A-8DDA-4A6F-B22A-E86D46FEC033}" dt="2022-10-06T10:02:11.943" v="1443" actId="20577"/>
        <pc:sldMkLst>
          <pc:docMk/>
          <pc:sldMk cId="202464573" sldId="278"/>
        </pc:sldMkLst>
        <pc:spChg chg="mod">
          <ac:chgData name="Jenna Dargon" userId="55fadb61-f140-4fbb-a278-15aac2f87c6e" providerId="ADAL" clId="{F00CD62A-8DDA-4A6F-B22A-E86D46FEC033}" dt="2022-10-06T10:01:47.090" v="1436" actId="20577"/>
          <ac:spMkLst>
            <pc:docMk/>
            <pc:sldMk cId="202464573" sldId="278"/>
            <ac:spMk id="2" creationId="{8BA4BD46-1E74-49B3-8020-99427BE95990}"/>
          </ac:spMkLst>
        </pc:spChg>
        <pc:spChg chg="mod">
          <ac:chgData name="Jenna Dargon" userId="55fadb61-f140-4fbb-a278-15aac2f87c6e" providerId="ADAL" clId="{F00CD62A-8DDA-4A6F-B22A-E86D46FEC033}" dt="2022-10-06T08:43:51.404" v="513" actId="20577"/>
          <ac:spMkLst>
            <pc:docMk/>
            <pc:sldMk cId="202464573" sldId="278"/>
            <ac:spMk id="3" creationId="{93CA8860-E1F3-45B5-90ED-551356FBB360}"/>
          </ac:spMkLst>
        </pc:spChg>
        <pc:spChg chg="mod">
          <ac:chgData name="Jenna Dargon" userId="55fadb61-f140-4fbb-a278-15aac2f87c6e" providerId="ADAL" clId="{F00CD62A-8DDA-4A6F-B22A-E86D46FEC033}" dt="2022-10-06T10:02:11.943" v="1443" actId="20577"/>
          <ac:spMkLst>
            <pc:docMk/>
            <pc:sldMk cId="202464573" sldId="278"/>
            <ac:spMk id="4" creationId="{F532B1B3-BC68-4B85-AAE6-756A04FC6AAF}"/>
          </ac:spMkLst>
        </pc:spChg>
      </pc:sldChg>
      <pc:sldChg chg="modSp add mod ord">
        <pc:chgData name="Jenna Dargon" userId="55fadb61-f140-4fbb-a278-15aac2f87c6e" providerId="ADAL" clId="{F00CD62A-8DDA-4A6F-B22A-E86D46FEC033}" dt="2022-10-06T08:47:55.428" v="782" actId="20577"/>
        <pc:sldMkLst>
          <pc:docMk/>
          <pc:sldMk cId="4260023380" sldId="279"/>
        </pc:sldMkLst>
        <pc:spChg chg="mod">
          <ac:chgData name="Jenna Dargon" userId="55fadb61-f140-4fbb-a278-15aac2f87c6e" providerId="ADAL" clId="{F00CD62A-8DDA-4A6F-B22A-E86D46FEC033}" dt="2022-10-06T08:47:55.428" v="782" actId="20577"/>
          <ac:spMkLst>
            <pc:docMk/>
            <pc:sldMk cId="4260023380" sldId="279"/>
            <ac:spMk id="4" creationId="{25CEF65F-496A-069F-2BCA-90FC0FC9D163}"/>
          </ac:spMkLst>
        </pc:spChg>
      </pc:sldChg>
      <pc:sldChg chg="modSp add mod ord">
        <pc:chgData name="Jenna Dargon" userId="55fadb61-f140-4fbb-a278-15aac2f87c6e" providerId="ADAL" clId="{F00CD62A-8DDA-4A6F-B22A-E86D46FEC033}" dt="2022-10-06T08:50:41.631" v="994" actId="12"/>
        <pc:sldMkLst>
          <pc:docMk/>
          <pc:sldMk cId="1411572324" sldId="280"/>
        </pc:sldMkLst>
        <pc:spChg chg="mod">
          <ac:chgData name="Jenna Dargon" userId="55fadb61-f140-4fbb-a278-15aac2f87c6e" providerId="ADAL" clId="{F00CD62A-8DDA-4A6F-B22A-E86D46FEC033}" dt="2022-10-06T08:48:19.631" v="790" actId="20577"/>
          <ac:spMkLst>
            <pc:docMk/>
            <pc:sldMk cId="1411572324" sldId="280"/>
            <ac:spMk id="2" creationId="{8BA4BD46-1E74-49B3-8020-99427BE95990}"/>
          </ac:spMkLst>
        </pc:spChg>
        <pc:spChg chg="mod">
          <ac:chgData name="Jenna Dargon" userId="55fadb61-f140-4fbb-a278-15aac2f87c6e" providerId="ADAL" clId="{F00CD62A-8DDA-4A6F-B22A-E86D46FEC033}" dt="2022-10-06T08:50:41.631" v="994" actId="12"/>
          <ac:spMkLst>
            <pc:docMk/>
            <pc:sldMk cId="1411572324" sldId="280"/>
            <ac:spMk id="4" creationId="{F532B1B3-BC68-4B85-AAE6-756A04FC6AAF}"/>
          </ac:spMkLst>
        </pc:spChg>
      </pc:sldChg>
      <pc:sldChg chg="modSp add del mod">
        <pc:chgData name="Jenna Dargon" userId="55fadb61-f140-4fbb-a278-15aac2f87c6e" providerId="ADAL" clId="{F00CD62A-8DDA-4A6F-B22A-E86D46FEC033}" dt="2022-10-06T10:03:33.666" v="1445" actId="47"/>
        <pc:sldMkLst>
          <pc:docMk/>
          <pc:sldMk cId="230148204" sldId="281"/>
        </pc:sldMkLst>
        <pc:spChg chg="mod">
          <ac:chgData name="Jenna Dargon" userId="55fadb61-f140-4fbb-a278-15aac2f87c6e" providerId="ADAL" clId="{F00CD62A-8DDA-4A6F-B22A-E86D46FEC033}" dt="2022-10-06T08:51:57.763" v="1015" actId="20577"/>
          <ac:spMkLst>
            <pc:docMk/>
            <pc:sldMk cId="230148204" sldId="281"/>
            <ac:spMk id="2" creationId="{8BA4BD46-1E74-49B3-8020-99427BE95990}"/>
          </ac:spMkLst>
        </pc:spChg>
        <pc:spChg chg="mod">
          <ac:chgData name="Jenna Dargon" userId="55fadb61-f140-4fbb-a278-15aac2f87c6e" providerId="ADAL" clId="{F00CD62A-8DDA-4A6F-B22A-E86D46FEC033}" dt="2022-10-06T08:52:42.069" v="1040" actId="13926"/>
          <ac:spMkLst>
            <pc:docMk/>
            <pc:sldMk cId="230148204" sldId="281"/>
            <ac:spMk id="4" creationId="{F532B1B3-BC68-4B85-AAE6-756A04FC6AAF}"/>
          </ac:spMkLst>
        </pc:spChg>
      </pc:sldChg>
      <pc:sldChg chg="add ord">
        <pc:chgData name="Jenna Dargon" userId="55fadb61-f140-4fbb-a278-15aac2f87c6e" providerId="ADAL" clId="{F00CD62A-8DDA-4A6F-B22A-E86D46FEC033}" dt="2022-10-06T08:51:10.009" v="998"/>
        <pc:sldMkLst>
          <pc:docMk/>
          <pc:sldMk cId="1916989730" sldId="282"/>
        </pc:sldMkLst>
      </pc:sldChg>
      <pc:sldChg chg="add ord">
        <pc:chgData name="Jenna Dargon" userId="55fadb61-f140-4fbb-a278-15aac2f87c6e" providerId="ADAL" clId="{F00CD62A-8DDA-4A6F-B22A-E86D46FEC033}" dt="2022-10-06T08:51:22.545" v="1001"/>
        <pc:sldMkLst>
          <pc:docMk/>
          <pc:sldMk cId="3717496179" sldId="283"/>
        </pc:sldMkLst>
      </pc:sldChg>
      <pc:sldChg chg="addSp modSp add mod modClrScheme chgLayout">
        <pc:chgData name="Jenna Dargon" userId="55fadb61-f140-4fbb-a278-15aac2f87c6e" providerId="ADAL" clId="{F00CD62A-8DDA-4A6F-B22A-E86D46FEC033}" dt="2022-10-06T09:54:27.544" v="1295" actId="20577"/>
        <pc:sldMkLst>
          <pc:docMk/>
          <pc:sldMk cId="410396106" sldId="284"/>
        </pc:sldMkLst>
        <pc:spChg chg="add mod">
          <ac:chgData name="Jenna Dargon" userId="55fadb61-f140-4fbb-a278-15aac2f87c6e" providerId="ADAL" clId="{F00CD62A-8DDA-4A6F-B22A-E86D46FEC033}" dt="2022-10-06T09:52:22.338" v="1291" actId="20577"/>
          <ac:spMkLst>
            <pc:docMk/>
            <pc:sldMk cId="410396106" sldId="284"/>
            <ac:spMk id="2" creationId="{697D7C26-4670-8F6A-42D3-1EC8C463BA2D}"/>
          </ac:spMkLst>
        </pc:spChg>
        <pc:spChg chg="mod">
          <ac:chgData name="Jenna Dargon" userId="55fadb61-f140-4fbb-a278-15aac2f87c6e" providerId="ADAL" clId="{F00CD62A-8DDA-4A6F-B22A-E86D46FEC033}" dt="2022-10-06T09:54:27.544" v="1295" actId="20577"/>
          <ac:spMkLst>
            <pc:docMk/>
            <pc:sldMk cId="410396106" sldId="284"/>
            <ac:spMk id="3" creationId="{A80B7833-9BE4-4EDE-9736-AB0640C620E9}"/>
          </ac:spMkLst>
        </pc:spChg>
      </pc:sldChg>
      <pc:sldChg chg="addSp delSp modSp add mod ord">
        <pc:chgData name="Jenna Dargon" userId="55fadb61-f140-4fbb-a278-15aac2f87c6e" providerId="ADAL" clId="{F00CD62A-8DDA-4A6F-B22A-E86D46FEC033}" dt="2022-10-06T09:55:23.916" v="1327" actId="14100"/>
        <pc:sldMkLst>
          <pc:docMk/>
          <pc:sldMk cId="1754253431" sldId="285"/>
        </pc:sldMkLst>
        <pc:spChg chg="del">
          <ac:chgData name="Jenna Dargon" userId="55fadb61-f140-4fbb-a278-15aac2f87c6e" providerId="ADAL" clId="{F00CD62A-8DDA-4A6F-B22A-E86D46FEC033}" dt="2022-10-06T09:54:38.202" v="1299" actId="478"/>
          <ac:spMkLst>
            <pc:docMk/>
            <pc:sldMk cId="1754253431" sldId="285"/>
            <ac:spMk id="3" creationId="{A80B7833-9BE4-4EDE-9736-AB0640C620E9}"/>
          </ac:spMkLst>
        </pc:spChg>
        <pc:spChg chg="mod">
          <ac:chgData name="Jenna Dargon" userId="55fadb61-f140-4fbb-a278-15aac2f87c6e" providerId="ADAL" clId="{F00CD62A-8DDA-4A6F-B22A-E86D46FEC033}" dt="2022-10-06T09:54:53.641" v="1300"/>
          <ac:spMkLst>
            <pc:docMk/>
            <pc:sldMk cId="1754253431" sldId="285"/>
            <ac:spMk id="7" creationId="{E236CE96-E500-E636-38AC-6049CF6F8D44}"/>
          </ac:spMkLst>
        </pc:spChg>
        <pc:spChg chg="mod">
          <ac:chgData name="Jenna Dargon" userId="55fadb61-f140-4fbb-a278-15aac2f87c6e" providerId="ADAL" clId="{F00CD62A-8DDA-4A6F-B22A-E86D46FEC033}" dt="2022-10-06T09:55:23.916" v="1327" actId="14100"/>
          <ac:spMkLst>
            <pc:docMk/>
            <pc:sldMk cId="1754253431" sldId="285"/>
            <ac:spMk id="8" creationId="{C9F89C1F-56C4-23EB-7389-09B59F213992}"/>
          </ac:spMkLst>
        </pc:spChg>
        <pc:grpChg chg="add mod">
          <ac:chgData name="Jenna Dargon" userId="55fadb61-f140-4fbb-a278-15aac2f87c6e" providerId="ADAL" clId="{F00CD62A-8DDA-4A6F-B22A-E86D46FEC033}" dt="2022-10-06T09:55:01.702" v="1302" actId="1076"/>
          <ac:grpSpMkLst>
            <pc:docMk/>
            <pc:sldMk cId="1754253431" sldId="285"/>
            <ac:grpSpMk id="4" creationId="{98A0247A-59F0-E2E1-492F-4AA7F9E71C24}"/>
          </ac:grpSpMkLst>
        </pc:grpChg>
        <pc:grpChg chg="mod">
          <ac:chgData name="Jenna Dargon" userId="55fadb61-f140-4fbb-a278-15aac2f87c6e" providerId="ADAL" clId="{F00CD62A-8DDA-4A6F-B22A-E86D46FEC033}" dt="2022-10-06T09:54:53.641" v="1300"/>
          <ac:grpSpMkLst>
            <pc:docMk/>
            <pc:sldMk cId="1754253431" sldId="285"/>
            <ac:grpSpMk id="5" creationId="{264FAD2D-8478-493E-BD2A-B8AAE2684D24}"/>
          </ac:grpSpMkLst>
        </pc:grpChg>
        <pc:picChg chg="mod">
          <ac:chgData name="Jenna Dargon" userId="55fadb61-f140-4fbb-a278-15aac2f87c6e" providerId="ADAL" clId="{F00CD62A-8DDA-4A6F-B22A-E86D46FEC033}" dt="2022-10-06T09:54:53.641" v="1300"/>
          <ac:picMkLst>
            <pc:docMk/>
            <pc:sldMk cId="1754253431" sldId="285"/>
            <ac:picMk id="6" creationId="{35474A14-8B60-47DA-7B4E-91F5190EB828}"/>
          </ac:picMkLst>
        </pc:picChg>
      </pc:sldChg>
      <pc:sldChg chg="modSp add mod">
        <pc:chgData name="Jenna Dargon" userId="55fadb61-f140-4fbb-a278-15aac2f87c6e" providerId="ADAL" clId="{F00CD62A-8DDA-4A6F-B22A-E86D46FEC033}" dt="2022-10-06T10:01:14.513" v="1435" actId="20577"/>
        <pc:sldMkLst>
          <pc:docMk/>
          <pc:sldMk cId="2676282070" sldId="286"/>
        </pc:sldMkLst>
        <pc:spChg chg="mod">
          <ac:chgData name="Jenna Dargon" userId="55fadb61-f140-4fbb-a278-15aac2f87c6e" providerId="ADAL" clId="{F00CD62A-8DDA-4A6F-B22A-E86D46FEC033}" dt="2022-10-06T10:01:14.513" v="1435" actId="20577"/>
          <ac:spMkLst>
            <pc:docMk/>
            <pc:sldMk cId="2676282070" sldId="286"/>
            <ac:spMk id="10" creationId="{51155157-0E3C-9742-A4FB-55B6B8E2FB4D}"/>
          </ac:spMkLst>
        </pc:spChg>
      </pc:sldChg>
      <pc:sldChg chg="modSp add mod">
        <pc:chgData name="Jenna Dargon" userId="55fadb61-f140-4fbb-a278-15aac2f87c6e" providerId="ADAL" clId="{F00CD62A-8DDA-4A6F-B22A-E86D46FEC033}" dt="2022-10-06T10:04:03.052" v="1471" actId="1076"/>
        <pc:sldMkLst>
          <pc:docMk/>
          <pc:sldMk cId="1494726249" sldId="287"/>
        </pc:sldMkLst>
        <pc:spChg chg="mod">
          <ac:chgData name="Jenna Dargon" userId="55fadb61-f140-4fbb-a278-15aac2f87c6e" providerId="ADAL" clId="{F00CD62A-8DDA-4A6F-B22A-E86D46FEC033}" dt="2022-10-06T10:03:43.186" v="1456" actId="20577"/>
          <ac:spMkLst>
            <pc:docMk/>
            <pc:sldMk cId="1494726249" sldId="287"/>
            <ac:spMk id="2" creationId="{697D7C26-4670-8F6A-42D3-1EC8C463BA2D}"/>
          </ac:spMkLst>
        </pc:spChg>
        <pc:spChg chg="mod">
          <ac:chgData name="Jenna Dargon" userId="55fadb61-f140-4fbb-a278-15aac2f87c6e" providerId="ADAL" clId="{F00CD62A-8DDA-4A6F-B22A-E86D46FEC033}" dt="2022-10-06T10:04:00.399" v="1470" actId="14100"/>
          <ac:spMkLst>
            <pc:docMk/>
            <pc:sldMk cId="1494726249" sldId="287"/>
            <ac:spMk id="7" creationId="{E236CE96-E500-E636-38AC-6049CF6F8D44}"/>
          </ac:spMkLst>
        </pc:spChg>
        <pc:spChg chg="mod">
          <ac:chgData name="Jenna Dargon" userId="55fadb61-f140-4fbb-a278-15aac2f87c6e" providerId="ADAL" clId="{F00CD62A-8DDA-4A6F-B22A-E86D46FEC033}" dt="2022-10-06T10:03:56.241" v="1469" actId="14100"/>
          <ac:spMkLst>
            <pc:docMk/>
            <pc:sldMk cId="1494726249" sldId="287"/>
            <ac:spMk id="8" creationId="{C9F89C1F-56C4-23EB-7389-09B59F213992}"/>
          </ac:spMkLst>
        </pc:spChg>
        <pc:grpChg chg="mod">
          <ac:chgData name="Jenna Dargon" userId="55fadb61-f140-4fbb-a278-15aac2f87c6e" providerId="ADAL" clId="{F00CD62A-8DDA-4A6F-B22A-E86D46FEC033}" dt="2022-10-06T10:04:03.052" v="1471" actId="1076"/>
          <ac:grpSpMkLst>
            <pc:docMk/>
            <pc:sldMk cId="1494726249" sldId="287"/>
            <ac:grpSpMk id="4" creationId="{98A0247A-59F0-E2E1-492F-4AA7F9E71C24}"/>
          </ac:grpSpMkLst>
        </pc:grpChg>
      </pc:sldChg>
      <pc:sldChg chg="addSp delSp modSp add mod">
        <pc:chgData name="Jenna Dargon" userId="55fadb61-f140-4fbb-a278-15aac2f87c6e" providerId="ADAL" clId="{F00CD62A-8DDA-4A6F-B22A-E86D46FEC033}" dt="2022-10-06T10:04:52.052" v="1513" actId="13926"/>
        <pc:sldMkLst>
          <pc:docMk/>
          <pc:sldMk cId="3072057876" sldId="288"/>
        </pc:sldMkLst>
        <pc:spChg chg="add mod">
          <ac:chgData name="Jenna Dargon" userId="55fadb61-f140-4fbb-a278-15aac2f87c6e" providerId="ADAL" clId="{F00CD62A-8DDA-4A6F-B22A-E86D46FEC033}" dt="2022-10-06T10:04:52.052" v="1513" actId="13926"/>
          <ac:spMkLst>
            <pc:docMk/>
            <pc:sldMk cId="3072057876" sldId="288"/>
            <ac:spMk id="3" creationId="{E9EAA2DA-CE1E-4CF1-4A37-F2865BD42E19}"/>
          </ac:spMkLst>
        </pc:spChg>
        <pc:grpChg chg="del">
          <ac:chgData name="Jenna Dargon" userId="55fadb61-f140-4fbb-a278-15aac2f87c6e" providerId="ADAL" clId="{F00CD62A-8DDA-4A6F-B22A-E86D46FEC033}" dt="2022-10-06T10:04:30.092" v="1473" actId="478"/>
          <ac:grpSpMkLst>
            <pc:docMk/>
            <pc:sldMk cId="3072057876" sldId="288"/>
            <ac:grpSpMk id="4" creationId="{98A0247A-59F0-E2E1-492F-4AA7F9E71C24}"/>
          </ac:grpSpMkLst>
        </pc:grpChg>
      </pc:sldChg>
    </pc:docChg>
  </pc:docChgLst>
  <pc:docChgLst>
    <pc:chgData name="Lee Guthrie" userId="94d3796d-bd18-4fd6-a41c-62f30ff22d17" providerId="ADAL" clId="{F386A54D-D058-4C91-965C-D066054E51B3}"/>
    <pc:docChg chg="custSel modSld replTag">
      <pc:chgData name="Lee Guthrie" userId="94d3796d-bd18-4fd6-a41c-62f30ff22d17" providerId="ADAL" clId="{F386A54D-D058-4C91-965C-D066054E51B3}" dt="2022-05-10T14:24:56.356" v="15" actId="1076"/>
      <pc:docMkLst>
        <pc:docMk/>
      </pc:docMkLst>
      <pc:sldChg chg="replTag delTag">
        <pc:chgData name="Lee Guthrie" userId="94d3796d-bd18-4fd6-a41c-62f30ff22d17" providerId="ADAL" clId="{F386A54D-D058-4C91-965C-D066054E51B3}" dt="2022-05-10T14:24:54.351" v="10"/>
        <pc:sldMkLst>
          <pc:docMk/>
          <pc:sldMk cId="3015144728" sldId="256"/>
        </pc:sldMkLst>
      </pc:sldChg>
      <pc:sldChg chg="replTag">
        <pc:chgData name="Lee Guthrie" userId="94d3796d-bd18-4fd6-a41c-62f30ff22d17" providerId="ADAL" clId="{F386A54D-D058-4C91-965C-D066054E51B3}" dt="2022-05-10T14:24:52.992" v="4"/>
        <pc:sldMkLst>
          <pc:docMk/>
          <pc:sldMk cId="4057773510" sldId="257"/>
        </pc:sldMkLst>
      </pc:sldChg>
      <pc:sldChg chg="modSp mod replTag delTag">
        <pc:chgData name="Lee Guthrie" userId="94d3796d-bd18-4fd6-a41c-62f30ff22d17" providerId="ADAL" clId="{F386A54D-D058-4C91-965C-D066054E51B3}" dt="2022-05-10T14:24:56.356" v="15" actId="1076"/>
        <pc:sldMkLst>
          <pc:docMk/>
          <pc:sldMk cId="2107851997" sldId="271"/>
        </pc:sldMkLst>
        <pc:grpChg chg="mod">
          <ac:chgData name="Lee Guthrie" userId="94d3796d-bd18-4fd6-a41c-62f30ff22d17" providerId="ADAL" clId="{F386A54D-D058-4C91-965C-D066054E51B3}" dt="2022-05-10T14:24:56.356" v="15" actId="1076"/>
          <ac:grpSpMkLst>
            <pc:docMk/>
            <pc:sldMk cId="2107851997" sldId="271"/>
            <ac:grpSpMk id="43" creationId="{2E051230-B31E-4BA8-B8E3-07DC3318D8EE}"/>
          </ac:grpSpMkLst>
        </pc:grpChg>
      </pc:sldChg>
      <pc:sldChg chg="replTag">
        <pc:chgData name="Lee Guthrie" userId="94d3796d-bd18-4fd6-a41c-62f30ff22d17" providerId="ADAL" clId="{F386A54D-D058-4C91-965C-D066054E51B3}" dt="2022-05-10T14:24:53.586" v="7"/>
        <pc:sldMkLst>
          <pc:docMk/>
          <pc:sldMk cId="337628947" sldId="272"/>
        </pc:sldMkLst>
      </pc:sldChg>
      <pc:sldChg chg="replTag delTag">
        <pc:chgData name="Lee Guthrie" userId="94d3796d-bd18-4fd6-a41c-62f30ff22d17" providerId="ADAL" clId="{F386A54D-D058-4C91-965C-D066054E51B3}" dt="2022-05-10T14:24:53.575" v="6"/>
        <pc:sldMkLst>
          <pc:docMk/>
          <pc:sldMk cId="1693714309" sldId="273"/>
        </pc:sldMkLst>
      </pc:sldChg>
    </pc:docChg>
  </pc:docChgLst>
  <pc:docChgLst>
    <pc:chgData name="Mark Thirlwell" userId="S::markthirlwell@ncfe.org.uk::48ede7e2-ef25-4679-931d-9434ff5ee92b" providerId="AD" clId="Web-{ACFBC768-7D70-F2EF-E02E-011FEFBB1CDC}"/>
    <pc:docChg chg="modSld">
      <pc:chgData name="Mark Thirlwell" userId="S::markthirlwell@ncfe.org.uk::48ede7e2-ef25-4679-931d-9434ff5ee92b" providerId="AD" clId="Web-{ACFBC768-7D70-F2EF-E02E-011FEFBB1CDC}" dt="2024-12-18T13:45:54.564" v="21" actId="20577"/>
      <pc:docMkLst>
        <pc:docMk/>
      </pc:docMkLst>
      <pc:sldChg chg="modSp">
        <pc:chgData name="Mark Thirlwell" userId="S::markthirlwell@ncfe.org.uk::48ede7e2-ef25-4679-931d-9434ff5ee92b" providerId="AD" clId="Web-{ACFBC768-7D70-F2EF-E02E-011FEFBB1CDC}" dt="2024-12-18T13:44:33.374" v="11" actId="20577"/>
        <pc:sldMkLst>
          <pc:docMk/>
          <pc:sldMk cId="3600056116" sldId="276"/>
        </pc:sldMkLst>
        <pc:spChg chg="mod">
          <ac:chgData name="Mark Thirlwell" userId="S::markthirlwell@ncfe.org.uk::48ede7e2-ef25-4679-931d-9434ff5ee92b" providerId="AD" clId="Web-{ACFBC768-7D70-F2EF-E02E-011FEFBB1CDC}" dt="2024-12-18T13:44:33.374" v="11" actId="20577"/>
          <ac:spMkLst>
            <pc:docMk/>
            <pc:sldMk cId="3600056116" sldId="276"/>
            <ac:spMk id="4" creationId="{25CEF65F-496A-069F-2BCA-90FC0FC9D163}"/>
          </ac:spMkLst>
        </pc:spChg>
      </pc:sldChg>
      <pc:sldChg chg="modSp">
        <pc:chgData name="Mark Thirlwell" userId="S::markthirlwell@ncfe.org.uk::48ede7e2-ef25-4679-931d-9434ff5ee92b" providerId="AD" clId="Web-{ACFBC768-7D70-F2EF-E02E-011FEFBB1CDC}" dt="2024-12-18T13:43:51.873" v="4" actId="20577"/>
        <pc:sldMkLst>
          <pc:docMk/>
          <pc:sldMk cId="410396106" sldId="284"/>
        </pc:sldMkLst>
        <pc:spChg chg="mod">
          <ac:chgData name="Mark Thirlwell" userId="S::markthirlwell@ncfe.org.uk::48ede7e2-ef25-4679-931d-9434ff5ee92b" providerId="AD" clId="Web-{ACFBC768-7D70-F2EF-E02E-011FEFBB1CDC}" dt="2024-12-18T13:43:51.873" v="4" actId="20577"/>
          <ac:spMkLst>
            <pc:docMk/>
            <pc:sldMk cId="410396106" sldId="284"/>
            <ac:spMk id="3" creationId="{A80B7833-9BE4-4EDE-9736-AB0640C620E9}"/>
          </ac:spMkLst>
        </pc:spChg>
      </pc:sldChg>
      <pc:sldChg chg="modSp">
        <pc:chgData name="Mark Thirlwell" userId="S::markthirlwell@ncfe.org.uk::48ede7e2-ef25-4679-931d-9434ff5ee92b" providerId="AD" clId="Web-{ACFBC768-7D70-F2EF-E02E-011FEFBB1CDC}" dt="2024-12-18T13:45:54.564" v="21" actId="20577"/>
        <pc:sldMkLst>
          <pc:docMk/>
          <pc:sldMk cId="3072057876" sldId="288"/>
        </pc:sldMkLst>
        <pc:spChg chg="mod">
          <ac:chgData name="Mark Thirlwell" userId="S::markthirlwell@ncfe.org.uk::48ede7e2-ef25-4679-931d-9434ff5ee92b" providerId="AD" clId="Web-{ACFBC768-7D70-F2EF-E02E-011FEFBB1CDC}" dt="2024-12-18T13:45:54.564" v="21" actId="20577"/>
          <ac:spMkLst>
            <pc:docMk/>
            <pc:sldMk cId="3072057876" sldId="288"/>
            <ac:spMk id="3" creationId="{E9EAA2DA-CE1E-4CF1-4A37-F2865BD42E19}"/>
          </ac:spMkLst>
        </pc:spChg>
      </pc:sldChg>
      <pc:sldChg chg="modSp">
        <pc:chgData name="Mark Thirlwell" userId="S::markthirlwell@ncfe.org.uk::48ede7e2-ef25-4679-931d-9434ff5ee92b" providerId="AD" clId="Web-{ACFBC768-7D70-F2EF-E02E-011FEFBB1CDC}" dt="2024-12-18T13:45:13.719" v="19" actId="20577"/>
        <pc:sldMkLst>
          <pc:docMk/>
          <pc:sldMk cId="3335396724" sldId="289"/>
        </pc:sldMkLst>
        <pc:spChg chg="mod">
          <ac:chgData name="Mark Thirlwell" userId="S::markthirlwell@ncfe.org.uk::48ede7e2-ef25-4679-931d-9434ff5ee92b" providerId="AD" clId="Web-{ACFBC768-7D70-F2EF-E02E-011FEFBB1CDC}" dt="2024-12-18T13:45:13.719" v="19" actId="20577"/>
          <ac:spMkLst>
            <pc:docMk/>
            <pc:sldMk cId="3335396724" sldId="289"/>
            <ac:spMk id="4" creationId="{F532B1B3-BC68-4B85-AAE6-756A04FC6AAF}"/>
          </ac:spMkLst>
        </pc:spChg>
      </pc:sldChg>
    </pc:docChg>
  </pc:docChgLst>
  <pc:docChgLst>
    <pc:chgData name="Emma Harrington" userId="S::emmaharrington@ncfe.org.uk::e69512cc-d7bc-4c5e-9dba-c59080e82dfd" providerId="AD" clId="Web-{FF2FE690-5C1F-BBA3-C512-5A4F58EEA32C}"/>
    <pc:docChg chg="modSld">
      <pc:chgData name="Emma Harrington" userId="S::emmaharrington@ncfe.org.uk::e69512cc-d7bc-4c5e-9dba-c59080e82dfd" providerId="AD" clId="Web-{FF2FE690-5C1F-BBA3-C512-5A4F58EEA32C}" dt="2023-05-12T13:23:22.812" v="3" actId="20577"/>
      <pc:docMkLst>
        <pc:docMk/>
      </pc:docMkLst>
      <pc:sldChg chg="modSp">
        <pc:chgData name="Emma Harrington" userId="S::emmaharrington@ncfe.org.uk::e69512cc-d7bc-4c5e-9dba-c59080e82dfd" providerId="AD" clId="Web-{FF2FE690-5C1F-BBA3-C512-5A4F58EEA32C}" dt="2023-05-12T13:23:22.812" v="3" actId="20577"/>
        <pc:sldMkLst>
          <pc:docMk/>
          <pc:sldMk cId="202464573" sldId="278"/>
        </pc:sldMkLst>
        <pc:spChg chg="mod">
          <ac:chgData name="Emma Harrington" userId="S::emmaharrington@ncfe.org.uk::e69512cc-d7bc-4c5e-9dba-c59080e82dfd" providerId="AD" clId="Web-{FF2FE690-5C1F-BBA3-C512-5A4F58EEA32C}" dt="2023-05-12T13:23:22.812" v="3" actId="20577"/>
          <ac:spMkLst>
            <pc:docMk/>
            <pc:sldMk cId="202464573" sldId="278"/>
            <ac:spMk id="2" creationId="{8BA4BD46-1E74-49B3-8020-99427BE95990}"/>
          </ac:spMkLst>
        </pc:spChg>
      </pc:sldChg>
    </pc:docChg>
  </pc:docChgLst>
  <pc:docChgLst>
    <pc:chgData name="Trang Pham" userId="74f8ac01-2515-4145-98b5-f12dce5e2aef" providerId="ADAL" clId="{8C26DC4F-8245-41F1-81EB-6FC62BCBB643}"/>
    <pc:docChg chg="undo custSel modSld modMainMaster">
      <pc:chgData name="Trang Pham" userId="74f8ac01-2515-4145-98b5-f12dce5e2aef" providerId="ADAL" clId="{8C26DC4F-8245-41F1-81EB-6FC62BCBB643}" dt="2024-12-16T13:42:57.887" v="29" actId="166"/>
      <pc:docMkLst>
        <pc:docMk/>
      </pc:docMkLst>
      <pc:sldChg chg="modSp mod">
        <pc:chgData name="Trang Pham" userId="74f8ac01-2515-4145-98b5-f12dce5e2aef" providerId="ADAL" clId="{8C26DC4F-8245-41F1-81EB-6FC62BCBB643}" dt="2024-12-16T13:41:35.589" v="28" actId="167"/>
        <pc:sldMkLst>
          <pc:docMk/>
          <pc:sldMk cId="4260023380" sldId="279"/>
        </pc:sldMkLst>
        <pc:picChg chg="ord">
          <ac:chgData name="Trang Pham" userId="74f8ac01-2515-4145-98b5-f12dce5e2aef" providerId="ADAL" clId="{8C26DC4F-8245-41F1-81EB-6FC62BCBB643}" dt="2024-12-16T13:41:35.589" v="28" actId="167"/>
          <ac:picMkLst>
            <pc:docMk/>
            <pc:sldMk cId="4260023380" sldId="279"/>
            <ac:picMk id="5" creationId="{97B34931-D2D6-0A47-52ED-4F8A24395AC7}"/>
          </ac:picMkLst>
        </pc:picChg>
      </pc:sldChg>
      <pc:sldMasterChg chg="addSp modSp mod modSldLayout">
        <pc:chgData name="Trang Pham" userId="74f8ac01-2515-4145-98b5-f12dce5e2aef" providerId="ADAL" clId="{8C26DC4F-8245-41F1-81EB-6FC62BCBB643}" dt="2024-12-16T13:40:42.660" v="24" actId="166"/>
        <pc:sldMasterMkLst>
          <pc:docMk/>
          <pc:sldMasterMk cId="1188785011" sldId="2147483648"/>
        </pc:sldMasterMkLst>
        <pc:spChg chg="add mod ord">
          <ac:chgData name="Trang Pham" userId="74f8ac01-2515-4145-98b5-f12dce5e2aef" providerId="ADAL" clId="{8C26DC4F-8245-41F1-81EB-6FC62BCBB643}" dt="2024-12-16T13:40:34.827" v="22" actId="166"/>
          <ac:spMkLst>
            <pc:docMk/>
            <pc:sldMasterMk cId="1188785011" sldId="2147483648"/>
            <ac:spMk id="2" creationId="{FBFF84C3-145F-389B-C6D0-C486107FF107}"/>
          </ac:spMkLst>
        </pc:spChg>
        <pc:sldLayoutChg chg="addSp modSp mod">
          <pc:chgData name="Trang Pham" userId="74f8ac01-2515-4145-98b5-f12dce5e2aef" providerId="ADAL" clId="{8C26DC4F-8245-41F1-81EB-6FC62BCBB643}" dt="2024-12-16T13:40:42.660" v="24" actId="166"/>
          <pc:sldLayoutMkLst>
            <pc:docMk/>
            <pc:sldMasterMk cId="1188785011" sldId="2147483648"/>
            <pc:sldLayoutMk cId="2818874633" sldId="2147483686"/>
          </pc:sldLayoutMkLst>
          <pc:spChg chg="add mod ord">
            <ac:chgData name="Trang Pham" userId="74f8ac01-2515-4145-98b5-f12dce5e2aef" providerId="ADAL" clId="{8C26DC4F-8245-41F1-81EB-6FC62BCBB643}" dt="2024-12-16T13:40:42.660" v="24" actId="166"/>
            <ac:spMkLst>
              <pc:docMk/>
              <pc:sldMasterMk cId="1188785011" sldId="2147483648"/>
              <pc:sldLayoutMk cId="2818874633" sldId="2147483686"/>
              <ac:spMk id="2" creationId="{F3C91FB5-3010-03D0-5E50-437323E1DB13}"/>
            </ac:spMkLst>
          </pc:spChg>
        </pc:sldLayoutChg>
      </pc:sldMasterChg>
      <pc:sldMasterChg chg="addSp modSp mod">
        <pc:chgData name="Trang Pham" userId="74f8ac01-2515-4145-98b5-f12dce5e2aef" providerId="ADAL" clId="{8C26DC4F-8245-41F1-81EB-6FC62BCBB643}" dt="2024-12-16T13:40:30.297" v="21" actId="166"/>
        <pc:sldMasterMkLst>
          <pc:docMk/>
          <pc:sldMasterMk cId="461596073" sldId="2147483673"/>
        </pc:sldMasterMkLst>
        <pc:spChg chg="add mod ord">
          <ac:chgData name="Trang Pham" userId="74f8ac01-2515-4145-98b5-f12dce5e2aef" providerId="ADAL" clId="{8C26DC4F-8245-41F1-81EB-6FC62BCBB643}" dt="2024-12-16T13:40:30.297" v="21" actId="166"/>
          <ac:spMkLst>
            <pc:docMk/>
            <pc:sldMasterMk cId="461596073" sldId="2147483673"/>
            <ac:spMk id="2" creationId="{235AF29B-BF61-BF83-2580-A8BACC20E8A2}"/>
          </ac:spMkLst>
        </pc:spChg>
        <pc:picChg chg="mod">
          <ac:chgData name="Trang Pham" userId="74f8ac01-2515-4145-98b5-f12dce5e2aef" providerId="ADAL" clId="{8C26DC4F-8245-41F1-81EB-6FC62BCBB643}" dt="2024-12-16T13:38:37.585" v="17" actId="1076"/>
          <ac:picMkLst>
            <pc:docMk/>
            <pc:sldMasterMk cId="461596073" sldId="2147483673"/>
            <ac:picMk id="8" creationId="{AA5B0B1C-6728-4D92-9766-6DDCE9733BB9}"/>
          </ac:picMkLst>
        </pc:picChg>
      </pc:sldMasterChg>
      <pc:sldMasterChg chg="addSp modSp modSldLayout">
        <pc:chgData name="Trang Pham" userId="74f8ac01-2515-4145-98b5-f12dce5e2aef" providerId="ADAL" clId="{8C26DC4F-8245-41F1-81EB-6FC62BCBB643}" dt="2024-12-16T13:42:57.887" v="29" actId="166"/>
        <pc:sldMasterMkLst>
          <pc:docMk/>
          <pc:sldMasterMk cId="1035412646" sldId="2147483687"/>
        </pc:sldMasterMkLst>
        <pc:spChg chg="add mod">
          <ac:chgData name="Trang Pham" userId="74f8ac01-2515-4145-98b5-f12dce5e2aef" providerId="ADAL" clId="{8C26DC4F-8245-41F1-81EB-6FC62BCBB643}" dt="2024-12-16T13:39:22.774" v="20"/>
          <ac:spMkLst>
            <pc:docMk/>
            <pc:sldMasterMk cId="1035412646" sldId="2147483687"/>
            <ac:spMk id="2" creationId="{ED33DC71-9501-8B24-B792-4BFA89B52A15}"/>
          </ac:spMkLst>
        </pc:spChg>
        <pc:sldLayoutChg chg="addSp modSp mod">
          <pc:chgData name="Trang Pham" userId="74f8ac01-2515-4145-98b5-f12dce5e2aef" providerId="ADAL" clId="{8C26DC4F-8245-41F1-81EB-6FC62BCBB643}" dt="2024-12-16T13:42:57.887" v="29" actId="166"/>
          <pc:sldLayoutMkLst>
            <pc:docMk/>
            <pc:sldMasterMk cId="1035412646" sldId="2147483687"/>
            <pc:sldLayoutMk cId="1457850769" sldId="2147483699"/>
          </pc:sldLayoutMkLst>
          <pc:spChg chg="add mod ord">
            <ac:chgData name="Trang Pham" userId="74f8ac01-2515-4145-98b5-f12dce5e2aef" providerId="ADAL" clId="{8C26DC4F-8245-41F1-81EB-6FC62BCBB643}" dt="2024-12-16T13:42:57.887" v="29" actId="166"/>
            <ac:spMkLst>
              <pc:docMk/>
              <pc:sldMasterMk cId="1035412646" sldId="2147483687"/>
              <pc:sldLayoutMk cId="1457850769" sldId="2147483699"/>
              <ac:spMk id="2" creationId="{914BD01F-2F66-41C4-D536-9C5C2EF2DACA}"/>
            </ac:spMkLst>
          </pc:spChg>
        </pc:sldLayoutChg>
        <pc:sldLayoutChg chg="addSp modSp">
          <pc:chgData name="Trang Pham" userId="74f8ac01-2515-4145-98b5-f12dce5e2aef" providerId="ADAL" clId="{8C26DC4F-8245-41F1-81EB-6FC62BCBB643}" dt="2024-12-16T13:41:03.121" v="27"/>
          <pc:sldLayoutMkLst>
            <pc:docMk/>
            <pc:sldMasterMk cId="1035412646" sldId="2147483687"/>
            <pc:sldLayoutMk cId="2546892013" sldId="2147483700"/>
          </pc:sldLayoutMkLst>
          <pc:spChg chg="add mod">
            <ac:chgData name="Trang Pham" userId="74f8ac01-2515-4145-98b5-f12dce5e2aef" providerId="ADAL" clId="{8C26DC4F-8245-41F1-81EB-6FC62BCBB643}" dt="2024-12-16T13:41:03.121" v="27"/>
            <ac:spMkLst>
              <pc:docMk/>
              <pc:sldMasterMk cId="1035412646" sldId="2147483687"/>
              <pc:sldLayoutMk cId="2546892013" sldId="2147483700"/>
              <ac:spMk id="2" creationId="{059F5BC9-A66B-9CAF-7348-D2DDAA826AF5}"/>
            </ac:spMkLst>
          </pc:spChg>
        </pc:sldLayoutChg>
        <pc:sldLayoutChg chg="addSp modSp">
          <pc:chgData name="Trang Pham" userId="74f8ac01-2515-4145-98b5-f12dce5e2aef" providerId="ADAL" clId="{8C26DC4F-8245-41F1-81EB-6FC62BCBB643}" dt="2024-12-16T13:41:01.155" v="26"/>
          <pc:sldLayoutMkLst>
            <pc:docMk/>
            <pc:sldMasterMk cId="1035412646" sldId="2147483687"/>
            <pc:sldLayoutMk cId="880073683" sldId="2147483701"/>
          </pc:sldLayoutMkLst>
          <pc:spChg chg="add mod">
            <ac:chgData name="Trang Pham" userId="74f8ac01-2515-4145-98b5-f12dce5e2aef" providerId="ADAL" clId="{8C26DC4F-8245-41F1-81EB-6FC62BCBB643}" dt="2024-12-16T13:41:01.155" v="26"/>
            <ac:spMkLst>
              <pc:docMk/>
              <pc:sldMasterMk cId="1035412646" sldId="2147483687"/>
              <pc:sldLayoutMk cId="880073683" sldId="2147483701"/>
              <ac:spMk id="2" creationId="{959E6860-47BA-D00F-726A-A57EBE9646EF}"/>
            </ac:spMkLst>
          </pc:spChg>
        </pc:sldLayoutChg>
      </pc:sldMaster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slideMaster" Target="../slideMasters/slideMaster3.xml"/><Relationship Id="rId1" Type="http://schemas.openxmlformats.org/officeDocument/2006/relationships/tags" Target="../tags/tag6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slideMaster" Target="../slideMasters/slideMaster3.xml"/><Relationship Id="rId1" Type="http://schemas.openxmlformats.org/officeDocument/2006/relationships/tags" Target="../tags/tag7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emf"/><Relationship Id="rId2" Type="http://schemas.openxmlformats.org/officeDocument/2006/relationships/slideMaster" Target="../slideMasters/slideMaster3.xml"/><Relationship Id="rId1" Type="http://schemas.openxmlformats.org/officeDocument/2006/relationships/tags" Target="../tags/tag8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5.sv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5.sv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5.sv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4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278628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ome stud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Icon&#10;&#10;Description automatically generated">
            <a:extLst>
              <a:ext uri="{FF2B5EF4-FFF2-40B4-BE49-F238E27FC236}">
                <a16:creationId xmlns:a16="http://schemas.microsoft.com/office/drawing/2014/main" id="{A095D78D-6236-4815-8852-9E980D6720A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85381" y="919668"/>
            <a:ext cx="1260000" cy="1260000"/>
          </a:xfrm>
          <a:prstGeom prst="rect">
            <a:avLst/>
          </a:prstGeom>
        </p:spPr>
      </p:pic>
      <p:sp>
        <p:nvSpPr>
          <p:cNvPr id="8" name="TextBox 1">
            <a:extLst>
              <a:ext uri="{FF2B5EF4-FFF2-40B4-BE49-F238E27FC236}">
                <a16:creationId xmlns:a16="http://schemas.microsoft.com/office/drawing/2014/main" id="{372A3465-1745-4DB9-A9BA-BFE228C203D2}"/>
              </a:ext>
            </a:extLst>
          </p:cNvPr>
          <p:cNvSpPr txBox="1"/>
          <p:nvPr userDrawn="1"/>
        </p:nvSpPr>
        <p:spPr>
          <a:xfrm>
            <a:off x="454114" y="1243409"/>
            <a:ext cx="7641085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>
                <a:solidFill>
                  <a:srgbClr val="333333"/>
                </a:solidFill>
                <a:latin typeface="Verdana"/>
                <a:ea typeface="Verdana"/>
                <a:cs typeface="Verdana"/>
              </a:rPr>
              <a:t>Home study</a:t>
            </a:r>
            <a:endParaRPr lang="en-US" sz="3200">
              <a:solidFill>
                <a:srgbClr val="33333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295781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12208992" cy="6867558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914BD01F-2F66-41C4-D536-9C5C2EF2DACA}"/>
              </a:ext>
            </a:extLst>
          </p:cNvPr>
          <p:cNvSpPr txBox="1"/>
          <p:nvPr userDrawn="1"/>
        </p:nvSpPr>
        <p:spPr>
          <a:xfrm rot="20611195">
            <a:off x="1137683" y="2817626"/>
            <a:ext cx="6368903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1500" dirty="0">
                <a:solidFill>
                  <a:schemeClr val="bg1">
                    <a:lumMod val="8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SAMPLE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5785076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orient="horz" pos="777" userDrawn="1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983BB87-1A2E-40E8-B94C-97ADBAF5C2B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12207599" cy="6866774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959E6860-47BA-D00F-726A-A57EBE9646EF}"/>
              </a:ext>
            </a:extLst>
          </p:cNvPr>
          <p:cNvSpPr txBox="1"/>
          <p:nvPr userDrawn="1"/>
        </p:nvSpPr>
        <p:spPr>
          <a:xfrm rot="20611195">
            <a:off x="1137683" y="2817626"/>
            <a:ext cx="6368903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1500" dirty="0">
                <a:solidFill>
                  <a:schemeClr val="bg1">
                    <a:lumMod val="8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SAMPLE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8007368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12208984" cy="6867554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059F5BC9-A66B-9CAF-7348-D2DDAA826AF5}"/>
              </a:ext>
            </a:extLst>
          </p:cNvPr>
          <p:cNvSpPr txBox="1"/>
          <p:nvPr userDrawn="1"/>
        </p:nvSpPr>
        <p:spPr>
          <a:xfrm rot="20611195">
            <a:off x="1137683" y="2817626"/>
            <a:ext cx="6368903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1500" dirty="0">
                <a:solidFill>
                  <a:schemeClr val="bg1">
                    <a:lumMod val="8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SAMPLE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4689201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Activi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Icon&#10;&#10;Description automatically generated">
            <a:extLst>
              <a:ext uri="{FF2B5EF4-FFF2-40B4-BE49-F238E27FC236}">
                <a16:creationId xmlns:a16="http://schemas.microsoft.com/office/drawing/2014/main" id="{C248C164-02F1-4F48-B6C7-983CB6AD874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85381" y="919668"/>
            <a:ext cx="1260000" cy="1260000"/>
          </a:xfrm>
          <a:prstGeom prst="rect">
            <a:avLst/>
          </a:prstGeom>
        </p:spPr>
      </p:pic>
      <p:pic>
        <p:nvPicPr>
          <p:cNvPr id="8" name="Graphic 7" descr="Stopwatch 75% with solid fill">
            <a:extLst>
              <a:ext uri="{FF2B5EF4-FFF2-40B4-BE49-F238E27FC236}">
                <a16:creationId xmlns:a16="http://schemas.microsoft.com/office/drawing/2014/main" id="{7B0EE3F6-2190-45CB-901E-4A8ECF51F784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529298" y="5151551"/>
            <a:ext cx="720000" cy="7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541305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er Activi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FDF5DB2E-949D-475C-891A-717AA21CEB65}"/>
              </a:ext>
            </a:extLst>
          </p:cNvPr>
          <p:cNvSpPr txBox="1"/>
          <p:nvPr userDrawn="1"/>
        </p:nvSpPr>
        <p:spPr>
          <a:xfrm>
            <a:off x="454490" y="1243409"/>
            <a:ext cx="8232662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>
                <a:solidFill>
                  <a:srgbClr val="333333"/>
                </a:solidFill>
                <a:latin typeface="Verdana"/>
                <a:ea typeface="Verdana"/>
                <a:cs typeface="Verdana"/>
              </a:rPr>
              <a:t>Starter activity</a:t>
            </a:r>
            <a:endParaRPr lang="en-US" sz="1400">
              <a:solidFill>
                <a:srgbClr val="333333"/>
              </a:solidFill>
            </a:endParaRPr>
          </a:p>
        </p:txBody>
      </p:sp>
      <p:pic>
        <p:nvPicPr>
          <p:cNvPr id="15" name="Picture 14" descr="Icon&#10;&#10;Description automatically generated">
            <a:extLst>
              <a:ext uri="{FF2B5EF4-FFF2-40B4-BE49-F238E27FC236}">
                <a16:creationId xmlns:a16="http://schemas.microsoft.com/office/drawing/2014/main" id="{18064E9D-90B8-47EF-AD0F-BDF7534B656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85381" y="919668"/>
            <a:ext cx="1260000" cy="1260000"/>
          </a:xfrm>
          <a:prstGeom prst="rect">
            <a:avLst/>
          </a:prstGeom>
        </p:spPr>
      </p:pic>
      <p:pic>
        <p:nvPicPr>
          <p:cNvPr id="16" name="Graphic 15" descr="Stopwatch 75% with solid fill">
            <a:extLst>
              <a:ext uri="{FF2B5EF4-FFF2-40B4-BE49-F238E27FC236}">
                <a16:creationId xmlns:a16="http://schemas.microsoft.com/office/drawing/2014/main" id="{4EF659AA-F89B-493C-B845-528D6E092A68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529298" y="5151551"/>
            <a:ext cx="720000" cy="7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576691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evious Sess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9876FD80-9D02-4BC1-97E3-0C128405EFCE}"/>
              </a:ext>
            </a:extLst>
          </p:cNvPr>
          <p:cNvSpPr txBox="1"/>
          <p:nvPr userDrawn="1"/>
        </p:nvSpPr>
        <p:spPr>
          <a:xfrm>
            <a:off x="454114" y="1243409"/>
            <a:ext cx="8232662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>
                <a:solidFill>
                  <a:srgbClr val="333333"/>
                </a:solidFill>
                <a:latin typeface="Verdana"/>
                <a:ea typeface="Verdana"/>
                <a:cs typeface="Verdana"/>
              </a:rPr>
              <a:t>Previous lesson</a:t>
            </a:r>
            <a:endParaRPr lang="en-US" sz="1400">
              <a:solidFill>
                <a:srgbClr val="333333"/>
              </a:solidFill>
            </a:endParaRPr>
          </a:p>
        </p:txBody>
      </p:sp>
      <p:pic>
        <p:nvPicPr>
          <p:cNvPr id="3" name="Graphic 2" descr="Rewind with solid fill">
            <a:extLst>
              <a:ext uri="{FF2B5EF4-FFF2-40B4-BE49-F238E27FC236}">
                <a16:creationId xmlns:a16="http://schemas.microsoft.com/office/drawing/2014/main" id="{EDA7DDE2-5C2A-4460-AFAD-E5C453F41F7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089079" y="934129"/>
            <a:ext cx="1260000" cy="12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079149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arning outcom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Icon&#10;&#10;Description automatically generated">
            <a:extLst>
              <a:ext uri="{FF2B5EF4-FFF2-40B4-BE49-F238E27FC236}">
                <a16:creationId xmlns:a16="http://schemas.microsoft.com/office/drawing/2014/main" id="{56648F36-9607-4B77-B46E-3FC08326484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06274" y="923449"/>
            <a:ext cx="1260000" cy="126000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34B5FB98-27B5-4DEB-A539-98462EE653EC}"/>
              </a:ext>
            </a:extLst>
          </p:cNvPr>
          <p:cNvSpPr txBox="1"/>
          <p:nvPr userDrawn="1"/>
        </p:nvSpPr>
        <p:spPr>
          <a:xfrm>
            <a:off x="452033" y="1243409"/>
            <a:ext cx="8232662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>
                <a:solidFill>
                  <a:srgbClr val="333333"/>
                </a:solidFill>
                <a:latin typeface="Verdana"/>
                <a:ea typeface="Verdana"/>
                <a:cs typeface="Verdana"/>
              </a:rPr>
              <a:t>What you will learn</a:t>
            </a:r>
            <a:endParaRPr lang="en-US" sz="1400">
              <a:solidFill>
                <a:srgbClr val="33333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363471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ctivi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Icon&#10;&#10;Description automatically generated">
            <a:extLst>
              <a:ext uri="{FF2B5EF4-FFF2-40B4-BE49-F238E27FC236}">
                <a16:creationId xmlns:a16="http://schemas.microsoft.com/office/drawing/2014/main" id="{C248C164-02F1-4F48-B6C7-983CB6AD874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85381" y="919668"/>
            <a:ext cx="1260000" cy="1260000"/>
          </a:xfrm>
          <a:prstGeom prst="rect">
            <a:avLst/>
          </a:prstGeom>
        </p:spPr>
      </p:pic>
      <p:pic>
        <p:nvPicPr>
          <p:cNvPr id="8" name="Graphic 7" descr="Stopwatch 75% with solid fill">
            <a:extLst>
              <a:ext uri="{FF2B5EF4-FFF2-40B4-BE49-F238E27FC236}">
                <a16:creationId xmlns:a16="http://schemas.microsoft.com/office/drawing/2014/main" id="{7B0EE3F6-2190-45CB-901E-4A8ECF51F784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529298" y="5151551"/>
            <a:ext cx="720000" cy="7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108897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eedbac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12208984" cy="6867553"/>
          </a:xfrm>
          <a:prstGeom prst="rect">
            <a:avLst/>
          </a:prstGeom>
        </p:spPr>
      </p:pic>
      <p:pic>
        <p:nvPicPr>
          <p:cNvPr id="4" name="Picture 3" descr="Icon&#10;&#10;Description automatically generated">
            <a:extLst>
              <a:ext uri="{FF2B5EF4-FFF2-40B4-BE49-F238E27FC236}">
                <a16:creationId xmlns:a16="http://schemas.microsoft.com/office/drawing/2014/main" id="{0D80E6B4-0123-47D4-911F-766FC1A69EC1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66619" y="2331583"/>
            <a:ext cx="3379407" cy="3358702"/>
          </a:xfrm>
          <a:prstGeom prst="rect">
            <a:avLst/>
          </a:prstGeom>
        </p:spPr>
      </p:pic>
      <p:pic>
        <p:nvPicPr>
          <p:cNvPr id="5" name="Picture 4" descr="Icon&#10;&#10;Description automatically generated">
            <a:extLst>
              <a:ext uri="{FF2B5EF4-FFF2-40B4-BE49-F238E27FC236}">
                <a16:creationId xmlns:a16="http://schemas.microsoft.com/office/drawing/2014/main" id="{CB6BC410-D22B-4919-ADF1-8528F820BF8B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52901" y="4664751"/>
            <a:ext cx="1586249" cy="157653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5074F576-C431-446D-B231-7308E9FA7C77}"/>
              </a:ext>
            </a:extLst>
          </p:cNvPr>
          <p:cNvSpPr txBox="1"/>
          <p:nvPr userDrawn="1"/>
        </p:nvSpPr>
        <p:spPr>
          <a:xfrm>
            <a:off x="452438" y="1243409"/>
            <a:ext cx="8232662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>
                <a:solidFill>
                  <a:srgbClr val="333333"/>
                </a:solidFill>
                <a:latin typeface="Verdana"/>
                <a:ea typeface="Verdana"/>
                <a:cs typeface="Verdana"/>
              </a:rPr>
              <a:t>Activity feedback</a:t>
            </a:r>
            <a:endParaRPr lang="en-US" sz="1400">
              <a:solidFill>
                <a:srgbClr val="333333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3C91FB5-3010-03D0-5E50-437323E1DB13}"/>
              </a:ext>
            </a:extLst>
          </p:cNvPr>
          <p:cNvSpPr txBox="1"/>
          <p:nvPr userDrawn="1"/>
        </p:nvSpPr>
        <p:spPr>
          <a:xfrm rot="20611195">
            <a:off x="1137683" y="2817626"/>
            <a:ext cx="6368903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1500" dirty="0">
                <a:solidFill>
                  <a:schemeClr val="bg1">
                    <a:lumMod val="8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SAMPLE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1887463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gress chec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F2F3442D-4961-43B6-AE8C-4AD1B542760F}"/>
              </a:ext>
            </a:extLst>
          </p:cNvPr>
          <p:cNvSpPr txBox="1"/>
          <p:nvPr userDrawn="1"/>
        </p:nvSpPr>
        <p:spPr>
          <a:xfrm>
            <a:off x="454114" y="1243409"/>
            <a:ext cx="7641085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>
                <a:solidFill>
                  <a:srgbClr val="333333"/>
                </a:solidFill>
                <a:latin typeface="Verdana"/>
                <a:ea typeface="Verdana"/>
                <a:cs typeface="Verdana"/>
              </a:rPr>
              <a:t>Progress check</a:t>
            </a:r>
            <a:endParaRPr lang="en-US" sz="1400">
              <a:solidFill>
                <a:srgbClr val="333333"/>
              </a:solidFill>
            </a:endParaRPr>
          </a:p>
        </p:txBody>
      </p:sp>
      <p:pic>
        <p:nvPicPr>
          <p:cNvPr id="3" name="Picture 2" descr="Icon&#10;&#10;Description automatically generated">
            <a:extLst>
              <a:ext uri="{FF2B5EF4-FFF2-40B4-BE49-F238E27FC236}">
                <a16:creationId xmlns:a16="http://schemas.microsoft.com/office/drawing/2014/main" id="{0F6710BA-B025-4382-8993-5B55D4053CB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88670" y="918905"/>
            <a:ext cx="1260000" cy="12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152834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ca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1">
            <a:extLst>
              <a:ext uri="{FF2B5EF4-FFF2-40B4-BE49-F238E27FC236}">
                <a16:creationId xmlns:a16="http://schemas.microsoft.com/office/drawing/2014/main" id="{9244FEEE-4690-4480-BA7D-C24B96349855}"/>
              </a:ext>
            </a:extLst>
          </p:cNvPr>
          <p:cNvSpPr txBox="1"/>
          <p:nvPr userDrawn="1"/>
        </p:nvSpPr>
        <p:spPr>
          <a:xfrm>
            <a:off x="454114" y="1243409"/>
            <a:ext cx="7641085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>
                <a:solidFill>
                  <a:srgbClr val="333333"/>
                </a:solidFill>
                <a:latin typeface="Verdana"/>
                <a:ea typeface="Verdana"/>
                <a:cs typeface="Verdana"/>
              </a:rPr>
              <a:t>Lesson recap</a:t>
            </a:r>
            <a:endParaRPr lang="en-US" sz="3200">
              <a:solidFill>
                <a:srgbClr val="333333"/>
              </a:solidFill>
            </a:endParaRPr>
          </a:p>
        </p:txBody>
      </p:sp>
      <p:pic>
        <p:nvPicPr>
          <p:cNvPr id="7" name="Picture 6" descr="Icon&#10;&#10;Description automatically generated">
            <a:extLst>
              <a:ext uri="{FF2B5EF4-FFF2-40B4-BE49-F238E27FC236}">
                <a16:creationId xmlns:a16="http://schemas.microsoft.com/office/drawing/2014/main" id="{82A65623-05CA-4C04-9BE1-8608FD72BE0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06274" y="923449"/>
            <a:ext cx="1260000" cy="12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197825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ext les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phic 6" descr="Rewind with solid fill">
            <a:extLst>
              <a:ext uri="{FF2B5EF4-FFF2-40B4-BE49-F238E27FC236}">
                <a16:creationId xmlns:a16="http://schemas.microsoft.com/office/drawing/2014/main" id="{F430B415-F997-44E8-A566-F4AA0ADEB68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10800000">
            <a:off x="10089079" y="934129"/>
            <a:ext cx="1260000" cy="1260000"/>
          </a:xfrm>
          <a:prstGeom prst="rect">
            <a:avLst/>
          </a:prstGeom>
        </p:spPr>
      </p:pic>
      <p:sp>
        <p:nvSpPr>
          <p:cNvPr id="8" name="TextBox 1">
            <a:extLst>
              <a:ext uri="{FF2B5EF4-FFF2-40B4-BE49-F238E27FC236}">
                <a16:creationId xmlns:a16="http://schemas.microsoft.com/office/drawing/2014/main" id="{E8B7D475-02A9-49F3-82C6-88E4BE086096}"/>
              </a:ext>
            </a:extLst>
          </p:cNvPr>
          <p:cNvSpPr txBox="1"/>
          <p:nvPr userDrawn="1"/>
        </p:nvSpPr>
        <p:spPr>
          <a:xfrm>
            <a:off x="454114" y="1243409"/>
            <a:ext cx="7641085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>
                <a:solidFill>
                  <a:srgbClr val="333333"/>
                </a:solidFill>
                <a:latin typeface="Verdana"/>
                <a:ea typeface="Verdana"/>
                <a:cs typeface="Verdana"/>
              </a:rPr>
              <a:t>Next lesson</a:t>
            </a:r>
            <a:endParaRPr lang="en-US" sz="3200">
              <a:solidFill>
                <a:srgbClr val="33333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424757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ags" Target="../tags/tag2.xml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emf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image" Target="../media/image2.emf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tags" Target="../tags/tag3.xml"/><Relationship Id="rId5" Type="http://schemas.openxmlformats.org/officeDocument/2006/relationships/slideLayout" Target="../slideLayouts/slideLayout6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7" Type="http://schemas.openxmlformats.org/officeDocument/2006/relationships/image" Target="../media/image13.emf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tags" Target="../tags/tag5.xml"/><Relationship Id="rId5" Type="http://schemas.openxmlformats.org/officeDocument/2006/relationships/theme" Target="../theme/theme3.xml"/><Relationship Id="rId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AA5B0B1C-6728-4D92-9766-6DDCE9733BB9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0" y="0"/>
            <a:ext cx="12208986" cy="6867554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235AF29B-BF61-BF83-2580-A8BACC20E8A2}"/>
              </a:ext>
            </a:extLst>
          </p:cNvPr>
          <p:cNvSpPr txBox="1"/>
          <p:nvPr userDrawn="1"/>
        </p:nvSpPr>
        <p:spPr>
          <a:xfrm rot="20611195">
            <a:off x="1137683" y="2817626"/>
            <a:ext cx="6368903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1500" dirty="0">
                <a:solidFill>
                  <a:schemeClr val="bg1">
                    <a:lumMod val="8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SAMPLE</a:t>
            </a:r>
          </a:p>
        </p:txBody>
      </p:sp>
    </p:spTree>
    <p:custDataLst>
      <p:tags r:id="rId3"/>
    </p:custDataLst>
    <p:extLst>
      <p:ext uri="{BB962C8B-B14F-4D97-AF65-F5344CB8AC3E}">
        <p14:creationId xmlns:p14="http://schemas.microsoft.com/office/powerpoint/2010/main" val="4615960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279" userDrawn="1">
          <p15:clr>
            <a:srgbClr val="F26B43"/>
          </p15:clr>
        </p15:guide>
        <p15:guide id="2" orient="horz" pos="1275" userDrawn="1">
          <p15:clr>
            <a:srgbClr val="F26B43"/>
          </p15:clr>
        </p15:guide>
        <p15:guide id="3" orient="horz" pos="4247" userDrawn="1">
          <p15:clr>
            <a:srgbClr val="F26B43"/>
          </p15:clr>
        </p15:guide>
        <p15:guide id="4" pos="5087" userDrawn="1">
          <p15:clr>
            <a:srgbClr val="F26B43"/>
          </p15:clr>
        </p15:guide>
        <p15:guide id="5" pos="574" userDrawn="1">
          <p15:clr>
            <a:srgbClr val="F26B43"/>
          </p15:clr>
        </p15:guide>
        <p15:guide id="6" orient="horz" pos="3362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>
            <a:extLst>
              <a:ext uri="{FF2B5EF4-FFF2-40B4-BE49-F238E27FC236}">
                <a16:creationId xmlns:a16="http://schemas.microsoft.com/office/drawing/2014/main" id="{F5C87568-E786-40CD-A0D0-E8EE8FA686A0}"/>
              </a:ext>
            </a:extLst>
          </p:cNvPr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0" y="0"/>
            <a:ext cx="12208992" cy="6867558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FBFF84C3-145F-389B-C6D0-C486107FF107}"/>
              </a:ext>
            </a:extLst>
          </p:cNvPr>
          <p:cNvSpPr txBox="1"/>
          <p:nvPr userDrawn="1"/>
        </p:nvSpPr>
        <p:spPr>
          <a:xfrm rot="20611195">
            <a:off x="1137683" y="2817626"/>
            <a:ext cx="6368903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1500" dirty="0">
                <a:solidFill>
                  <a:schemeClr val="bg1">
                    <a:lumMod val="8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SAMPLE</a:t>
            </a:r>
          </a:p>
        </p:txBody>
      </p:sp>
    </p:spTree>
    <p:custDataLst>
      <p:tags r:id="rId11"/>
    </p:custDataLst>
    <p:extLst>
      <p:ext uri="{BB962C8B-B14F-4D97-AF65-F5344CB8AC3E}">
        <p14:creationId xmlns:p14="http://schemas.microsoft.com/office/powerpoint/2010/main" val="11887850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86" r:id="rId5"/>
    <p:sldLayoutId id="2147483667" r:id="rId6"/>
    <p:sldLayoutId id="2147483668" r:id="rId7"/>
    <p:sldLayoutId id="2147483669" r:id="rId8"/>
    <p:sldLayoutId id="2147483670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279" userDrawn="1">
          <p15:clr>
            <a:srgbClr val="F26B43"/>
          </p15:clr>
        </p15:guide>
        <p15:guide id="2" orient="horz" pos="777" userDrawn="1">
          <p15:clr>
            <a:srgbClr val="F26B43"/>
          </p15:clr>
        </p15:guide>
        <p15:guide id="3" orient="horz" pos="3929" userDrawn="1">
          <p15:clr>
            <a:srgbClr val="F26B43"/>
          </p15:clr>
        </p15:guide>
        <p15:guide id="4" pos="7401" userDrawn="1">
          <p15:clr>
            <a:srgbClr val="F26B43"/>
          </p15:clr>
        </p15:guide>
        <p15:guide id="5" orient="horz" pos="1162" userDrawn="1">
          <p15:clr>
            <a:srgbClr val="F26B43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F020976-E3C9-41BA-ABF8-A90E9536341D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0" y="0"/>
            <a:ext cx="12208992" cy="6867558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ED33DC71-9501-8B24-B792-4BFA89B52A15}"/>
              </a:ext>
            </a:extLst>
          </p:cNvPr>
          <p:cNvSpPr txBox="1"/>
          <p:nvPr userDrawn="1"/>
        </p:nvSpPr>
        <p:spPr>
          <a:xfrm rot="20611195">
            <a:off x="1137683" y="2817626"/>
            <a:ext cx="6368903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1500" dirty="0">
                <a:solidFill>
                  <a:schemeClr val="bg1">
                    <a:lumMod val="8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SAMPLE</a:t>
            </a:r>
          </a:p>
        </p:txBody>
      </p:sp>
    </p:spTree>
    <p:custDataLst>
      <p:tags r:id="rId6"/>
    </p:custDataLst>
    <p:extLst>
      <p:ext uri="{BB962C8B-B14F-4D97-AF65-F5344CB8AC3E}">
        <p14:creationId xmlns:p14="http://schemas.microsoft.com/office/powerpoint/2010/main" val="10354126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1" r:id="rId2"/>
    <p:sldLayoutId id="2147483700" r:id="rId3"/>
    <p:sldLayoutId id="2147483702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777" userDrawn="1">
          <p15:clr>
            <a:srgbClr val="F26B43"/>
          </p15:clr>
        </p15:guide>
        <p15:guide id="2" pos="279" userDrawn="1">
          <p15:clr>
            <a:srgbClr val="F26B43"/>
          </p15:clr>
        </p15:guide>
        <p15:guide id="3" orient="horz" pos="3952" userDrawn="1">
          <p15:clr>
            <a:srgbClr val="F26B43"/>
          </p15:clr>
        </p15:guide>
        <p15:guide id="4" pos="7401" userDrawn="1">
          <p15:clr>
            <a:srgbClr val="F26B43"/>
          </p15:clr>
        </p15:guide>
        <p15:guide id="5" orient="horz" pos="1162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9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9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tags" Target="../tags/tag20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2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tags" Target="../tags/tag2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2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slideLayout" Target="../slideLayouts/slideLayout11.xml"/><Relationship Id="rId1" Type="http://schemas.openxmlformats.org/officeDocument/2006/relationships/tags" Target="../tags/tag2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tags" Target="../tags/tag2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2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2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0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tags" Target="../tags/tag28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29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slideLayout" Target="../slideLayouts/slideLayout8.xml"/><Relationship Id="rId1" Type="http://schemas.openxmlformats.org/officeDocument/2006/relationships/tags" Target="../tags/tag30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slideLayout" Target="../slideLayouts/slideLayout10.xml"/><Relationship Id="rId1" Type="http://schemas.openxmlformats.org/officeDocument/2006/relationships/tags" Target="../tags/tag3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3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1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1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tags" Target="../tags/tag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8FDA571-6C94-441F-9983-D2E6861FD27A}"/>
              </a:ext>
            </a:extLst>
          </p:cNvPr>
          <p:cNvSpPr txBox="1"/>
          <p:nvPr/>
        </p:nvSpPr>
        <p:spPr>
          <a:xfrm>
            <a:off x="923821" y="2032656"/>
            <a:ext cx="7147029" cy="2062103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  <a:cs typeface="Verdana"/>
              </a:rPr>
              <a:t>Content area 1:</a:t>
            </a:r>
          </a:p>
          <a:p>
            <a:endParaRPr lang="en-GB" sz="3200" b="1" dirty="0">
              <a:solidFill>
                <a:srgbClr val="333333"/>
              </a:solidFill>
              <a:latin typeface="Verdana"/>
              <a:ea typeface="Verdana"/>
              <a:cs typeface="Verdana"/>
            </a:endParaRPr>
          </a:p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</a:rPr>
              <a:t>Design and production in context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165BC95-29B2-439F-8B7C-5863CEED1CCD}"/>
              </a:ext>
            </a:extLst>
          </p:cNvPr>
          <p:cNvSpPr txBox="1"/>
          <p:nvPr/>
        </p:nvSpPr>
        <p:spPr>
          <a:xfrm>
            <a:off x="335872" y="5501599"/>
            <a:ext cx="7734978" cy="141577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GB" sz="2400" b="1" dirty="0">
                <a:solidFill>
                  <a:srgbClr val="333333"/>
                </a:solidFill>
                <a:latin typeface="Arial"/>
                <a:cs typeface="Arial"/>
              </a:rPr>
              <a:t>Lesson 1: </a:t>
            </a:r>
            <a:r>
              <a:rPr lang="en-GB" sz="2400" b="1" dirty="0">
                <a:latin typeface="Arial"/>
                <a:cs typeface="Arial"/>
              </a:rPr>
              <a:t>Introduction to the course &amp; preparation for starting your ‘Design journey’</a:t>
            </a:r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1600" dirty="0">
              <a:solidFill>
                <a:srgbClr val="33333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ts val="1200"/>
              </a:lnSpc>
              <a:tabLst>
                <a:tab pos="2865755" algn="ctr"/>
                <a:tab pos="5731510" algn="r"/>
                <a:tab pos="9000490" algn="r"/>
              </a:tabLst>
            </a:pPr>
            <a:r>
              <a:rPr lang="en-GB" sz="1600" dirty="0">
                <a:solidFill>
                  <a:srgbClr val="333333"/>
                </a:solidFill>
                <a:latin typeface="Arial"/>
                <a:cs typeface="Arial"/>
              </a:rPr>
              <a:t>NCFE Level 1 / 2 Technical Award in Creative Design and Production (603/7003/8)</a:t>
            </a:r>
          </a:p>
          <a:p>
            <a:endParaRPr lang="en-GB" sz="1200" dirty="0">
              <a:solidFill>
                <a:srgbClr val="333333"/>
              </a:solidFill>
              <a:latin typeface="Arial"/>
              <a:cs typeface="Arial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DE651BE-41A8-50FE-4C17-174C944D7BF0}"/>
              </a:ext>
            </a:extLst>
          </p:cNvPr>
          <p:cNvSpPr txBox="1"/>
          <p:nvPr/>
        </p:nvSpPr>
        <p:spPr>
          <a:xfrm>
            <a:off x="8174114" y="6371492"/>
            <a:ext cx="610339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800" dirty="0">
                <a:solidFill>
                  <a:srgbClr val="333333"/>
                </a:solidFill>
                <a:latin typeface="Arial"/>
                <a:cs typeface="Arial"/>
              </a:rPr>
              <a:t>Version 1.0</a:t>
            </a:r>
            <a:endParaRPr lang="en-US" sz="1800" dirty="0">
              <a:solidFill>
                <a:srgbClr val="333333"/>
              </a:solidFill>
              <a:latin typeface="Arial"/>
              <a:cs typeface="Arial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1514472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BA4BD46-1E74-49B3-8020-99427BE95990}"/>
              </a:ext>
            </a:extLst>
          </p:cNvPr>
          <p:cNvSpPr txBox="1"/>
          <p:nvPr/>
        </p:nvSpPr>
        <p:spPr>
          <a:xfrm>
            <a:off x="442913" y="1250266"/>
            <a:ext cx="8852089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  <a:cs typeface="Verdana"/>
              </a:rPr>
              <a:t>Learning journey</a:t>
            </a:r>
            <a:endParaRPr lang="en-US" sz="1400" dirty="0">
              <a:solidFill>
                <a:srgbClr val="333333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3CA8860-E1F3-45B5-90ED-551356FBB360}"/>
              </a:ext>
            </a:extLst>
          </p:cNvPr>
          <p:cNvSpPr txBox="1"/>
          <p:nvPr/>
        </p:nvSpPr>
        <p:spPr>
          <a:xfrm>
            <a:off x="10103168" y="5908615"/>
            <a:ext cx="1645920" cy="400110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endParaRPr lang="en-GB" sz="2000" b="1" dirty="0">
              <a:solidFill>
                <a:srgbClr val="333333"/>
              </a:solidFill>
              <a:latin typeface="Arial"/>
              <a:cs typeface="Calibri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532B1B3-BC68-4B85-AAE6-756A04FC6AAF}"/>
              </a:ext>
            </a:extLst>
          </p:cNvPr>
          <p:cNvSpPr txBox="1"/>
          <p:nvPr/>
        </p:nvSpPr>
        <p:spPr>
          <a:xfrm>
            <a:off x="451212" y="1844018"/>
            <a:ext cx="9086193" cy="4447371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sz="2400" b="1" dirty="0">
                <a:solidFill>
                  <a:srgbClr val="333333"/>
                </a:solidFill>
                <a:latin typeface="Arial" panose="020B0604020202020204" pitchFamily="34" charset="0"/>
                <a:ea typeface="Verdana"/>
                <a:cs typeface="Arial" panose="020B0604020202020204" pitchFamily="34" charset="0"/>
              </a:rPr>
              <a:t>What is the learning journey?</a:t>
            </a:r>
          </a:p>
          <a:p>
            <a:endParaRPr lang="en-GB" sz="2400" b="1" dirty="0">
              <a:latin typeface="Arial" panose="020B0604020202020204" pitchFamily="34" charset="0"/>
              <a:ea typeface="Verdana"/>
              <a:cs typeface="Arial" panose="020B0604020202020204" pitchFamily="34" charset="0"/>
            </a:endParaRPr>
          </a:p>
          <a:p>
            <a:r>
              <a:rPr lang="en-GB" sz="2400" dirty="0">
                <a:latin typeface="Arial" panose="020B0604020202020204" pitchFamily="34" charset="0"/>
                <a:ea typeface="Verdana"/>
                <a:cs typeface="Arial" panose="020B0604020202020204" pitchFamily="34" charset="0"/>
              </a:rPr>
              <a:t>This Covers the following:</a:t>
            </a:r>
            <a:endParaRPr lang="en-US" sz="2400" dirty="0">
              <a:latin typeface="Arial" panose="020B0604020202020204" pitchFamily="34" charset="0"/>
              <a:ea typeface="Verdana"/>
              <a:cs typeface="Arial" panose="020B0604020202020204" pitchFamily="34" charset="0"/>
            </a:endParaRPr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400" dirty="0">
                <a:latin typeface="Arial"/>
                <a:ea typeface="Verdana"/>
                <a:cs typeface="Arial"/>
              </a:rPr>
              <a:t>Qualification overview and content areas, including how the content areas relate to each other.</a:t>
            </a:r>
            <a:endParaRPr lang="en-US" sz="2400" dirty="0">
              <a:latin typeface="Arial"/>
              <a:ea typeface="Verdana"/>
              <a:cs typeface="Arial"/>
            </a:endParaRPr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400" dirty="0">
                <a:latin typeface="Arial"/>
                <a:ea typeface="Verdana"/>
                <a:cs typeface="Arial"/>
              </a:rPr>
              <a:t>The learning aims and objectives of Content Area 1, including how they inter-relate.</a:t>
            </a:r>
            <a:endParaRPr lang="en-US" sz="2400">
              <a:latin typeface="Arial"/>
              <a:ea typeface="Verdana"/>
              <a:cs typeface="Arial"/>
            </a:endParaRPr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400" dirty="0">
                <a:latin typeface="Arial"/>
                <a:ea typeface="Verdana"/>
                <a:cs typeface="Arial"/>
              </a:rPr>
              <a:t>Road map of the two-year qualification, including timetable.</a:t>
            </a:r>
            <a:endParaRPr lang="en-US" sz="2400" dirty="0">
              <a:latin typeface="Arial" panose="020B0604020202020204" pitchFamily="34" charset="0"/>
              <a:ea typeface="Verdana"/>
              <a:cs typeface="Arial" panose="020B0604020202020204" pitchFamily="34" charset="0"/>
            </a:endParaRPr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400" dirty="0">
                <a:latin typeface="Arial"/>
                <a:ea typeface="Verdana"/>
                <a:cs typeface="Arial"/>
              </a:rPr>
              <a:t>Learner workbooks, sketchbooks, key terminology.</a:t>
            </a:r>
            <a:endParaRPr lang="en-US" sz="2400" dirty="0">
              <a:latin typeface="Arial"/>
              <a:ea typeface="Verdana"/>
              <a:cs typeface="Arial"/>
            </a:endParaRPr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400" dirty="0">
                <a:latin typeface="Arial"/>
                <a:ea typeface="Verdana"/>
                <a:cs typeface="Arial"/>
              </a:rPr>
              <a:t>Equipment required.</a:t>
            </a:r>
            <a:endParaRPr lang="en-US" sz="2400" dirty="0">
              <a:latin typeface="Arial" panose="020B0604020202020204" pitchFamily="34" charset="0"/>
              <a:ea typeface="Verdana"/>
              <a:cs typeface="Arial" panose="020B0604020202020204" pitchFamily="34" charset="0"/>
            </a:endParaRPr>
          </a:p>
          <a:p>
            <a:endParaRPr lang="en-US" dirty="0">
              <a:cs typeface="Calibri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33539672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BA4BD46-1E74-49B3-8020-99427BE95990}"/>
              </a:ext>
            </a:extLst>
          </p:cNvPr>
          <p:cNvSpPr txBox="1"/>
          <p:nvPr/>
        </p:nvSpPr>
        <p:spPr>
          <a:xfrm>
            <a:off x="442913" y="1250266"/>
            <a:ext cx="8852089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>
                <a:solidFill>
                  <a:srgbClr val="333333"/>
                </a:solidFill>
                <a:latin typeface="Verdana"/>
                <a:ea typeface="Verdana"/>
                <a:cs typeface="Verdana"/>
              </a:rPr>
              <a:t>The learning journey</a:t>
            </a:r>
            <a:endParaRPr lang="en-US" sz="1400">
              <a:solidFill>
                <a:srgbClr val="333333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1155157-0E3C-9742-A4FB-55B6B8E2FB4D}"/>
              </a:ext>
            </a:extLst>
          </p:cNvPr>
          <p:cNvSpPr txBox="1"/>
          <p:nvPr/>
        </p:nvSpPr>
        <p:spPr>
          <a:xfrm>
            <a:off x="451302" y="1853064"/>
            <a:ext cx="8156196" cy="3416320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algn="l" fontAlgn="b"/>
            <a:r>
              <a:rPr lang="en-GB" sz="2400" u="none" strike="noStrike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Content areas:</a:t>
            </a:r>
          </a:p>
          <a:p>
            <a:pPr algn="l" fontAlgn="b"/>
            <a:endParaRPr lang="en-GB" sz="2400" u="none" strike="noStrike" dirty="0"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 fontAlgn="b">
              <a:buAutoNum type="arabicPeriod"/>
            </a:pPr>
            <a:r>
              <a:rPr lang="en-GB" sz="2400" dirty="0">
                <a:latin typeface="Arial" panose="020B0604020202020204" pitchFamily="34" charset="0"/>
                <a:ea typeface="+mn-lt"/>
                <a:cs typeface="Arial" panose="020B0604020202020204" pitchFamily="34" charset="0"/>
              </a:rPr>
              <a:t>Design and production in context </a:t>
            </a:r>
            <a:endParaRPr lang="en-US" sz="2400" dirty="0">
              <a:latin typeface="Arial" panose="020B0604020202020204" pitchFamily="34" charset="0"/>
              <a:ea typeface="+mn-lt"/>
              <a:cs typeface="Arial" panose="020B0604020202020204" pitchFamily="34" charset="0"/>
            </a:endParaRPr>
          </a:p>
          <a:p>
            <a:pPr marL="457200" indent="-457200">
              <a:buAutoNum type="arabicPeriod"/>
            </a:pPr>
            <a:r>
              <a:rPr lang="en-GB" sz="2400" dirty="0">
                <a:latin typeface="Arial" panose="020B0604020202020204" pitchFamily="34" charset="0"/>
                <a:ea typeface="+mn-lt"/>
                <a:cs typeface="Arial" panose="020B0604020202020204" pitchFamily="34" charset="0"/>
              </a:rPr>
              <a:t>Design materials and processes</a:t>
            </a:r>
            <a:endParaRPr lang="en-US" sz="2400" dirty="0">
              <a:latin typeface="Arial" panose="020B0604020202020204" pitchFamily="34" charset="0"/>
              <a:ea typeface="+mn-lt"/>
              <a:cs typeface="Arial" panose="020B0604020202020204" pitchFamily="34" charset="0"/>
            </a:endParaRPr>
          </a:p>
          <a:p>
            <a:pPr marL="457200" indent="-457200">
              <a:buAutoNum type="arabicPeriod"/>
            </a:pPr>
            <a:r>
              <a:rPr lang="en-GB" sz="2400" dirty="0">
                <a:latin typeface="Arial" panose="020B0604020202020204" pitchFamily="34" charset="0"/>
                <a:ea typeface="+mn-lt"/>
                <a:cs typeface="Arial" panose="020B0604020202020204" pitchFamily="34" charset="0"/>
              </a:rPr>
              <a:t>Design brief and production processes </a:t>
            </a:r>
            <a:endParaRPr lang="en-US" sz="2400" dirty="0">
              <a:latin typeface="Arial" panose="020B0604020202020204" pitchFamily="34" charset="0"/>
              <a:ea typeface="+mn-lt"/>
              <a:cs typeface="Arial" panose="020B0604020202020204" pitchFamily="34" charset="0"/>
            </a:endParaRPr>
          </a:p>
          <a:p>
            <a:pPr marL="457200" indent="-457200">
              <a:buAutoNum type="arabicPeriod"/>
            </a:pPr>
            <a:r>
              <a:rPr lang="en-GB" sz="2400" dirty="0">
                <a:latin typeface="Arial" panose="020B0604020202020204" pitchFamily="34" charset="0"/>
                <a:ea typeface="+mn-lt"/>
                <a:cs typeface="Arial" panose="020B0604020202020204" pitchFamily="34" charset="0"/>
              </a:rPr>
              <a:t>Presentation of a design solution </a:t>
            </a:r>
            <a:endParaRPr lang="en-US" sz="2400" dirty="0">
              <a:latin typeface="Arial" panose="020B0604020202020204" pitchFamily="34" charset="0"/>
              <a:ea typeface="+mn-lt"/>
              <a:cs typeface="Arial" panose="020B0604020202020204" pitchFamily="34" charset="0"/>
            </a:endParaRPr>
          </a:p>
          <a:p>
            <a:pPr marL="457200" indent="-457200">
              <a:buAutoNum type="arabicPeriod"/>
            </a:pPr>
            <a:r>
              <a:rPr lang="en-GB" sz="2400" dirty="0">
                <a:latin typeface="Arial" panose="020B0604020202020204" pitchFamily="34" charset="0"/>
                <a:ea typeface="+mn-lt"/>
                <a:cs typeface="Arial" panose="020B0604020202020204" pitchFamily="34" charset="0"/>
              </a:rPr>
              <a:t>Review of processes </a:t>
            </a:r>
            <a:r>
              <a:rPr lang="en-GB" sz="2400" u="none" strike="noStrike" dirty="0">
                <a:effectLst/>
                <a:latin typeface="Arial" panose="020B0604020202020204" pitchFamily="34" charset="0"/>
                <a:ea typeface="+mn-lt"/>
                <a:cs typeface="Arial" panose="020B0604020202020204" pitchFamily="34" charset="0"/>
              </a:rPr>
              <a:t>and </a:t>
            </a:r>
            <a:r>
              <a:rPr lang="en-GB" sz="2400" dirty="0">
                <a:latin typeface="Arial" panose="020B0604020202020204" pitchFamily="34" charset="0"/>
                <a:ea typeface="+mn-lt"/>
                <a:cs typeface="Arial" panose="020B0604020202020204" pitchFamily="34" charset="0"/>
              </a:rPr>
              <a:t>solution</a:t>
            </a:r>
            <a:endParaRPr lang="en-US" sz="2400" dirty="0">
              <a:latin typeface="Arial" panose="020B0604020202020204" pitchFamily="34" charset="0"/>
              <a:ea typeface="+mn-lt"/>
              <a:cs typeface="Arial" panose="020B0604020202020204" pitchFamily="34" charset="0"/>
            </a:endParaRPr>
          </a:p>
          <a:p>
            <a:pPr marL="457200" indent="-457200">
              <a:buAutoNum type="arabicPeriod"/>
            </a:pPr>
            <a:r>
              <a:rPr lang="en-GB" sz="2400" dirty="0">
                <a:latin typeface="Arial" panose="020B0604020202020204" pitchFamily="34" charset="0"/>
                <a:ea typeface="+mn-lt"/>
                <a:cs typeface="Arial" panose="020B0604020202020204" pitchFamily="34" charset="0"/>
              </a:rPr>
              <a:t>Working </a:t>
            </a:r>
            <a:r>
              <a:rPr lang="en-GB" sz="2400" u="none" strike="noStrike" dirty="0">
                <a:effectLst/>
                <a:latin typeface="Arial" panose="020B0604020202020204" pitchFamily="34" charset="0"/>
                <a:ea typeface="+mn-lt"/>
                <a:cs typeface="Arial" panose="020B0604020202020204" pitchFamily="34" charset="0"/>
              </a:rPr>
              <a:t>in </a:t>
            </a:r>
            <a:r>
              <a:rPr lang="en-GB" sz="2400" dirty="0">
                <a:latin typeface="Arial" panose="020B0604020202020204" pitchFamily="34" charset="0"/>
                <a:ea typeface="+mn-lt"/>
                <a:cs typeface="Arial" panose="020B0604020202020204" pitchFamily="34" charset="0"/>
              </a:rPr>
              <a:t>the design production industries</a:t>
            </a:r>
            <a:endParaRPr lang="en-US" sz="2400" dirty="0">
              <a:latin typeface="Arial" panose="020B0604020202020204" pitchFamily="34" charset="0"/>
              <a:ea typeface="+mn-lt"/>
              <a:cs typeface="Arial" panose="020B0604020202020204" pitchFamily="34" charset="0"/>
            </a:endParaRPr>
          </a:p>
          <a:p>
            <a:pPr marL="457200" indent="-457200">
              <a:buAutoNum type="arabicPeriod"/>
            </a:pPr>
            <a:endParaRPr lang="en-GB" sz="2400" dirty="0">
              <a:latin typeface="Arial"/>
              <a:cs typeface="Arial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8990075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BA4BD46-1E74-49B3-8020-99427BE95990}"/>
              </a:ext>
            </a:extLst>
          </p:cNvPr>
          <p:cNvSpPr txBox="1"/>
          <p:nvPr/>
        </p:nvSpPr>
        <p:spPr>
          <a:xfrm>
            <a:off x="442913" y="1250266"/>
            <a:ext cx="8852089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>
                <a:solidFill>
                  <a:srgbClr val="333333"/>
                </a:solidFill>
                <a:latin typeface="Verdana"/>
                <a:ea typeface="Verdana"/>
                <a:cs typeface="Verdana"/>
              </a:rPr>
              <a:t>The learning journey</a:t>
            </a:r>
            <a:endParaRPr lang="en-US" sz="1400">
              <a:solidFill>
                <a:srgbClr val="333333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3CA8860-E1F3-45B5-90ED-551356FBB360}"/>
              </a:ext>
            </a:extLst>
          </p:cNvPr>
          <p:cNvSpPr txBox="1"/>
          <p:nvPr/>
        </p:nvSpPr>
        <p:spPr>
          <a:xfrm>
            <a:off x="10103168" y="5908615"/>
            <a:ext cx="1645920" cy="400110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GB" sz="2000" b="1">
                <a:solidFill>
                  <a:srgbClr val="333333"/>
                </a:solidFill>
                <a:latin typeface="Arial"/>
                <a:ea typeface="+mn-lt"/>
                <a:cs typeface="+mn-lt"/>
              </a:rPr>
              <a:t>00 minutes</a:t>
            </a:r>
            <a:endParaRPr lang="en-US">
              <a:solidFill>
                <a:srgbClr val="333333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1155157-0E3C-9742-A4FB-55B6B8E2FB4D}"/>
              </a:ext>
            </a:extLst>
          </p:cNvPr>
          <p:cNvSpPr txBox="1"/>
          <p:nvPr/>
        </p:nvSpPr>
        <p:spPr>
          <a:xfrm>
            <a:off x="451302" y="1853064"/>
            <a:ext cx="8156196" cy="2677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fontAlgn="b"/>
            <a:r>
              <a:rPr lang="en-GB" sz="2400" u="none" strike="noStrike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Content area 1:</a:t>
            </a:r>
          </a:p>
          <a:p>
            <a:pPr algn="l" fontAlgn="b"/>
            <a:endParaRPr lang="en-GB" sz="2400" u="none" strike="noStrike" dirty="0"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lvl="0" indent="-342900">
              <a:buFont typeface="+mj-lt"/>
              <a:buAutoNum type="arabicPeriod"/>
            </a:pPr>
            <a:r>
              <a:rPr lang="en-GB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Design and production in context</a:t>
            </a:r>
            <a:endParaRPr lang="en-GB" sz="2400" dirty="0">
              <a:solidFill>
                <a:srgbClr val="000000"/>
              </a:solidFill>
              <a:effectLst/>
              <a:latin typeface="Arial" panose="020B0604020202020204" pitchFamily="34" charset="0"/>
              <a:ea typeface="Calibri" panose="020F0502020204030204" pitchFamily="34" charset="0"/>
            </a:endParaRPr>
          </a:p>
          <a:p>
            <a:pPr lvl="1"/>
            <a:r>
              <a:rPr lang="en-GB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1.1 Design movements </a:t>
            </a:r>
          </a:p>
          <a:p>
            <a:pPr lvl="1"/>
            <a:r>
              <a:rPr lang="en-GB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1.2 Design principles </a:t>
            </a:r>
          </a:p>
          <a:p>
            <a:pPr lvl="1"/>
            <a:r>
              <a:rPr lang="en-GB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1.3 Environmental impact of a product </a:t>
            </a:r>
          </a:p>
          <a:p>
            <a:pPr lvl="1"/>
            <a:r>
              <a:rPr lang="en-GB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1.4 </a:t>
            </a:r>
            <a:r>
              <a:rPr lang="en-GB" sz="2400" dirty="0">
                <a:effectLst/>
                <a:latin typeface="Arial" panose="020B0604020202020204" pitchFamily="34" charset="0"/>
                <a:ea typeface="Times" panose="02020603050405020304" pitchFamily="18" charset="0"/>
                <a:cs typeface="Times New Roman" panose="02020603050405020304" pitchFamily="18" charset="0"/>
              </a:rPr>
              <a:t>Impact of social factors on a product </a:t>
            </a:r>
            <a:endParaRPr lang="en-GB" sz="2400" b="0" i="0" u="none" strike="noStrike" dirty="0">
              <a:solidFill>
                <a:srgbClr val="000000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1B277340-E12A-CDE6-0BEB-40D604E6A8CC}"/>
              </a:ext>
            </a:extLst>
          </p:cNvPr>
          <p:cNvSpPr/>
          <p:nvPr/>
        </p:nvSpPr>
        <p:spPr>
          <a:xfrm>
            <a:off x="9901382" y="5772727"/>
            <a:ext cx="1930400" cy="7019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7628207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ustDataLst>
      <p:tags r:id="rId1"/>
    </p:custDataLst>
    <p:extLst>
      <p:ext uri="{BB962C8B-B14F-4D97-AF65-F5344CB8AC3E}">
        <p14:creationId xmlns:p14="http://schemas.microsoft.com/office/powerpoint/2010/main" val="371749617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BA4BD46-1E74-49B3-8020-99427BE95990}"/>
              </a:ext>
            </a:extLst>
          </p:cNvPr>
          <p:cNvSpPr txBox="1"/>
          <p:nvPr/>
        </p:nvSpPr>
        <p:spPr>
          <a:xfrm>
            <a:off x="442913" y="1250266"/>
            <a:ext cx="8852089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  <a:cs typeface="Verdana"/>
              </a:rPr>
              <a:t>Activity 2: Design sectors</a:t>
            </a:r>
            <a:endParaRPr lang="en-US" sz="1400" dirty="0">
              <a:solidFill>
                <a:srgbClr val="333333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3CA8860-E1F3-45B5-90ED-551356FBB360}"/>
              </a:ext>
            </a:extLst>
          </p:cNvPr>
          <p:cNvSpPr txBox="1"/>
          <p:nvPr/>
        </p:nvSpPr>
        <p:spPr>
          <a:xfrm>
            <a:off x="10103168" y="5908615"/>
            <a:ext cx="1645920" cy="400110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GB" sz="2000" b="1">
                <a:solidFill>
                  <a:srgbClr val="333333"/>
                </a:solidFill>
                <a:latin typeface="Arial"/>
                <a:ea typeface="+mn-lt"/>
                <a:cs typeface="+mn-lt"/>
              </a:rPr>
              <a:t>15 minutes</a:t>
            </a:r>
            <a:endParaRPr lang="en-US">
              <a:solidFill>
                <a:srgbClr val="333333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532B1B3-BC68-4B85-AAE6-756A04FC6AAF}"/>
              </a:ext>
            </a:extLst>
          </p:cNvPr>
          <p:cNvSpPr txBox="1"/>
          <p:nvPr/>
        </p:nvSpPr>
        <p:spPr>
          <a:xfrm>
            <a:off x="462255" y="1855061"/>
            <a:ext cx="907515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effectLst/>
                <a:latin typeface="Arial" panose="020B0604020202020204" pitchFamily="34" charset="0"/>
                <a:ea typeface="Times" panose="02020603050405020304" pitchFamily="18" charset="0"/>
                <a:cs typeface="Times New Roman" panose="02020603050405020304" pitchFamily="18" charset="0"/>
              </a:rPr>
              <a:t>You will be given a design sector: </a:t>
            </a:r>
          </a:p>
          <a:p>
            <a:endParaRPr lang="en-GB" sz="2400" dirty="0">
              <a:latin typeface="Arial" panose="020B0604020202020204" pitchFamily="34" charset="0"/>
              <a:ea typeface="Times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GB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" panose="02020603050405020304" pitchFamily="18" charset="0"/>
                <a:cs typeface="Times New Roman" panose="02020603050405020304" pitchFamily="18" charset="0"/>
              </a:rPr>
              <a:t>Interior 		</a:t>
            </a:r>
            <a:r>
              <a:rPr lang="en-GB" sz="2400" b="1" dirty="0">
                <a:latin typeface="Arial" panose="020B0604020202020204" pitchFamily="34" charset="0"/>
                <a:ea typeface="Times" panose="02020603050405020304" pitchFamily="18" charset="0"/>
                <a:cs typeface="Times New Roman" panose="02020603050405020304" pitchFamily="18" charset="0"/>
              </a:rPr>
              <a:t>Product</a:t>
            </a:r>
            <a:r>
              <a:rPr lang="en-GB" sz="2400" b="1" dirty="0">
                <a:solidFill>
                  <a:srgbClr val="000000"/>
                </a:solidFill>
                <a:latin typeface="Arial" panose="020B0604020202020204" pitchFamily="34" charset="0"/>
                <a:ea typeface="Times" panose="02020603050405020304" pitchFamily="18" charset="0"/>
                <a:cs typeface="Times New Roman" panose="02020603050405020304" pitchFamily="18" charset="0"/>
              </a:rPr>
              <a:t> </a:t>
            </a:r>
            <a:endParaRPr lang="en-GB" sz="2400" b="1" dirty="0">
              <a:solidFill>
                <a:srgbClr val="000000"/>
              </a:solidFill>
              <a:effectLst/>
              <a:latin typeface="Arial" panose="020B0604020202020204" pitchFamily="34" charset="0"/>
              <a:ea typeface="Times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GB" sz="2400" b="1" dirty="0">
                <a:effectLst/>
                <a:latin typeface="Arial" panose="020B0604020202020204" pitchFamily="34" charset="0"/>
                <a:ea typeface="Times" panose="02020603050405020304" pitchFamily="18" charset="0"/>
                <a:cs typeface="Times New Roman" panose="02020603050405020304" pitchFamily="18" charset="0"/>
              </a:rPr>
              <a:t>Textile</a:t>
            </a:r>
            <a:r>
              <a:rPr lang="en-GB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" panose="02020603050405020304" pitchFamily="18" charset="0"/>
                <a:cs typeface="Times New Roman" panose="02020603050405020304" pitchFamily="18" charset="0"/>
              </a:rPr>
              <a:t> 		</a:t>
            </a:r>
            <a:r>
              <a:rPr lang="en-GB" sz="2400" b="1" dirty="0">
                <a:latin typeface="Arial" panose="020B0604020202020204" pitchFamily="34" charset="0"/>
                <a:ea typeface="Times" panose="02020603050405020304" pitchFamily="18" charset="0"/>
                <a:cs typeface="Times New Roman" panose="02020603050405020304" pitchFamily="18" charset="0"/>
              </a:rPr>
              <a:t>Automobile</a:t>
            </a:r>
            <a:r>
              <a:rPr lang="en-GB" sz="2400" b="1" dirty="0">
                <a:solidFill>
                  <a:srgbClr val="000000"/>
                </a:solidFill>
                <a:latin typeface="Arial" panose="020B0604020202020204" pitchFamily="34" charset="0"/>
                <a:ea typeface="Times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r>
              <a:rPr lang="en-GB" sz="2400" b="1" dirty="0">
                <a:effectLst/>
                <a:latin typeface="Arial" panose="020B0604020202020204" pitchFamily="34" charset="0"/>
                <a:ea typeface="Times" panose="02020603050405020304" pitchFamily="18" charset="0"/>
                <a:cs typeface="Times New Roman" panose="02020603050405020304" pitchFamily="18" charset="0"/>
              </a:rPr>
              <a:t>Fashion</a:t>
            </a:r>
            <a:r>
              <a:rPr lang="en-GB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" panose="02020603050405020304" pitchFamily="18" charset="0"/>
                <a:cs typeface="Times New Roman" panose="02020603050405020304" pitchFamily="18" charset="0"/>
              </a:rPr>
              <a:t> 	</a:t>
            </a:r>
            <a:r>
              <a:rPr lang="en-GB" sz="2400" b="1" dirty="0">
                <a:solidFill>
                  <a:srgbClr val="000000"/>
                </a:solidFill>
                <a:latin typeface="Arial" panose="020B0604020202020204" pitchFamily="34" charset="0"/>
                <a:ea typeface="Times" panose="02020603050405020304" pitchFamily="18" charset="0"/>
                <a:cs typeface="Times New Roman" panose="02020603050405020304" pitchFamily="18" charset="0"/>
              </a:rPr>
              <a:t>	Jewellery</a:t>
            </a:r>
            <a:r>
              <a:rPr lang="en-GB" sz="2400" b="1" dirty="0">
                <a:latin typeface="Arial" panose="020B0604020202020204" pitchFamily="34" charset="0"/>
                <a:ea typeface="Times" panose="02020603050405020304" pitchFamily="18" charset="0"/>
                <a:cs typeface="Times New Roman" panose="02020603050405020304" pitchFamily="18" charset="0"/>
              </a:rPr>
              <a:t> </a:t>
            </a:r>
            <a:endParaRPr lang="en-GB" sz="2400" b="1" dirty="0">
              <a:solidFill>
                <a:srgbClr val="000000"/>
              </a:solidFill>
              <a:latin typeface="Arial" panose="020B0604020202020204" pitchFamily="34" charset="0"/>
              <a:ea typeface="Times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GB" sz="2400" b="1" dirty="0">
                <a:effectLst/>
                <a:latin typeface="Arial" panose="020B0604020202020204" pitchFamily="34" charset="0"/>
                <a:ea typeface="Times" panose="02020603050405020304" pitchFamily="18" charset="0"/>
                <a:cs typeface="Times New Roman" panose="02020603050405020304" pitchFamily="18" charset="0"/>
              </a:rPr>
              <a:t>Furniture 		</a:t>
            </a:r>
            <a:r>
              <a:rPr lang="en-GB" sz="2400" b="1" dirty="0">
                <a:solidFill>
                  <a:srgbClr val="000000"/>
                </a:solidFill>
                <a:latin typeface="Arial" panose="020B0604020202020204" pitchFamily="34" charset="0"/>
                <a:ea typeface="Times" panose="02020603050405020304" pitchFamily="18" charset="0"/>
                <a:cs typeface="Times New Roman" panose="02020603050405020304" pitchFamily="18" charset="0"/>
              </a:rPr>
              <a:t>Ceramics</a:t>
            </a:r>
            <a:endParaRPr lang="en-GB" sz="2400" b="1" dirty="0">
              <a:effectLst/>
              <a:latin typeface="Arial" panose="020B0604020202020204" pitchFamily="34" charset="0"/>
              <a:ea typeface="Times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GB" sz="2400" b="1" dirty="0">
                <a:effectLst/>
                <a:latin typeface="Arial" panose="020B0604020202020204" pitchFamily="34" charset="0"/>
                <a:ea typeface="Times" panose="02020603050405020304" pitchFamily="18" charset="0"/>
                <a:cs typeface="Times New Roman" panose="02020603050405020304" pitchFamily="18" charset="0"/>
              </a:rPr>
              <a:t>Architecture</a:t>
            </a:r>
            <a:r>
              <a:rPr lang="en-GB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endParaRPr lang="en-GB" sz="2400" dirty="0">
              <a:latin typeface="Arial" panose="020B0604020202020204" pitchFamily="34" charset="0"/>
              <a:ea typeface="Times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GB" sz="2400" dirty="0">
                <a:latin typeface="Arial" panose="020B0604020202020204" pitchFamily="34" charset="0"/>
                <a:ea typeface="Times" panose="02020603050405020304" pitchFamily="18" charset="0"/>
                <a:cs typeface="Times New Roman" panose="02020603050405020304" pitchFamily="18" charset="0"/>
              </a:rPr>
              <a:t>In groups, for your design sector, list as many associated products, or objects you can think of. </a:t>
            </a:r>
            <a:endParaRPr lang="en-GB" sz="2400" dirty="0">
              <a:effectLst/>
              <a:latin typeface="Arial" panose="020B0604020202020204" pitchFamily="34" charset="0"/>
              <a:ea typeface="Times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246457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ustDataLst>
      <p:tags r:id="rId1"/>
    </p:custDataLst>
    <p:extLst>
      <p:ext uri="{BB962C8B-B14F-4D97-AF65-F5344CB8AC3E}">
        <p14:creationId xmlns:p14="http://schemas.microsoft.com/office/powerpoint/2010/main" val="194527060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clipart drawing of two speech bubbles, one pink and one green, on a yellow background.&#10;">
            <a:extLst>
              <a:ext uri="{FF2B5EF4-FFF2-40B4-BE49-F238E27FC236}">
                <a16:creationId xmlns:a16="http://schemas.microsoft.com/office/drawing/2014/main" id="{97B34931-D2D6-0A47-52ED-4F8A24395AC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06559" y="2108453"/>
            <a:ext cx="4440295" cy="4440295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B3CAA0C1-15B4-8A30-31C8-2117FCA293DA}"/>
              </a:ext>
            </a:extLst>
          </p:cNvPr>
          <p:cNvSpPr txBox="1"/>
          <p:nvPr/>
        </p:nvSpPr>
        <p:spPr>
          <a:xfrm>
            <a:off x="442913" y="1250266"/>
            <a:ext cx="8852089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>
                <a:solidFill>
                  <a:srgbClr val="333333"/>
                </a:solidFill>
                <a:latin typeface="Verdana"/>
                <a:ea typeface="Verdana"/>
                <a:cs typeface="Verdana"/>
              </a:rPr>
              <a:t>Feedback</a:t>
            </a:r>
            <a:endParaRPr lang="en-US" sz="1400">
              <a:solidFill>
                <a:srgbClr val="333333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5CEF65F-496A-069F-2BCA-90FC0FC9D163}"/>
              </a:ext>
            </a:extLst>
          </p:cNvPr>
          <p:cNvSpPr txBox="1"/>
          <p:nvPr/>
        </p:nvSpPr>
        <p:spPr>
          <a:xfrm>
            <a:off x="450908" y="1842085"/>
            <a:ext cx="4614387" cy="1569660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r>
              <a:rPr lang="en-GB" sz="2400" dirty="0">
                <a:effectLst/>
                <a:latin typeface="Arial"/>
                <a:ea typeface="Times" panose="02020603050405020304" pitchFamily="18" charset="0"/>
                <a:cs typeface="Times New Roman"/>
              </a:rPr>
              <a:t>Class discussion: </a:t>
            </a:r>
          </a:p>
          <a:p>
            <a:endParaRPr lang="en-GB" sz="2400" dirty="0">
              <a:effectLst/>
              <a:latin typeface="Arial"/>
              <a:ea typeface="Times" panose="02020603050405020304" pitchFamily="18" charset="0"/>
              <a:cs typeface="Times New Roman"/>
            </a:endParaRPr>
          </a:p>
          <a:p>
            <a:r>
              <a:rPr lang="en-GB" sz="2400" dirty="0">
                <a:effectLst/>
                <a:latin typeface="Arial"/>
                <a:ea typeface="Times" panose="02020603050405020304" pitchFamily="18" charset="0"/>
                <a:cs typeface="Times New Roman"/>
              </a:rPr>
              <a:t>What </a:t>
            </a:r>
            <a:r>
              <a:rPr lang="en-GB" sz="2400" dirty="0">
                <a:latin typeface="Arial"/>
                <a:ea typeface="Times" panose="02020603050405020304" pitchFamily="18" charset="0"/>
                <a:cs typeface="Times New Roman"/>
              </a:rPr>
              <a:t>results did you get for each of the design sectors?</a:t>
            </a:r>
            <a:endParaRPr lang="en-GB" sz="2400" dirty="0">
              <a:effectLst/>
              <a:latin typeface="Arial"/>
              <a:ea typeface="Times" panose="02020603050405020304" pitchFamily="18" charset="0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26002338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BA4BD46-1E74-49B3-8020-99427BE95990}"/>
              </a:ext>
            </a:extLst>
          </p:cNvPr>
          <p:cNvSpPr txBox="1"/>
          <p:nvPr/>
        </p:nvSpPr>
        <p:spPr>
          <a:xfrm>
            <a:off x="442913" y="1250266"/>
            <a:ext cx="8852089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  <a:cs typeface="Verdana"/>
              </a:rPr>
              <a:t>Activity 3: Design wall</a:t>
            </a:r>
            <a:endParaRPr lang="en-US" sz="1400" dirty="0">
              <a:solidFill>
                <a:srgbClr val="333333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3CA8860-E1F3-45B5-90ED-551356FBB360}"/>
              </a:ext>
            </a:extLst>
          </p:cNvPr>
          <p:cNvSpPr txBox="1"/>
          <p:nvPr/>
        </p:nvSpPr>
        <p:spPr>
          <a:xfrm>
            <a:off x="10103168" y="5908615"/>
            <a:ext cx="1645920" cy="400110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GB" sz="2000" b="1">
                <a:solidFill>
                  <a:srgbClr val="333333"/>
                </a:solidFill>
                <a:latin typeface="Arial"/>
                <a:ea typeface="+mn-lt"/>
                <a:cs typeface="+mn-lt"/>
              </a:rPr>
              <a:t>15 minutes</a:t>
            </a:r>
            <a:endParaRPr lang="en-US">
              <a:solidFill>
                <a:srgbClr val="333333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532B1B3-BC68-4B85-AAE6-756A04FC6AAF}"/>
              </a:ext>
            </a:extLst>
          </p:cNvPr>
          <p:cNvSpPr txBox="1"/>
          <p:nvPr/>
        </p:nvSpPr>
        <p:spPr>
          <a:xfrm>
            <a:off x="462255" y="1855061"/>
            <a:ext cx="9075150" cy="341632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sz="2400" dirty="0">
                <a:latin typeface="Arial"/>
                <a:ea typeface="Times" panose="02020603050405020304" pitchFamily="18" charset="0"/>
                <a:cs typeface="Times New Roman"/>
              </a:rPr>
              <a:t>Work together to create the beginnings of a design wall using your answers from today’s activities.</a:t>
            </a:r>
          </a:p>
          <a:p>
            <a:endParaRPr lang="en-GB" sz="2400" dirty="0">
              <a:latin typeface="Arial" panose="020B0604020202020204" pitchFamily="34" charset="0"/>
              <a:ea typeface="Times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GB" sz="2400" dirty="0">
                <a:latin typeface="Arial"/>
                <a:ea typeface="Times" panose="02020603050405020304" pitchFamily="18" charset="0"/>
                <a:cs typeface="Times New Roman"/>
              </a:rPr>
              <a:t>Sort the information under these headings:</a:t>
            </a:r>
          </a:p>
          <a:p>
            <a:endParaRPr lang="en-GB" sz="2400" dirty="0">
              <a:latin typeface="Arial" panose="020B0604020202020204" pitchFamily="34" charset="0"/>
              <a:ea typeface="Times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>
                <a:latin typeface="Arial"/>
                <a:ea typeface="Times" panose="02020603050405020304" pitchFamily="18" charset="0"/>
                <a:cs typeface="Times New Roman"/>
              </a:rPr>
              <a:t>Products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>
                <a:latin typeface="Arial"/>
                <a:ea typeface="Times" panose="02020603050405020304" pitchFamily="18" charset="0"/>
                <a:cs typeface="Times New Roman"/>
              </a:rPr>
              <a:t>Designer names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>
                <a:latin typeface="Arial"/>
                <a:ea typeface="Times" panose="02020603050405020304" pitchFamily="18" charset="0"/>
                <a:cs typeface="Times New Roman"/>
              </a:rPr>
              <a:t>Design movement definition</a:t>
            </a:r>
            <a:endParaRPr lang="en-GB" sz="2400" b="1" i="1" dirty="0">
              <a:solidFill>
                <a:srgbClr val="FFFF00"/>
              </a:solidFill>
              <a:ea typeface="+mn-lt"/>
              <a:cs typeface="+mn-lt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sz="2400" b="1" i="1" dirty="0">
              <a:latin typeface="Calibri"/>
              <a:ea typeface="Times" panose="02020603050405020304" pitchFamily="18" charset="0"/>
              <a:cs typeface="Calibri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1157232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ustDataLst>
      <p:tags r:id="rId1"/>
    </p:custDataLst>
    <p:extLst>
      <p:ext uri="{BB962C8B-B14F-4D97-AF65-F5344CB8AC3E}">
        <p14:creationId xmlns:p14="http://schemas.microsoft.com/office/powerpoint/2010/main" val="191698973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97D7C26-4670-8F6A-42D3-1EC8C463BA2D}"/>
              </a:ext>
            </a:extLst>
          </p:cNvPr>
          <p:cNvSpPr txBox="1"/>
          <p:nvPr/>
        </p:nvSpPr>
        <p:spPr>
          <a:xfrm>
            <a:off x="442913" y="1250266"/>
            <a:ext cx="8852089" cy="1077218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GB" sz="3200" b="1">
              <a:solidFill>
                <a:srgbClr val="333333"/>
              </a:solidFill>
              <a:latin typeface="Verdana"/>
              <a:ea typeface="Verdana"/>
              <a:cs typeface="Verdana"/>
            </a:endParaRPr>
          </a:p>
          <a:p>
            <a:r>
              <a:rPr lang="en-GB" sz="3200" b="1">
                <a:solidFill>
                  <a:srgbClr val="333333"/>
                </a:solidFill>
                <a:latin typeface="Verdana"/>
                <a:ea typeface="Verdana"/>
                <a:cs typeface="Verdana"/>
              </a:rPr>
              <a:t>What is a design movement?</a:t>
            </a:r>
            <a:endParaRPr lang="en-US" sz="1400">
              <a:solidFill>
                <a:srgbClr val="333333"/>
              </a:solidFill>
              <a:highlight>
                <a:srgbClr val="FFFF00"/>
              </a:highlight>
              <a:cs typeface="Calibri"/>
            </a:endParaRP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98A0247A-59F0-E2E1-492F-4AA7F9E71C24}"/>
              </a:ext>
            </a:extLst>
          </p:cNvPr>
          <p:cNvGrpSpPr/>
          <p:nvPr/>
        </p:nvGrpSpPr>
        <p:grpSpPr>
          <a:xfrm>
            <a:off x="3043499" y="3379860"/>
            <a:ext cx="5404214" cy="983344"/>
            <a:chOff x="6867933" y="4084319"/>
            <a:chExt cx="5404214" cy="983344"/>
          </a:xfrm>
        </p:grpSpPr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264FAD2D-8478-493E-BD2A-B8AAE2684D24}"/>
                </a:ext>
              </a:extLst>
            </p:cNvPr>
            <p:cNvGrpSpPr/>
            <p:nvPr/>
          </p:nvGrpSpPr>
          <p:grpSpPr>
            <a:xfrm>
              <a:off x="6867933" y="4084319"/>
              <a:ext cx="5404214" cy="983344"/>
              <a:chOff x="5752010" y="5290456"/>
              <a:chExt cx="5404214" cy="983344"/>
            </a:xfrm>
            <a:solidFill>
              <a:srgbClr val="A098FA"/>
            </a:solidFill>
          </p:grpSpPr>
          <p:sp>
            <p:nvSpPr>
              <p:cNvPr id="7" name="Rectangle 6">
                <a:extLst>
                  <a:ext uri="{FF2B5EF4-FFF2-40B4-BE49-F238E27FC236}">
                    <a16:creationId xmlns:a16="http://schemas.microsoft.com/office/drawing/2014/main" id="{E236CE96-E500-E636-38AC-6049CF6F8D44}"/>
                  </a:ext>
                </a:extLst>
              </p:cNvPr>
              <p:cNvSpPr/>
              <p:nvPr/>
            </p:nvSpPr>
            <p:spPr>
              <a:xfrm>
                <a:off x="5752010" y="5290456"/>
                <a:ext cx="5404214" cy="983344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C9F89C1F-56C4-23EB-7389-09B59F213992}"/>
                  </a:ext>
                </a:extLst>
              </p:cNvPr>
              <p:cNvSpPr txBox="1"/>
              <p:nvPr/>
            </p:nvSpPr>
            <p:spPr>
              <a:xfrm>
                <a:off x="6704001" y="5583881"/>
                <a:ext cx="4301221" cy="461665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2400" b="0" i="0" u="none" strike="noStrike" kern="1200" cap="none" spc="0" normalizeH="0" baseline="0" noProof="0">
                    <a:ln>
                      <a:noFill/>
                    </a:ln>
                    <a:solidFill>
                      <a:srgbClr val="333333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What is a </a:t>
                </a:r>
                <a:r>
                  <a:rPr kumimoji="0" lang="en-GB" sz="2400" b="1" i="0" u="none" strike="noStrike" kern="1200" cap="none" spc="0" normalizeH="0" baseline="0" noProof="0">
                    <a:ln>
                      <a:noFill/>
                    </a:ln>
                    <a:solidFill>
                      <a:srgbClr val="333333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design movement</a:t>
                </a:r>
                <a:r>
                  <a:rPr kumimoji="0" lang="en-GB" sz="2400" b="0" i="0" u="none" strike="noStrike" kern="1200" cap="none" spc="0" normalizeH="0" baseline="0" noProof="0">
                    <a:ln>
                      <a:noFill/>
                    </a:ln>
                    <a:solidFill>
                      <a:srgbClr val="333333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?</a:t>
                </a:r>
                <a:endParaRPr kumimoji="0" lang="en-GB" sz="2400" b="1" i="0" u="none" strike="noStrike" kern="1200" cap="none" spc="0" normalizeH="0" baseline="0" noProof="0">
                  <a:ln>
                    <a:noFill/>
                  </a:ln>
                  <a:solidFill>
                    <a:srgbClr val="333333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pic>
          <p:nvPicPr>
            <p:cNvPr id="6" name="Picture 5" descr="Icon&#10;&#10;Description automatically generated">
              <a:extLst>
                <a:ext uri="{FF2B5EF4-FFF2-40B4-BE49-F238E27FC236}">
                  <a16:creationId xmlns:a16="http://schemas.microsoft.com/office/drawing/2014/main" id="{35474A14-8B60-47DA-7B4E-91F5190EB82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060607" y="4250993"/>
              <a:ext cx="637200" cy="637200"/>
            </a:xfrm>
            <a:prstGeom prst="rect">
              <a:avLst/>
            </a:prstGeom>
          </p:spPr>
        </p:pic>
      </p:grpSp>
    </p:spTree>
    <p:custDataLst>
      <p:tags r:id="rId1"/>
    </p:custDataLst>
    <p:extLst>
      <p:ext uri="{BB962C8B-B14F-4D97-AF65-F5344CB8AC3E}">
        <p14:creationId xmlns:p14="http://schemas.microsoft.com/office/powerpoint/2010/main" val="149472624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F0FBE54-2BFF-458A-A10F-FFED6D650FA9}"/>
              </a:ext>
            </a:extLst>
          </p:cNvPr>
          <p:cNvSpPr txBox="1"/>
          <p:nvPr/>
        </p:nvSpPr>
        <p:spPr>
          <a:xfrm>
            <a:off x="10103168" y="5908615"/>
            <a:ext cx="1645920" cy="400110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GB" sz="2000" b="1" dirty="0">
                <a:solidFill>
                  <a:srgbClr val="333333"/>
                </a:solidFill>
                <a:latin typeface="Arial"/>
                <a:ea typeface="+mn-lt"/>
                <a:cs typeface="+mn-lt"/>
              </a:rPr>
              <a:t>05 minutes</a:t>
            </a:r>
            <a:endParaRPr lang="en-US" dirty="0">
              <a:solidFill>
                <a:srgbClr val="333333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0E4D5F6-185A-43D8-A5E1-37F6707BAC2D}"/>
              </a:ext>
            </a:extLst>
          </p:cNvPr>
          <p:cNvSpPr txBox="1"/>
          <p:nvPr/>
        </p:nvSpPr>
        <p:spPr>
          <a:xfrm>
            <a:off x="442913" y="1855061"/>
            <a:ext cx="8541696" cy="156966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sz="2400">
                <a:solidFill>
                  <a:srgbClr val="000000"/>
                </a:solidFill>
                <a:effectLst/>
                <a:latin typeface="Arial"/>
                <a:ea typeface="Times" panose="02020603050405020304" pitchFamily="18" charset="0"/>
                <a:cs typeface="Times New Roman"/>
              </a:rPr>
              <a:t>In pairs, </a:t>
            </a:r>
            <a:r>
              <a:rPr lang="en-GB" sz="2400">
                <a:effectLst/>
                <a:latin typeface="Arial"/>
                <a:ea typeface="Times" panose="02020603050405020304" pitchFamily="18" charset="0"/>
                <a:cs typeface="Times New Roman"/>
              </a:rPr>
              <a:t>list any products, items </a:t>
            </a:r>
            <a:r>
              <a:rPr lang="en-GB" sz="2400">
                <a:latin typeface="Arial"/>
                <a:ea typeface="Times" panose="02020603050405020304" pitchFamily="18" charset="0"/>
                <a:cs typeface="Times New Roman"/>
              </a:rPr>
              <a:t>or objects </a:t>
            </a:r>
            <a:r>
              <a:rPr lang="en-GB" sz="2400">
                <a:effectLst/>
                <a:latin typeface="Arial"/>
                <a:ea typeface="Times" panose="02020603050405020304" pitchFamily="18" charset="0"/>
                <a:cs typeface="Times New Roman"/>
              </a:rPr>
              <a:t>that you think have been designed well.</a:t>
            </a:r>
            <a:r>
              <a:rPr lang="en-GB" sz="2400">
                <a:latin typeface="Arial"/>
                <a:ea typeface="Times" panose="02020603050405020304" pitchFamily="18" charset="0"/>
                <a:cs typeface="Times New Roman"/>
              </a:rPr>
              <a:t> </a:t>
            </a:r>
            <a:endParaRPr lang="en-GB" sz="2400">
              <a:effectLst/>
              <a:latin typeface="Arial" panose="020B0604020202020204" pitchFamily="34" charset="0"/>
              <a:ea typeface="Times" panose="02020603050405020304" pitchFamily="18" charset="0"/>
              <a:cs typeface="Times New Roman" panose="02020603050405020304" pitchFamily="18" charset="0"/>
            </a:endParaRPr>
          </a:p>
          <a:p>
            <a:endParaRPr lang="en-GB" sz="2400">
              <a:latin typeface="Arial" panose="020B0604020202020204" pitchFamily="34" charset="0"/>
              <a:ea typeface="Times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GB" sz="2400">
                <a:effectLst/>
                <a:latin typeface="Arial" panose="020B0604020202020204" pitchFamily="34" charset="0"/>
                <a:ea typeface="Times" panose="02020603050405020304" pitchFamily="18" charset="0"/>
                <a:cs typeface="Times New Roman" panose="02020603050405020304" pitchFamily="18" charset="0"/>
              </a:rPr>
              <a:t>Write on post it notes.</a:t>
            </a:r>
          </a:p>
        </p:txBody>
      </p:sp>
      <p:pic>
        <p:nvPicPr>
          <p:cNvPr id="5" name="Picture 4" descr="A pair of sunglasses on a table The glasses and background are shades of neon pink and blue. The glasses are reflected in the table.">
            <a:extLst>
              <a:ext uri="{FF2B5EF4-FFF2-40B4-BE49-F238E27FC236}">
                <a16:creationId xmlns:a16="http://schemas.microsoft.com/office/drawing/2014/main" id="{7DF798CE-3FC5-DF50-591A-DA479FF9698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158294" y="2876582"/>
            <a:ext cx="2429229" cy="3334031"/>
          </a:xfrm>
          <a:prstGeom prst="rect">
            <a:avLst/>
          </a:prstGeom>
        </p:spPr>
      </p:pic>
      <p:pic>
        <p:nvPicPr>
          <p:cNvPr id="7" name="Picture 6" descr="A green holographic depiction of a trainer with black and green computer coding in the background.">
            <a:extLst>
              <a:ext uri="{FF2B5EF4-FFF2-40B4-BE49-F238E27FC236}">
                <a16:creationId xmlns:a16="http://schemas.microsoft.com/office/drawing/2014/main" id="{DB9E2773-6206-D5CC-42AA-907B96259E4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91204" y="2876582"/>
            <a:ext cx="3319070" cy="2212713"/>
          </a:xfrm>
          <a:prstGeom prst="rect">
            <a:avLst/>
          </a:prstGeom>
        </p:spPr>
      </p:pic>
      <p:pic>
        <p:nvPicPr>
          <p:cNvPr id="9" name="Picture 8" descr="Multiple mobile phone cases on a green background.">
            <a:extLst>
              <a:ext uri="{FF2B5EF4-FFF2-40B4-BE49-F238E27FC236}">
                <a16:creationId xmlns:a16="http://schemas.microsoft.com/office/drawing/2014/main" id="{37AB6AB7-6A3E-6DDD-1EC2-EB31B2E0ADB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4616" y="3802813"/>
            <a:ext cx="3609997" cy="24078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05777351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97D7C26-4670-8F6A-42D3-1EC8C463BA2D}"/>
              </a:ext>
            </a:extLst>
          </p:cNvPr>
          <p:cNvSpPr txBox="1"/>
          <p:nvPr/>
        </p:nvSpPr>
        <p:spPr>
          <a:xfrm>
            <a:off x="442913" y="1250266"/>
            <a:ext cx="8852089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>
                <a:solidFill>
                  <a:srgbClr val="333333"/>
                </a:solidFill>
                <a:latin typeface="Verdana"/>
                <a:ea typeface="Verdana"/>
                <a:cs typeface="Verdana"/>
              </a:rPr>
              <a:t>What is a design movement?</a:t>
            </a:r>
            <a:endParaRPr lang="en-US" sz="1400">
              <a:solidFill>
                <a:srgbClr val="333333"/>
              </a:solidFill>
              <a:highlight>
                <a:srgbClr val="FFFF00"/>
              </a:highlight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9EAA2DA-CE1E-4CF1-4A37-F2865BD42E19}"/>
              </a:ext>
            </a:extLst>
          </p:cNvPr>
          <p:cNvSpPr txBox="1"/>
          <p:nvPr/>
        </p:nvSpPr>
        <p:spPr>
          <a:xfrm>
            <a:off x="450160" y="1842966"/>
            <a:ext cx="10029345" cy="486287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sz="2200" dirty="0">
                <a:latin typeface="Arial"/>
                <a:ea typeface="+mn-lt"/>
                <a:cs typeface="Arial"/>
              </a:rPr>
              <a:t>A</a:t>
            </a:r>
            <a:r>
              <a:rPr lang="en-GB" sz="2200" b="1" dirty="0">
                <a:latin typeface="Arial"/>
                <a:ea typeface="+mn-lt"/>
                <a:cs typeface="Arial"/>
              </a:rPr>
              <a:t> design movement</a:t>
            </a:r>
            <a:r>
              <a:rPr lang="en-GB" sz="2200" dirty="0">
                <a:latin typeface="Arial"/>
                <a:ea typeface="+mn-lt"/>
                <a:cs typeface="Arial"/>
              </a:rPr>
              <a:t> is a collective of style in design with a specific common philosophy or goal, involving a group of designers/practitioners during a specific period (usually a few months, years, or decades).</a:t>
            </a:r>
          </a:p>
          <a:p>
            <a:endParaRPr lang="en-GB" sz="2200" dirty="0">
              <a:latin typeface="Arial" panose="020B0604020202020204" pitchFamily="34" charset="0"/>
              <a:ea typeface="+mn-lt"/>
              <a:cs typeface="Arial" panose="020B0604020202020204" pitchFamily="34" charset="0"/>
            </a:endParaRPr>
          </a:p>
          <a:p>
            <a:r>
              <a:rPr lang="en-GB" sz="2200" b="1" dirty="0">
                <a:latin typeface="Arial" panose="020B0604020202020204" pitchFamily="34" charset="0"/>
                <a:ea typeface="+mn-lt"/>
                <a:cs typeface="Arial" panose="020B0604020202020204" pitchFamily="34" charset="0"/>
              </a:rPr>
              <a:t>Design movements</a:t>
            </a:r>
            <a:r>
              <a:rPr lang="en-GB" sz="2200" dirty="0">
                <a:latin typeface="Arial" panose="020B0604020202020204" pitchFamily="34" charset="0"/>
                <a:ea typeface="+mn-lt"/>
                <a:cs typeface="Arial" panose="020B0604020202020204" pitchFamily="34" charset="0"/>
              </a:rPr>
              <a:t> through history show us the new techniques, materials and methods that designers used at a moment in time.</a:t>
            </a:r>
          </a:p>
          <a:p>
            <a:endParaRPr lang="en-GB" sz="2200" dirty="0">
              <a:latin typeface="Arial" panose="020B0604020202020204" pitchFamily="34" charset="0"/>
              <a:ea typeface="+mn-lt"/>
              <a:cs typeface="Arial" panose="020B0604020202020204" pitchFamily="34" charset="0"/>
            </a:endParaRPr>
          </a:p>
          <a:p>
            <a:r>
              <a:rPr lang="en-GB" sz="2200" b="1" dirty="0">
                <a:latin typeface="Arial" panose="020B0604020202020204" pitchFamily="34" charset="0"/>
                <a:ea typeface="+mn-lt"/>
                <a:cs typeface="Arial" panose="020B0604020202020204" pitchFamily="34" charset="0"/>
              </a:rPr>
              <a:t>Design movements</a:t>
            </a:r>
            <a:r>
              <a:rPr lang="en-GB" sz="2200" dirty="0">
                <a:latin typeface="Arial" panose="020B0604020202020204" pitchFamily="34" charset="0"/>
                <a:ea typeface="+mn-lt"/>
                <a:cs typeface="Arial" panose="020B0604020202020204" pitchFamily="34" charset="0"/>
              </a:rPr>
              <a:t> can be inspired by political, economic, environmental, technological, and social trends and issues, as well as world culture and wider creative arts.</a:t>
            </a:r>
          </a:p>
          <a:p>
            <a:endParaRPr lang="en-GB" sz="2200" dirty="0">
              <a:latin typeface="Arial" panose="020B0604020202020204" pitchFamily="34" charset="0"/>
              <a:ea typeface="+mn-lt"/>
              <a:cs typeface="Arial" panose="020B0604020202020204" pitchFamily="34" charset="0"/>
            </a:endParaRPr>
          </a:p>
          <a:p>
            <a:r>
              <a:rPr lang="en-GB" sz="2200" b="1" dirty="0">
                <a:latin typeface="Arial" panose="020B0604020202020204" pitchFamily="34" charset="0"/>
                <a:ea typeface="+mn-lt"/>
                <a:cs typeface="Arial" panose="020B0604020202020204" pitchFamily="34" charset="0"/>
              </a:rPr>
              <a:t>Design </a:t>
            </a:r>
            <a:r>
              <a:rPr lang="en-GB" sz="2200" dirty="0">
                <a:latin typeface="Arial" panose="020B0604020202020204" pitchFamily="34" charset="0"/>
                <a:ea typeface="+mn-lt"/>
                <a:cs typeface="Arial" panose="020B0604020202020204" pitchFamily="34" charset="0"/>
              </a:rPr>
              <a:t>is visually represented through the different design sectors such as fashion, architecture, furniture, products, textiles and craft.</a:t>
            </a:r>
          </a:p>
          <a:p>
            <a:endParaRPr lang="en-GB" sz="2400" dirty="0">
              <a:highlight>
                <a:srgbClr val="FFFF00"/>
              </a:highlight>
              <a:latin typeface="Arial" panose="020B0604020202020204" pitchFamily="34" charset="0"/>
              <a:ea typeface="Times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7205787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99E6705A-EEA9-4642-AE9A-1E150D5FE3E8}"/>
              </a:ext>
            </a:extLst>
          </p:cNvPr>
          <p:cNvSpPr txBox="1"/>
          <p:nvPr/>
        </p:nvSpPr>
        <p:spPr>
          <a:xfrm>
            <a:off x="461896" y="1740369"/>
            <a:ext cx="8779464" cy="4524315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algn="l" rtl="0" fontAlgn="base"/>
            <a:r>
              <a:rPr lang="en-GB" sz="2400" b="0" i="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​</a:t>
            </a:r>
          </a:p>
          <a:p>
            <a:pPr marL="457200" indent="-457200" fontAlgn="base">
              <a:buFont typeface="+mj-lt"/>
              <a:buAutoNum type="arabicPeriod"/>
            </a:pPr>
            <a:r>
              <a:rPr lang="en-GB" sz="2400" dirty="0">
                <a:latin typeface="Arial"/>
                <a:cs typeface="Arial"/>
              </a:rPr>
              <a:t>Complete the sentence:</a:t>
            </a:r>
            <a:r>
              <a:rPr lang="en-US" sz="2400" dirty="0">
                <a:latin typeface="Arial"/>
                <a:cs typeface="Arial"/>
              </a:rPr>
              <a:t>​ </a:t>
            </a:r>
            <a:br>
              <a:rPr lang="en-US" sz="2400" dirty="0">
                <a:latin typeface="Arial"/>
                <a:cs typeface="Arial"/>
              </a:rPr>
            </a:br>
            <a:r>
              <a:rPr lang="en-US" sz="2400" dirty="0">
                <a:latin typeface="Arial"/>
                <a:cs typeface="Arial"/>
              </a:rPr>
              <a:t>A</a:t>
            </a:r>
            <a:r>
              <a:rPr lang="en-GB" sz="2400" b="0" i="0" u="none" strike="noStrike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designer is __________________________________ .</a:t>
            </a:r>
            <a:endParaRPr lang="en-GB" sz="2400" b="0" i="0" dirty="0"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914400" lvl="1" indent="-457200" fontAlgn="base">
              <a:buFont typeface="+mj-lt"/>
              <a:buAutoNum type="arabicPeriod"/>
            </a:pPr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lvl="0" indent="-457200">
              <a:buFont typeface="+mj-lt"/>
              <a:buAutoNum type="arabicPeriod"/>
            </a:pPr>
            <a:r>
              <a:rPr lang="en-GB" sz="2400" dirty="0">
                <a:latin typeface="Arial"/>
                <a:cs typeface="Arial"/>
              </a:rPr>
              <a:t>Name four types </a:t>
            </a:r>
            <a:r>
              <a:rPr lang="en-GB" sz="2400">
                <a:latin typeface="Arial"/>
                <a:cs typeface="Arial"/>
              </a:rPr>
              <a:t>of designers.</a:t>
            </a:r>
            <a:endParaRPr lang="en-GB" sz="2400" dirty="0">
              <a:latin typeface="Arial"/>
              <a:cs typeface="Arial"/>
            </a:endParaRPr>
          </a:p>
          <a:p>
            <a:pPr marL="457200" indent="-457200">
              <a:buAutoNum type="arabicPeriod"/>
            </a:pPr>
            <a:endParaRPr lang="en-GB" sz="2400" dirty="0">
              <a:latin typeface="Arial"/>
              <a:cs typeface="Arial"/>
            </a:endParaRPr>
          </a:p>
          <a:p>
            <a:pPr marL="457200" indent="-457200">
              <a:buAutoNum type="arabicPeriod"/>
            </a:pPr>
            <a:r>
              <a:rPr lang="en-GB" sz="2400" dirty="0">
                <a:latin typeface="Arial"/>
                <a:ea typeface="+mn-lt"/>
                <a:cs typeface="+mn-lt"/>
              </a:rPr>
              <a:t>What range of products could a ceramist design?</a:t>
            </a:r>
            <a:r>
              <a:rPr lang="en-GB" sz="18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</a:rPr>
              <a:t> </a:t>
            </a:r>
            <a:r>
              <a:rPr lang="en-GB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</a:rPr>
              <a:t>List three examples.</a:t>
            </a:r>
            <a:endParaRPr lang="en-GB" sz="2400" dirty="0">
              <a:latin typeface="Arial"/>
              <a:ea typeface="+mn-lt"/>
              <a:cs typeface="+mn-lt"/>
            </a:endParaRPr>
          </a:p>
          <a:p>
            <a:pPr marL="457200" indent="-457200">
              <a:buAutoNum type="arabicPeriod"/>
            </a:pPr>
            <a:endParaRPr lang="en-GB" sz="2400" dirty="0">
              <a:latin typeface="Arial"/>
              <a:cs typeface="Arial"/>
            </a:endParaRPr>
          </a:p>
          <a:p>
            <a:pPr marL="457200" indent="-457200">
              <a:buAutoNum type="arabicPeriod"/>
            </a:pPr>
            <a:r>
              <a:rPr lang="en-GB" sz="2400" dirty="0">
                <a:latin typeface="Arial"/>
                <a:ea typeface="+mn-lt"/>
                <a:cs typeface="+mn-lt"/>
              </a:rPr>
              <a:t>Describe the factors which can influence a design movement.</a:t>
            </a:r>
          </a:p>
          <a:p>
            <a:pPr marL="457200" indent="-457200">
              <a:buAutoNum type="arabicPeriod"/>
            </a:pPr>
            <a:endParaRPr lang="en-GB" sz="2400" dirty="0">
              <a:latin typeface="Arial"/>
              <a:cs typeface="Arial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7436315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4768E34-ED83-4C6E-A8A7-85DBDAADF15B}"/>
              </a:ext>
            </a:extLst>
          </p:cNvPr>
          <p:cNvSpPr txBox="1"/>
          <p:nvPr/>
        </p:nvSpPr>
        <p:spPr>
          <a:xfrm>
            <a:off x="451622" y="1771307"/>
            <a:ext cx="85416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Can you now:</a:t>
            </a:r>
          </a:p>
        </p:txBody>
      </p:sp>
      <p:pic>
        <p:nvPicPr>
          <p:cNvPr id="4" name="Picture 3" descr="Icon&#10;&#10;Description automatically generated">
            <a:extLst>
              <a:ext uri="{FF2B5EF4-FFF2-40B4-BE49-F238E27FC236}">
                <a16:creationId xmlns:a16="http://schemas.microsoft.com/office/drawing/2014/main" id="{7BDA4C2E-9823-4E32-BDDA-125421455B4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943" y="2272876"/>
            <a:ext cx="360000" cy="3600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16E25BC8-4797-413D-A7E3-BDF226A40F4F}"/>
              </a:ext>
            </a:extLst>
          </p:cNvPr>
          <p:cNvSpPr txBox="1"/>
          <p:nvPr/>
        </p:nvSpPr>
        <p:spPr>
          <a:xfrm>
            <a:off x="1017402" y="2205629"/>
            <a:ext cx="8449810" cy="4555093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>
              <a:spcAft>
                <a:spcPts val="1200"/>
              </a:spcAft>
            </a:pPr>
            <a:r>
              <a:rPr lang="en-GB" sz="2400" b="1" dirty="0">
                <a:solidFill>
                  <a:srgbClr val="000000"/>
                </a:solidFill>
                <a:effectLst/>
                <a:latin typeface="Arial"/>
                <a:ea typeface="Times" panose="02020603050405020304" pitchFamily="18" charset="0"/>
                <a:cs typeface="Times New Roman"/>
              </a:rPr>
              <a:t>List </a:t>
            </a:r>
            <a:r>
              <a:rPr lang="en-GB" sz="2400" dirty="0">
                <a:solidFill>
                  <a:srgbClr val="000000"/>
                </a:solidFill>
                <a:effectLst/>
                <a:latin typeface="Arial"/>
                <a:ea typeface="Times" panose="02020603050405020304" pitchFamily="18" charset="0"/>
                <a:cs typeface="Times New Roman"/>
              </a:rPr>
              <a:t>and</a:t>
            </a:r>
            <a:r>
              <a:rPr lang="en-GB" sz="2400" b="1" dirty="0">
                <a:solidFill>
                  <a:srgbClr val="000000"/>
                </a:solidFill>
                <a:effectLst/>
                <a:latin typeface="Arial"/>
                <a:ea typeface="Times" panose="02020603050405020304" pitchFamily="18" charset="0"/>
                <a:cs typeface="Times New Roman"/>
              </a:rPr>
              <a:t> match </a:t>
            </a:r>
            <a:r>
              <a:rPr lang="en-GB" sz="2400" dirty="0">
                <a:solidFill>
                  <a:srgbClr val="000000"/>
                </a:solidFill>
                <a:effectLst/>
                <a:latin typeface="Arial"/>
                <a:ea typeface="Times" panose="02020603050405020304" pitchFamily="18" charset="0"/>
                <a:cs typeface="Times New Roman"/>
              </a:rPr>
              <a:t>a range of</a:t>
            </a:r>
            <a:r>
              <a:rPr lang="en-GB" sz="2400" b="1" dirty="0">
                <a:solidFill>
                  <a:srgbClr val="000000"/>
                </a:solidFill>
                <a:effectLst/>
                <a:latin typeface="Arial"/>
                <a:ea typeface="Times" panose="02020603050405020304" pitchFamily="18" charset="0"/>
                <a:cs typeface="Times New Roman"/>
              </a:rPr>
              <a:t> </a:t>
            </a:r>
            <a:r>
              <a:rPr lang="en-GB" sz="2400" dirty="0">
                <a:solidFill>
                  <a:srgbClr val="000000"/>
                </a:solidFill>
                <a:effectLst/>
                <a:latin typeface="Arial"/>
                <a:ea typeface="Times" panose="02020603050405020304" pitchFamily="18" charset="0"/>
                <a:cs typeface="Times New Roman"/>
              </a:rPr>
              <a:t>products to the relevant specialist designer.</a:t>
            </a:r>
            <a:r>
              <a:rPr lang="en-GB" sz="2400" dirty="0">
                <a:solidFill>
                  <a:srgbClr val="000000"/>
                </a:solidFill>
                <a:latin typeface="Arial"/>
                <a:ea typeface="Times" panose="02020603050405020304" pitchFamily="18" charset="0"/>
                <a:cs typeface="Times New Roman"/>
              </a:rPr>
              <a:t> </a:t>
            </a:r>
            <a:endParaRPr lang="en-GB" sz="2400" dirty="0">
              <a:effectLst/>
              <a:latin typeface="Arial" panose="020B0604020202020204" pitchFamily="34" charset="0"/>
              <a:ea typeface="Times" panose="02020603050405020304" pitchFamily="18" charset="0"/>
              <a:cs typeface="Times New Roman" panose="02020603050405020304" pitchFamily="18" charset="0"/>
            </a:endParaRPr>
          </a:p>
          <a:p>
            <a:pPr lvl="0">
              <a:spcAft>
                <a:spcPts val="1200"/>
              </a:spcAft>
            </a:pPr>
            <a:r>
              <a:rPr lang="en-GB" sz="2400" b="1" dirty="0">
                <a:solidFill>
                  <a:srgbClr val="000000"/>
                </a:solidFill>
                <a:effectLst/>
                <a:latin typeface="Arial"/>
                <a:ea typeface="Times" panose="02020603050405020304" pitchFamily="18" charset="0"/>
                <a:cs typeface="Times New Roman"/>
              </a:rPr>
              <a:t>Discuss, identify, </a:t>
            </a:r>
            <a:r>
              <a:rPr lang="en-GB" sz="2400" dirty="0">
                <a:solidFill>
                  <a:srgbClr val="000000"/>
                </a:solidFill>
                <a:effectLst/>
                <a:latin typeface="Arial"/>
                <a:ea typeface="Times" panose="02020603050405020304" pitchFamily="18" charset="0"/>
                <a:cs typeface="Times New Roman"/>
              </a:rPr>
              <a:t>and</a:t>
            </a:r>
            <a:r>
              <a:rPr lang="en-GB" sz="2400" b="1" dirty="0">
                <a:solidFill>
                  <a:srgbClr val="000000"/>
                </a:solidFill>
                <a:effectLst/>
                <a:latin typeface="Arial"/>
                <a:ea typeface="Times" panose="02020603050405020304" pitchFamily="18" charset="0"/>
                <a:cs typeface="Times New Roman"/>
              </a:rPr>
              <a:t> present </a:t>
            </a:r>
            <a:r>
              <a:rPr lang="en-GB" sz="2400" dirty="0">
                <a:solidFill>
                  <a:srgbClr val="000000"/>
                </a:solidFill>
                <a:effectLst/>
                <a:latin typeface="Arial"/>
                <a:ea typeface="Times" panose="02020603050405020304" pitchFamily="18" charset="0"/>
                <a:cs typeface="Times New Roman"/>
              </a:rPr>
              <a:t>the different areas of design and the associated products / items / objects within creative design and production.</a:t>
            </a:r>
            <a:endParaRPr lang="en-GB" sz="2400" dirty="0">
              <a:effectLst/>
              <a:latin typeface="Arial"/>
              <a:ea typeface="Times" panose="02020603050405020304" pitchFamily="18" charset="0"/>
              <a:cs typeface="Times New Roman"/>
            </a:endParaRPr>
          </a:p>
          <a:p>
            <a:pPr lvl="0">
              <a:spcAft>
                <a:spcPts val="1200"/>
              </a:spcAft>
            </a:pPr>
            <a:r>
              <a:rPr lang="en-GB" sz="2400" b="1" dirty="0">
                <a:solidFill>
                  <a:srgbClr val="000000"/>
                </a:solidFill>
                <a:effectLst/>
                <a:latin typeface="Arial"/>
                <a:ea typeface="Times" panose="02020603050405020304" pitchFamily="18" charset="0"/>
                <a:cs typeface="Times New Roman"/>
              </a:rPr>
              <a:t>Define</a:t>
            </a:r>
            <a:r>
              <a:rPr lang="en-GB" sz="2400" dirty="0">
                <a:solidFill>
                  <a:srgbClr val="000000"/>
                </a:solidFill>
                <a:effectLst/>
                <a:latin typeface="Arial"/>
                <a:ea typeface="Times" panose="02020603050405020304" pitchFamily="18" charset="0"/>
                <a:cs typeface="Times New Roman"/>
              </a:rPr>
              <a:t> what a designer is.</a:t>
            </a:r>
            <a:endParaRPr lang="en-GB" sz="2400" dirty="0">
              <a:effectLst/>
              <a:latin typeface="Arial"/>
              <a:ea typeface="Times" panose="02020603050405020304" pitchFamily="18" charset="0"/>
              <a:cs typeface="Times New Roman"/>
            </a:endParaRPr>
          </a:p>
          <a:p>
            <a:pPr>
              <a:spcAft>
                <a:spcPts val="1200"/>
              </a:spcAft>
            </a:pPr>
            <a:r>
              <a:rPr lang="en-GB" sz="2400" b="1" dirty="0">
                <a:solidFill>
                  <a:srgbClr val="000000"/>
                </a:solidFill>
                <a:latin typeface="Arial"/>
                <a:cs typeface="Arial"/>
              </a:rPr>
              <a:t>Define</a:t>
            </a:r>
            <a:r>
              <a:rPr lang="en-GB" sz="2400" dirty="0">
                <a:solidFill>
                  <a:srgbClr val="000000"/>
                </a:solidFill>
                <a:latin typeface="Arial"/>
                <a:cs typeface="Arial"/>
              </a:rPr>
              <a:t> what a design sector is.</a:t>
            </a:r>
            <a:endParaRPr lang="en-GB" dirty="0"/>
          </a:p>
          <a:p>
            <a:pPr lvl="0">
              <a:spcAft>
                <a:spcPts val="1200"/>
              </a:spcAft>
            </a:pPr>
            <a:r>
              <a:rPr lang="en-GB" sz="2400" b="1" dirty="0">
                <a:solidFill>
                  <a:srgbClr val="000000"/>
                </a:solidFill>
                <a:effectLst/>
                <a:latin typeface="Arial"/>
                <a:ea typeface="Times" panose="02020603050405020304" pitchFamily="18" charset="0"/>
                <a:cs typeface="Times New Roman"/>
              </a:rPr>
              <a:t>Define</a:t>
            </a:r>
            <a:r>
              <a:rPr lang="en-GB" sz="2400" dirty="0">
                <a:solidFill>
                  <a:srgbClr val="000000"/>
                </a:solidFill>
                <a:effectLst/>
                <a:latin typeface="Arial"/>
                <a:ea typeface="Times" panose="02020603050405020304" pitchFamily="18" charset="0"/>
                <a:cs typeface="Times New Roman"/>
              </a:rPr>
              <a:t> what a design movement is.</a:t>
            </a:r>
            <a:endParaRPr lang="en-GB" sz="2400" dirty="0">
              <a:latin typeface="Arial"/>
              <a:ea typeface="Times" panose="02020603050405020304" pitchFamily="18" charset="0"/>
              <a:cs typeface="Times New Roman"/>
            </a:endParaRPr>
          </a:p>
          <a:p>
            <a:pPr>
              <a:spcAft>
                <a:spcPts val="1200"/>
              </a:spcAft>
            </a:pPr>
            <a:r>
              <a:rPr lang="en-GB" sz="2400" b="1" dirty="0">
                <a:solidFill>
                  <a:srgbClr val="000000"/>
                </a:solidFill>
                <a:effectLst/>
                <a:latin typeface="Arial"/>
                <a:ea typeface="Times" panose="02020603050405020304" pitchFamily="18" charset="0"/>
                <a:cs typeface="Times New Roman"/>
              </a:rPr>
              <a:t>Recognise</a:t>
            </a:r>
            <a:r>
              <a:rPr lang="en-GB" sz="2400" dirty="0">
                <a:solidFill>
                  <a:srgbClr val="000000"/>
                </a:solidFill>
                <a:effectLst/>
                <a:latin typeface="Arial"/>
                <a:ea typeface="Times" panose="02020603050405020304" pitchFamily="18" charset="0"/>
                <a:cs typeface="Times New Roman"/>
              </a:rPr>
              <a:t> key </a:t>
            </a:r>
            <a:r>
              <a:rPr lang="en-GB" sz="2400" dirty="0">
                <a:solidFill>
                  <a:srgbClr val="000000"/>
                </a:solidFill>
                <a:latin typeface="Arial"/>
                <a:ea typeface="Times" panose="02020603050405020304" pitchFamily="18" charset="0"/>
                <a:cs typeface="Times New Roman"/>
              </a:rPr>
              <a:t>designers </a:t>
            </a:r>
            <a:r>
              <a:rPr lang="en-GB" sz="2400" dirty="0">
                <a:solidFill>
                  <a:srgbClr val="000000"/>
                </a:solidFill>
                <a:effectLst/>
                <a:latin typeface="Arial"/>
                <a:ea typeface="Times" panose="02020603050405020304" pitchFamily="18" charset="0"/>
                <a:cs typeface="Times New Roman"/>
              </a:rPr>
              <a:t>and match these to known designed products.</a:t>
            </a:r>
            <a:endParaRPr lang="en-GB" sz="2400" dirty="0">
              <a:effectLst/>
              <a:latin typeface="Arial"/>
              <a:ea typeface="Times" panose="02020603050405020304" pitchFamily="18" charset="0"/>
              <a:cs typeface="Times New Roman"/>
            </a:endParaRPr>
          </a:p>
        </p:txBody>
      </p:sp>
      <p:pic>
        <p:nvPicPr>
          <p:cNvPr id="8" name="Picture 7" descr="Icon&#10;&#10;Description automatically generated">
            <a:extLst>
              <a:ext uri="{FF2B5EF4-FFF2-40B4-BE49-F238E27FC236}">
                <a16:creationId xmlns:a16="http://schemas.microsoft.com/office/drawing/2014/main" id="{F83C56ED-364E-4D96-AE89-D7CD1A0119B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943" y="3120499"/>
            <a:ext cx="360000" cy="360000"/>
          </a:xfrm>
          <a:prstGeom prst="rect">
            <a:avLst/>
          </a:prstGeom>
        </p:spPr>
      </p:pic>
      <p:pic>
        <p:nvPicPr>
          <p:cNvPr id="9" name="Picture 8" descr="Icon&#10;&#10;Description automatically generated">
            <a:extLst>
              <a:ext uri="{FF2B5EF4-FFF2-40B4-BE49-F238E27FC236}">
                <a16:creationId xmlns:a16="http://schemas.microsoft.com/office/drawing/2014/main" id="{53D47D80-078D-4E1D-AB93-7422561FEC4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943" y="4920984"/>
            <a:ext cx="360000" cy="360000"/>
          </a:xfrm>
          <a:prstGeom prst="rect">
            <a:avLst/>
          </a:prstGeom>
        </p:spPr>
      </p:pic>
      <p:pic>
        <p:nvPicPr>
          <p:cNvPr id="10" name="Picture 9" descr="Icon&#10;&#10;Description automatically generated">
            <a:extLst>
              <a:ext uri="{FF2B5EF4-FFF2-40B4-BE49-F238E27FC236}">
                <a16:creationId xmlns:a16="http://schemas.microsoft.com/office/drawing/2014/main" id="{8CDC63E8-5315-42E4-AC80-A3D86AD0A47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943" y="4389699"/>
            <a:ext cx="360000" cy="360000"/>
          </a:xfrm>
          <a:prstGeom prst="rect">
            <a:avLst/>
          </a:prstGeom>
        </p:spPr>
      </p:pic>
      <p:pic>
        <p:nvPicPr>
          <p:cNvPr id="11" name="Picture 10" descr="Icon&#10;&#10;Description automatically generated">
            <a:extLst>
              <a:ext uri="{FF2B5EF4-FFF2-40B4-BE49-F238E27FC236}">
                <a16:creationId xmlns:a16="http://schemas.microsoft.com/office/drawing/2014/main" id="{CD843033-445C-44AE-B591-32F816588AF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943" y="5452269"/>
            <a:ext cx="360000" cy="360000"/>
          </a:xfrm>
          <a:prstGeom prst="rect">
            <a:avLst/>
          </a:prstGeom>
        </p:spPr>
      </p:pic>
      <p:pic>
        <p:nvPicPr>
          <p:cNvPr id="3" name="Picture 2" descr="Icon&#10;&#10;Description automatically generated">
            <a:extLst>
              <a:ext uri="{FF2B5EF4-FFF2-40B4-BE49-F238E27FC236}">
                <a16:creationId xmlns:a16="http://schemas.microsoft.com/office/drawing/2014/main" id="{D2520816-C2F1-47AF-81C3-D248317D7DF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943" y="5952136"/>
            <a:ext cx="360000" cy="3600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98948823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A6340C2-F404-446E-906C-F0A4D395ABB9}"/>
              </a:ext>
            </a:extLst>
          </p:cNvPr>
          <p:cNvSpPr txBox="1"/>
          <p:nvPr/>
        </p:nvSpPr>
        <p:spPr>
          <a:xfrm>
            <a:off x="462255" y="1855061"/>
            <a:ext cx="8541696" cy="3046988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sz="2400">
                <a:effectLst/>
                <a:latin typeface="Arial" panose="020B0604020202020204" pitchFamily="34" charset="0"/>
                <a:ea typeface="Times" panose="02020603050405020304" pitchFamily="18" charset="0"/>
                <a:cs typeface="Times New Roman" panose="02020603050405020304" pitchFamily="18" charset="0"/>
              </a:rPr>
              <a:t>Complete the workbook pages for today’s lesson.</a:t>
            </a:r>
          </a:p>
          <a:p>
            <a:endParaRPr lang="en-GB" sz="2400">
              <a:effectLst/>
              <a:latin typeface="Arial" panose="020B0604020202020204" pitchFamily="34" charset="0"/>
              <a:ea typeface="Times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GB" sz="2400">
                <a:effectLst/>
                <a:latin typeface="Arial" panose="020B0604020202020204" pitchFamily="34" charset="0"/>
                <a:ea typeface="Times" panose="02020603050405020304" pitchFamily="18" charset="0"/>
                <a:cs typeface="Times New Roman" panose="02020603050405020304" pitchFamily="18" charset="0"/>
              </a:rPr>
              <a:t>Define the </a:t>
            </a:r>
            <a:r>
              <a:rPr lang="en-GB" sz="2400" b="1">
                <a:latin typeface="Arial" panose="020B0604020202020204" pitchFamily="34" charset="0"/>
                <a:ea typeface="Times" panose="02020603050405020304" pitchFamily="18" charset="0"/>
                <a:cs typeface="Times New Roman" panose="02020603050405020304" pitchFamily="18" charset="0"/>
              </a:rPr>
              <a:t>key terms </a:t>
            </a:r>
            <a:r>
              <a:rPr lang="en-GB" sz="2400">
                <a:effectLst/>
                <a:latin typeface="Arial" panose="020B0604020202020204" pitchFamily="34" charset="0"/>
                <a:ea typeface="Times" panose="02020603050405020304" pitchFamily="18" charset="0"/>
                <a:cs typeface="Times New Roman" panose="02020603050405020304" pitchFamily="18" charset="0"/>
              </a:rPr>
              <a:t>learnt today:</a:t>
            </a:r>
          </a:p>
          <a:p>
            <a:endParaRPr lang="en-GB" sz="2400">
              <a:latin typeface="Arial" panose="020B0604020202020204" pitchFamily="34" charset="0"/>
              <a:cs typeface="Times New Roman" panose="02020603050405020304" pitchFamily="18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>
                <a:latin typeface="Arial"/>
                <a:cs typeface="Times New Roman"/>
              </a:rPr>
              <a:t>Designer.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>
                <a:latin typeface="Arial"/>
                <a:cs typeface="Times New Roman"/>
              </a:rPr>
              <a:t>Product.</a:t>
            </a:r>
            <a:endParaRPr lang="en-GB" sz="2400" dirty="0">
              <a:latin typeface="Arial"/>
              <a:cs typeface="Times New Roman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>
                <a:latin typeface="Arial"/>
                <a:cs typeface="Times New Roman"/>
              </a:rPr>
              <a:t>Design </a:t>
            </a:r>
            <a:r>
              <a:rPr lang="en-GB" sz="2400">
                <a:latin typeface="Arial"/>
                <a:cs typeface="Times New Roman"/>
              </a:rPr>
              <a:t>sector.</a:t>
            </a:r>
            <a:endParaRPr lang="en-GB" sz="2400" dirty="0">
              <a:latin typeface="Arial"/>
              <a:cs typeface="Times New Roman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>
                <a:latin typeface="Arial" panose="020B0604020202020204" pitchFamily="34" charset="0"/>
                <a:cs typeface="Times New Roman" panose="02020603050405020304" pitchFamily="18" charset="0"/>
              </a:rPr>
              <a:t>Design movement.</a:t>
            </a:r>
            <a:endParaRPr lang="en-GB" sz="2400">
              <a:latin typeface="Arial"/>
              <a:cs typeface="Arial"/>
            </a:endParaRPr>
          </a:p>
        </p:txBody>
      </p:sp>
      <p:pic>
        <p:nvPicPr>
          <p:cNvPr id="4" name="Picture 3" descr="A person sitting at a desk in an art studio, drawing.">
            <a:extLst>
              <a:ext uri="{FF2B5EF4-FFF2-40B4-BE49-F238E27FC236}">
                <a16:creationId xmlns:a16="http://schemas.microsoft.com/office/drawing/2014/main" id="{80538FD6-D851-29F0-A5E5-3B3A97417DB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33103" y="3292518"/>
            <a:ext cx="4828593" cy="3219062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66407680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5346C6A-4EF2-4C16-BA13-59D478ED682B}"/>
              </a:ext>
            </a:extLst>
          </p:cNvPr>
          <p:cNvSpPr txBox="1"/>
          <p:nvPr/>
        </p:nvSpPr>
        <p:spPr>
          <a:xfrm>
            <a:off x="356745" y="3039915"/>
            <a:ext cx="4844429" cy="923330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5400" b="1">
                <a:solidFill>
                  <a:srgbClr val="333333"/>
                </a:solidFill>
                <a:latin typeface="Verdana"/>
                <a:ea typeface="Verdana"/>
                <a:cs typeface="Verdana"/>
              </a:rPr>
              <a:t>Great work!</a:t>
            </a:r>
            <a:endParaRPr lang="en-US" sz="2800">
              <a:solidFill>
                <a:srgbClr val="333333"/>
              </a:solidFill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F000CE3-F63C-41C5-A75C-684F21D4201E}"/>
              </a:ext>
            </a:extLst>
          </p:cNvPr>
          <p:cNvSpPr/>
          <p:nvPr/>
        </p:nvSpPr>
        <p:spPr>
          <a:xfrm>
            <a:off x="7461811" y="0"/>
            <a:ext cx="4738577" cy="6858000"/>
          </a:xfrm>
          <a:prstGeom prst="rect">
            <a:avLst/>
          </a:prstGeom>
          <a:solidFill>
            <a:srgbClr val="3333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5" name="Picture 4" descr="Icon&#10;&#10;Description automatically generated">
            <a:extLst>
              <a:ext uri="{FF2B5EF4-FFF2-40B4-BE49-F238E27FC236}">
                <a16:creationId xmlns:a16="http://schemas.microsoft.com/office/drawing/2014/main" id="{2F024DB7-D17E-4BA4-9244-23BF0060B89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81188" y="2169000"/>
            <a:ext cx="2520000" cy="25200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90475201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A80B7833-9BE4-4EDE-9736-AB0640C620E9}"/>
              </a:ext>
            </a:extLst>
          </p:cNvPr>
          <p:cNvSpPr txBox="1"/>
          <p:nvPr/>
        </p:nvSpPr>
        <p:spPr>
          <a:xfrm>
            <a:off x="451622" y="1855061"/>
            <a:ext cx="8541696" cy="529375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By the end of the lesson</a:t>
            </a:r>
          </a:p>
          <a:p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You must be able to:</a:t>
            </a:r>
          </a:p>
          <a:p>
            <a:pPr marL="342900" lvl="0" indent="-3429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GB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" panose="02020603050405020304" pitchFamily="18" charset="0"/>
                <a:cs typeface="Times New Roman" panose="02020603050405020304" pitchFamily="18" charset="0"/>
              </a:rPr>
              <a:t>List </a:t>
            </a:r>
            <a:r>
              <a:rPr lang="en-GB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GB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" panose="02020603050405020304" pitchFamily="18" charset="0"/>
                <a:cs typeface="Times New Roman" panose="02020603050405020304" pitchFamily="18" charset="0"/>
              </a:rPr>
              <a:t> match </a:t>
            </a:r>
            <a:r>
              <a:rPr lang="en-GB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" panose="02020603050405020304" pitchFamily="18" charset="0"/>
                <a:cs typeface="Times New Roman" panose="02020603050405020304" pitchFamily="18" charset="0"/>
              </a:rPr>
              <a:t>a range of</a:t>
            </a:r>
            <a:r>
              <a:rPr lang="en-GB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" panose="02020603050405020304" pitchFamily="18" charset="0"/>
                <a:cs typeface="Times New Roman" panose="02020603050405020304" pitchFamily="18" charset="0"/>
              </a:rPr>
              <a:t>products to the relevant specialist designer. </a:t>
            </a:r>
            <a:endParaRPr lang="en-GB" sz="2400" dirty="0">
              <a:effectLst/>
              <a:latin typeface="Arial" panose="020B0604020202020204" pitchFamily="34" charset="0"/>
              <a:ea typeface="Times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GB" sz="2400" b="1" dirty="0">
                <a:solidFill>
                  <a:srgbClr val="000000"/>
                </a:solidFill>
                <a:effectLst/>
                <a:latin typeface="Arial"/>
                <a:ea typeface="Times" panose="02020603050405020304" pitchFamily="18" charset="0"/>
                <a:cs typeface="Times New Roman"/>
              </a:rPr>
              <a:t>Discuss, identify, </a:t>
            </a:r>
            <a:r>
              <a:rPr lang="en-GB" sz="2400" dirty="0">
                <a:solidFill>
                  <a:srgbClr val="000000"/>
                </a:solidFill>
                <a:effectLst/>
                <a:latin typeface="Arial"/>
                <a:ea typeface="Times" panose="02020603050405020304" pitchFamily="18" charset="0"/>
                <a:cs typeface="Times New Roman"/>
              </a:rPr>
              <a:t>and</a:t>
            </a:r>
            <a:r>
              <a:rPr lang="en-GB" sz="2400" b="1" dirty="0">
                <a:solidFill>
                  <a:srgbClr val="000000"/>
                </a:solidFill>
                <a:effectLst/>
                <a:latin typeface="Arial"/>
                <a:ea typeface="Times" panose="02020603050405020304" pitchFamily="18" charset="0"/>
                <a:cs typeface="Times New Roman"/>
              </a:rPr>
              <a:t> present </a:t>
            </a:r>
            <a:r>
              <a:rPr lang="en-GB" sz="2400" dirty="0">
                <a:solidFill>
                  <a:srgbClr val="000000"/>
                </a:solidFill>
                <a:effectLst/>
                <a:latin typeface="Arial"/>
                <a:ea typeface="Times" panose="02020603050405020304" pitchFamily="18" charset="0"/>
                <a:cs typeface="Times New Roman"/>
              </a:rPr>
              <a:t>the different areas of design and the associated products</a:t>
            </a:r>
            <a:r>
              <a:rPr lang="en-GB" sz="2400" dirty="0">
                <a:solidFill>
                  <a:srgbClr val="000000"/>
                </a:solidFill>
                <a:latin typeface="Arial"/>
                <a:ea typeface="Times" panose="02020603050405020304" pitchFamily="18" charset="0"/>
                <a:cs typeface="Times New Roman"/>
              </a:rPr>
              <a:t>,</a:t>
            </a:r>
            <a:r>
              <a:rPr lang="en-GB" sz="2400" dirty="0">
                <a:solidFill>
                  <a:srgbClr val="000000"/>
                </a:solidFill>
                <a:effectLst/>
                <a:latin typeface="Arial"/>
                <a:ea typeface="Times" panose="02020603050405020304" pitchFamily="18" charset="0"/>
                <a:cs typeface="Times New Roman"/>
              </a:rPr>
              <a:t> items </a:t>
            </a:r>
            <a:r>
              <a:rPr lang="en-GB" sz="2400" dirty="0">
                <a:solidFill>
                  <a:srgbClr val="000000"/>
                </a:solidFill>
                <a:latin typeface="Arial"/>
                <a:ea typeface="Times" panose="02020603050405020304" pitchFamily="18" charset="0"/>
                <a:cs typeface="Times New Roman"/>
              </a:rPr>
              <a:t>or objects</a:t>
            </a:r>
            <a:r>
              <a:rPr lang="en-GB" sz="2400" dirty="0">
                <a:solidFill>
                  <a:srgbClr val="000000"/>
                </a:solidFill>
                <a:effectLst/>
                <a:latin typeface="Arial"/>
                <a:ea typeface="Times" panose="02020603050405020304" pitchFamily="18" charset="0"/>
                <a:cs typeface="Times New Roman"/>
              </a:rPr>
              <a:t> within creative design and production.</a:t>
            </a:r>
            <a:endParaRPr lang="en-GB" sz="2400" dirty="0">
              <a:effectLst/>
              <a:latin typeface="Arial"/>
              <a:ea typeface="Times" panose="02020603050405020304" pitchFamily="18" charset="0"/>
              <a:cs typeface="Times New Roman"/>
            </a:endParaRPr>
          </a:p>
          <a:p>
            <a:pPr marL="342900" lvl="0" indent="-3429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GB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" panose="02020603050405020304" pitchFamily="18" charset="0"/>
                <a:cs typeface="Times New Roman" panose="02020603050405020304" pitchFamily="18" charset="0"/>
              </a:rPr>
              <a:t>Define</a:t>
            </a:r>
            <a:r>
              <a:rPr lang="en-GB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" panose="02020603050405020304" pitchFamily="18" charset="0"/>
                <a:cs typeface="Times New Roman" panose="02020603050405020304" pitchFamily="18" charset="0"/>
              </a:rPr>
              <a:t> what a designer is.</a:t>
            </a:r>
          </a:p>
          <a:p>
            <a:pPr marL="342900" indent="-3429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GB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" panose="02020603050405020304" pitchFamily="18" charset="0"/>
                <a:cs typeface="Times New Roman" panose="02020603050405020304" pitchFamily="18" charset="0"/>
              </a:rPr>
              <a:t>Define</a:t>
            </a:r>
            <a:r>
              <a:rPr lang="en-GB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" panose="02020603050405020304" pitchFamily="18" charset="0"/>
                <a:cs typeface="Times New Roman" panose="02020603050405020304" pitchFamily="18" charset="0"/>
              </a:rPr>
              <a:t> what a design movement is.</a:t>
            </a:r>
          </a:p>
          <a:p>
            <a:pPr marL="342900" indent="-3429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GB" sz="2400" b="1" dirty="0">
                <a:solidFill>
                  <a:srgbClr val="000000"/>
                </a:solidFill>
                <a:latin typeface="Arial" panose="020B0604020202020204" pitchFamily="34" charset="0"/>
                <a:ea typeface="Times" panose="02020603050405020304" pitchFamily="18" charset="0"/>
                <a:cs typeface="Times New Roman" panose="02020603050405020304" pitchFamily="18" charset="0"/>
              </a:rPr>
              <a:t>Define </a:t>
            </a:r>
            <a:r>
              <a:rPr lang="en-GB" sz="2400" dirty="0">
                <a:solidFill>
                  <a:srgbClr val="000000"/>
                </a:solidFill>
                <a:latin typeface="Arial" panose="020B0604020202020204" pitchFamily="34" charset="0"/>
                <a:ea typeface="Times" panose="02020603050405020304" pitchFamily="18" charset="0"/>
                <a:cs typeface="Times New Roman" panose="02020603050405020304" pitchFamily="18" charset="0"/>
              </a:rPr>
              <a:t>what a design sector is.</a:t>
            </a:r>
            <a:endParaRPr lang="en-GB" sz="2400" dirty="0">
              <a:latin typeface="Arial" panose="020B0604020202020204" pitchFamily="34" charset="0"/>
              <a:ea typeface="Times" panose="02020603050405020304" pitchFamily="18" charset="0"/>
              <a:cs typeface="Times New Roman" panose="02020603050405020304" pitchFamily="18" charset="0"/>
            </a:endParaRPr>
          </a:p>
          <a:p>
            <a:pPr lvl="0">
              <a:spcAft>
                <a:spcPts val="1200"/>
              </a:spcAft>
            </a:pPr>
            <a:endParaRPr lang="en-GB" sz="2400" dirty="0">
              <a:effectLst/>
              <a:latin typeface="Arial" panose="020B0604020202020204" pitchFamily="34" charset="0"/>
              <a:ea typeface="Times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2012791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A80B7833-9BE4-4EDE-9736-AB0640C620E9}"/>
              </a:ext>
            </a:extLst>
          </p:cNvPr>
          <p:cNvSpPr txBox="1"/>
          <p:nvPr/>
        </p:nvSpPr>
        <p:spPr>
          <a:xfrm>
            <a:off x="451622" y="1855061"/>
            <a:ext cx="8541696" cy="1938992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sz="2400" dirty="0">
                <a:latin typeface="Arial"/>
                <a:cs typeface="Arial"/>
              </a:rPr>
              <a:t>By the end of the lesson</a:t>
            </a:r>
          </a:p>
          <a:p>
            <a:endParaRPr lang="en-GB" sz="24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400" dirty="0">
                <a:latin typeface="Arial"/>
                <a:cs typeface="Arial"/>
              </a:rPr>
              <a:t>You may also be able to:</a:t>
            </a:r>
          </a:p>
          <a:p>
            <a:pPr marL="342900" indent="-3429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GB" sz="2400" b="1" dirty="0">
                <a:solidFill>
                  <a:srgbClr val="000000"/>
                </a:solidFill>
                <a:effectLst/>
                <a:latin typeface="Arial"/>
                <a:ea typeface="Times" panose="02020603050405020304" pitchFamily="18" charset="0"/>
                <a:cs typeface="Times New Roman"/>
              </a:rPr>
              <a:t>Recognise</a:t>
            </a:r>
            <a:r>
              <a:rPr lang="en-GB" sz="2400" dirty="0">
                <a:solidFill>
                  <a:srgbClr val="000000"/>
                </a:solidFill>
                <a:effectLst/>
                <a:latin typeface="Arial"/>
                <a:ea typeface="Times" panose="02020603050405020304" pitchFamily="18" charset="0"/>
                <a:cs typeface="Times New Roman"/>
              </a:rPr>
              <a:t> key </a:t>
            </a:r>
            <a:r>
              <a:rPr lang="en-GB" sz="2400" dirty="0">
                <a:solidFill>
                  <a:srgbClr val="000000"/>
                </a:solidFill>
                <a:latin typeface="Arial"/>
                <a:ea typeface="Times" panose="02020603050405020304" pitchFamily="18" charset="0"/>
                <a:cs typeface="Times New Roman"/>
              </a:rPr>
              <a:t>design roles</a:t>
            </a:r>
            <a:r>
              <a:rPr lang="en-GB" sz="2400" dirty="0">
                <a:solidFill>
                  <a:srgbClr val="000000"/>
                </a:solidFill>
                <a:effectLst/>
                <a:latin typeface="Arial"/>
                <a:ea typeface="Times" panose="02020603050405020304" pitchFamily="18" charset="0"/>
                <a:cs typeface="Times New Roman"/>
              </a:rPr>
              <a:t> and match these to known designed products.</a:t>
            </a:r>
            <a:endParaRPr lang="en-GB" sz="2400" dirty="0">
              <a:effectLst/>
              <a:latin typeface="Arial"/>
              <a:ea typeface="Times" panose="02020603050405020304" pitchFamily="18" charset="0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3783840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97D7C26-4670-8F6A-42D3-1EC8C463BA2D}"/>
              </a:ext>
            </a:extLst>
          </p:cNvPr>
          <p:cNvSpPr txBox="1"/>
          <p:nvPr/>
        </p:nvSpPr>
        <p:spPr>
          <a:xfrm>
            <a:off x="442913" y="1250266"/>
            <a:ext cx="8852089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>
                <a:solidFill>
                  <a:srgbClr val="333333"/>
                </a:solidFill>
                <a:latin typeface="Verdana"/>
                <a:ea typeface="Verdana"/>
                <a:cs typeface="Verdana"/>
              </a:rPr>
              <a:t>What is a designer?</a:t>
            </a:r>
            <a:endParaRPr lang="en-US" sz="1400">
              <a:solidFill>
                <a:srgbClr val="333333"/>
              </a:solidFill>
              <a:highlight>
                <a:srgbClr val="FFFF00"/>
              </a:highlight>
            </a:endParaRP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98A0247A-59F0-E2E1-492F-4AA7F9E71C24}"/>
              </a:ext>
            </a:extLst>
          </p:cNvPr>
          <p:cNvGrpSpPr/>
          <p:nvPr/>
        </p:nvGrpSpPr>
        <p:grpSpPr>
          <a:xfrm>
            <a:off x="2986803" y="3427540"/>
            <a:ext cx="4881155" cy="983344"/>
            <a:chOff x="6867933" y="4084319"/>
            <a:chExt cx="4881155" cy="983344"/>
          </a:xfrm>
        </p:grpSpPr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264FAD2D-8478-493E-BD2A-B8AAE2684D24}"/>
                </a:ext>
              </a:extLst>
            </p:cNvPr>
            <p:cNvGrpSpPr/>
            <p:nvPr/>
          </p:nvGrpSpPr>
          <p:grpSpPr>
            <a:xfrm>
              <a:off x="6867933" y="4084319"/>
              <a:ext cx="4881155" cy="983344"/>
              <a:chOff x="5752010" y="5290456"/>
              <a:chExt cx="4881155" cy="983344"/>
            </a:xfrm>
            <a:solidFill>
              <a:srgbClr val="A098FA"/>
            </a:solidFill>
          </p:grpSpPr>
          <p:sp>
            <p:nvSpPr>
              <p:cNvPr id="7" name="Rectangle 6">
                <a:extLst>
                  <a:ext uri="{FF2B5EF4-FFF2-40B4-BE49-F238E27FC236}">
                    <a16:creationId xmlns:a16="http://schemas.microsoft.com/office/drawing/2014/main" id="{E236CE96-E500-E636-38AC-6049CF6F8D44}"/>
                  </a:ext>
                </a:extLst>
              </p:cNvPr>
              <p:cNvSpPr/>
              <p:nvPr/>
            </p:nvSpPr>
            <p:spPr>
              <a:xfrm>
                <a:off x="5752010" y="5290456"/>
                <a:ext cx="4881155" cy="983344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C9F89C1F-56C4-23EB-7389-09B59F213992}"/>
                  </a:ext>
                </a:extLst>
              </p:cNvPr>
              <p:cNvSpPr txBox="1"/>
              <p:nvPr/>
            </p:nvSpPr>
            <p:spPr>
              <a:xfrm>
                <a:off x="6838225" y="5575492"/>
                <a:ext cx="3034484" cy="461665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2400" b="0" i="0" u="none" strike="noStrike" kern="1200" cap="none" spc="0" normalizeH="0" baseline="0" noProof="0">
                    <a:ln>
                      <a:noFill/>
                    </a:ln>
                    <a:solidFill>
                      <a:srgbClr val="333333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What is a </a:t>
                </a:r>
                <a:r>
                  <a:rPr kumimoji="0" lang="en-GB" sz="2400" b="1" i="0" u="none" strike="noStrike" kern="1200" cap="none" spc="0" normalizeH="0" baseline="0" noProof="0">
                    <a:ln>
                      <a:noFill/>
                    </a:ln>
                    <a:solidFill>
                      <a:srgbClr val="333333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designer</a:t>
                </a:r>
                <a:r>
                  <a:rPr kumimoji="0" lang="en-GB" sz="2400" b="0" i="0" u="none" strike="noStrike" kern="1200" cap="none" spc="0" normalizeH="0" baseline="0" noProof="0">
                    <a:ln>
                      <a:noFill/>
                    </a:ln>
                    <a:solidFill>
                      <a:srgbClr val="333333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?</a:t>
                </a:r>
                <a:endParaRPr kumimoji="0" lang="en-GB" sz="2400" b="1" i="0" u="none" strike="noStrike" kern="1200" cap="none" spc="0" normalizeH="0" baseline="0" noProof="0">
                  <a:ln>
                    <a:noFill/>
                  </a:ln>
                  <a:solidFill>
                    <a:srgbClr val="333333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pic>
          <p:nvPicPr>
            <p:cNvPr id="6" name="Picture 5" descr="Icon&#10;&#10;Description automatically generated">
              <a:extLst>
                <a:ext uri="{FF2B5EF4-FFF2-40B4-BE49-F238E27FC236}">
                  <a16:creationId xmlns:a16="http://schemas.microsoft.com/office/drawing/2014/main" id="{35474A14-8B60-47DA-7B4E-91F5190EB82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060607" y="4250993"/>
              <a:ext cx="637200" cy="637200"/>
            </a:xfrm>
            <a:prstGeom prst="rect">
              <a:avLst/>
            </a:prstGeom>
          </p:spPr>
        </p:pic>
      </p:grpSp>
    </p:spTree>
    <p:custDataLst>
      <p:tags r:id="rId1"/>
    </p:custDataLst>
    <p:extLst>
      <p:ext uri="{BB962C8B-B14F-4D97-AF65-F5344CB8AC3E}">
        <p14:creationId xmlns:p14="http://schemas.microsoft.com/office/powerpoint/2010/main" val="175425343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A80B7833-9BE4-4EDE-9736-AB0640C620E9}"/>
              </a:ext>
            </a:extLst>
          </p:cNvPr>
          <p:cNvSpPr txBox="1"/>
          <p:nvPr/>
        </p:nvSpPr>
        <p:spPr>
          <a:xfrm>
            <a:off x="451622" y="1855061"/>
            <a:ext cx="5949178" cy="3785652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sz="2400" dirty="0">
                <a:solidFill>
                  <a:srgbClr val="202124"/>
                </a:solidFill>
                <a:effectLst/>
                <a:latin typeface="Arial"/>
                <a:ea typeface="Times" panose="02020603050405020304" pitchFamily="18" charset="0"/>
                <a:cs typeface="Times New Roman"/>
              </a:rPr>
              <a:t>A person who plans the look or workings of something prior to it being made, by preparing drawings or plans.</a:t>
            </a:r>
            <a:r>
              <a:rPr lang="en-GB" sz="2400" dirty="0">
                <a:solidFill>
                  <a:srgbClr val="202124"/>
                </a:solidFill>
                <a:latin typeface="Arial"/>
                <a:ea typeface="Times" panose="02020603050405020304" pitchFamily="18" charset="0"/>
                <a:cs typeface="Times New Roman"/>
              </a:rPr>
              <a:t> </a:t>
            </a:r>
            <a:endParaRPr lang="en-GB" sz="2400" dirty="0">
              <a:effectLst/>
              <a:latin typeface="Arial" panose="020B0604020202020204" pitchFamily="34" charset="0"/>
              <a:ea typeface="Times" panose="02020603050405020304" pitchFamily="18" charset="0"/>
              <a:cs typeface="Times New Roman" panose="02020603050405020304" pitchFamily="18" charset="0"/>
            </a:endParaRPr>
          </a:p>
          <a:p>
            <a:endParaRPr lang="en-GB" sz="2400" dirty="0">
              <a:effectLst/>
              <a:latin typeface="Arial" panose="020B0604020202020204" pitchFamily="34" charset="0"/>
              <a:ea typeface="Times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GB" sz="2400" dirty="0">
                <a:solidFill>
                  <a:srgbClr val="202124"/>
                </a:solidFill>
                <a:effectLst/>
                <a:latin typeface="Arial"/>
                <a:ea typeface="Times" panose="02020603050405020304" pitchFamily="18" charset="0"/>
                <a:cs typeface="Times New Roman"/>
              </a:rPr>
              <a:t>The term ‘designer’ being an overarching term often labelled more specifically in each </a:t>
            </a:r>
            <a:r>
              <a:rPr lang="en-GB" sz="2400" dirty="0">
                <a:solidFill>
                  <a:srgbClr val="202124"/>
                </a:solidFill>
                <a:latin typeface="Arial"/>
                <a:ea typeface="Times" panose="02020603050405020304" pitchFamily="18" charset="0"/>
                <a:cs typeface="Times New Roman"/>
              </a:rPr>
              <a:t>design</a:t>
            </a:r>
            <a:r>
              <a:rPr lang="en-GB" sz="2400" dirty="0">
                <a:solidFill>
                  <a:srgbClr val="202124"/>
                </a:solidFill>
                <a:effectLst/>
                <a:latin typeface="Arial"/>
                <a:ea typeface="Times" panose="02020603050405020304" pitchFamily="18" charset="0"/>
                <a:cs typeface="Times New Roman"/>
              </a:rPr>
              <a:t>/craft discipline. </a:t>
            </a:r>
            <a:endParaRPr lang="en-GB" sz="2400" dirty="0">
              <a:solidFill>
                <a:srgbClr val="000000"/>
              </a:solidFill>
              <a:latin typeface="Arial"/>
              <a:ea typeface="Times" panose="02020603050405020304" pitchFamily="18" charset="0"/>
              <a:cs typeface="Times New Roman"/>
            </a:endParaRPr>
          </a:p>
          <a:p>
            <a:endParaRPr lang="en-GB" sz="2400" dirty="0">
              <a:solidFill>
                <a:srgbClr val="202124"/>
              </a:solidFill>
              <a:latin typeface="Arial"/>
              <a:ea typeface="Times" panose="02020603050405020304" pitchFamily="18" charset="0"/>
              <a:cs typeface="Times New Roman"/>
            </a:endParaRPr>
          </a:p>
          <a:p>
            <a:r>
              <a:rPr lang="en-GB" sz="2400" dirty="0">
                <a:solidFill>
                  <a:srgbClr val="202124"/>
                </a:solidFill>
                <a:effectLst/>
                <a:latin typeface="Arial"/>
                <a:ea typeface="Times" panose="02020603050405020304" pitchFamily="18" charset="0"/>
                <a:cs typeface="Times New Roman"/>
              </a:rPr>
              <a:t>For example, footwear</a:t>
            </a:r>
            <a:r>
              <a:rPr lang="en-GB" sz="2400" dirty="0">
                <a:effectLst/>
                <a:latin typeface="Arial"/>
                <a:ea typeface="Times" panose="02020603050405020304" pitchFamily="18" charset="0"/>
                <a:cs typeface="Times New Roman"/>
              </a:rPr>
              <a:t> designer = designs shoes.</a:t>
            </a:r>
            <a:r>
              <a:rPr lang="en-GB" sz="2400" dirty="0">
                <a:solidFill>
                  <a:srgbClr val="202124"/>
                </a:solidFill>
                <a:latin typeface="Arial"/>
                <a:ea typeface="Times" panose="02020603050405020304" pitchFamily="18" charset="0"/>
                <a:cs typeface="Times New Roman"/>
              </a:rPr>
              <a:t>  </a:t>
            </a:r>
            <a:endParaRPr lang="en-GB" sz="2400" dirty="0">
              <a:effectLst/>
              <a:latin typeface="Arial" panose="020B0604020202020204" pitchFamily="34" charset="0"/>
              <a:ea typeface="Times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97D7C26-4670-8F6A-42D3-1EC8C463BA2D}"/>
              </a:ext>
            </a:extLst>
          </p:cNvPr>
          <p:cNvSpPr txBox="1"/>
          <p:nvPr/>
        </p:nvSpPr>
        <p:spPr>
          <a:xfrm>
            <a:off x="442913" y="1250266"/>
            <a:ext cx="8852089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>
                <a:solidFill>
                  <a:srgbClr val="333333"/>
                </a:solidFill>
                <a:latin typeface="Verdana"/>
                <a:ea typeface="Verdana"/>
                <a:cs typeface="Verdana"/>
              </a:rPr>
              <a:t>What is a designer?</a:t>
            </a:r>
            <a:endParaRPr lang="en-US" sz="1400">
              <a:solidFill>
                <a:srgbClr val="333333"/>
              </a:solidFill>
              <a:highlight>
                <a:srgbClr val="FFFF00"/>
              </a:highlight>
            </a:endParaRPr>
          </a:p>
        </p:txBody>
      </p:sp>
      <p:pic>
        <p:nvPicPr>
          <p:cNvPr id="5" name="Picture 4" descr="Close up of a person's hands drawing a design on paper using coloured pencils.">
            <a:extLst>
              <a:ext uri="{FF2B5EF4-FFF2-40B4-BE49-F238E27FC236}">
                <a16:creationId xmlns:a16="http://schemas.microsoft.com/office/drawing/2014/main" id="{829ADB4E-9A6E-EC6F-F3FE-CAF6BD34B9E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24931" y="2636218"/>
            <a:ext cx="5244852" cy="3496568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1039610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BA4BD46-1E74-49B3-8020-99427BE95990}"/>
              </a:ext>
            </a:extLst>
          </p:cNvPr>
          <p:cNvSpPr txBox="1"/>
          <p:nvPr/>
        </p:nvSpPr>
        <p:spPr>
          <a:xfrm>
            <a:off x="442913" y="1250266"/>
            <a:ext cx="8852089" cy="1077218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  <a:cs typeface="Verdana"/>
              </a:rPr>
              <a:t>Activity 1: </a:t>
            </a:r>
            <a:r>
              <a:rPr lang="en-GB" sz="3200" b="1" dirty="0">
                <a:solidFill>
                  <a:srgbClr val="333333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Object matching to design roles </a:t>
            </a:r>
            <a:endParaRPr lang="en-US" sz="1400" dirty="0">
              <a:solidFill>
                <a:srgbClr val="333333"/>
              </a:solidFill>
              <a:highlight>
                <a:srgbClr val="FFFF00"/>
              </a:highlight>
              <a:latin typeface="Verdana" panose="020B060403050404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3CA8860-E1F3-45B5-90ED-551356FBB360}"/>
              </a:ext>
            </a:extLst>
          </p:cNvPr>
          <p:cNvSpPr txBox="1"/>
          <p:nvPr/>
        </p:nvSpPr>
        <p:spPr>
          <a:xfrm>
            <a:off x="10103168" y="5908615"/>
            <a:ext cx="1645920" cy="400110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GB" sz="2000" b="1" dirty="0">
                <a:solidFill>
                  <a:srgbClr val="333333"/>
                </a:solidFill>
                <a:latin typeface="Arial"/>
                <a:ea typeface="+mn-lt"/>
                <a:cs typeface="+mn-lt"/>
              </a:rPr>
              <a:t>15 minutes</a:t>
            </a:r>
            <a:endParaRPr lang="en-US" dirty="0">
              <a:solidFill>
                <a:srgbClr val="333333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532B1B3-BC68-4B85-AAE6-756A04FC6AAF}"/>
              </a:ext>
            </a:extLst>
          </p:cNvPr>
          <p:cNvSpPr txBox="1"/>
          <p:nvPr/>
        </p:nvSpPr>
        <p:spPr>
          <a:xfrm>
            <a:off x="442913" y="2327484"/>
            <a:ext cx="907515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effectLst/>
                <a:latin typeface="Arial" panose="020B0604020202020204" pitchFamily="34" charset="0"/>
                <a:ea typeface="Times" panose="02020603050405020304" pitchFamily="18" charset="0"/>
                <a:cs typeface="Times New Roman" panose="02020603050405020304" pitchFamily="18" charset="0"/>
              </a:rPr>
              <a:t>You have objects on the table in front of you. </a:t>
            </a:r>
          </a:p>
          <a:p>
            <a:endParaRPr lang="en-GB" sz="2400" dirty="0">
              <a:latin typeface="Arial" panose="020B0604020202020204" pitchFamily="34" charset="0"/>
              <a:ea typeface="Times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GB" sz="2400" dirty="0">
                <a:effectLst/>
                <a:latin typeface="Arial" panose="020B0604020202020204" pitchFamily="34" charset="0"/>
                <a:ea typeface="Times" panose="02020603050405020304" pitchFamily="18" charset="0"/>
                <a:cs typeface="Times New Roman" panose="02020603050405020304" pitchFamily="18" charset="0"/>
              </a:rPr>
              <a:t>Can you name the </a:t>
            </a:r>
            <a:r>
              <a:rPr lang="en-GB" sz="2400" b="1" dirty="0">
                <a:effectLst/>
                <a:latin typeface="Arial" panose="020B0604020202020204" pitchFamily="34" charset="0"/>
                <a:ea typeface="Times" panose="02020603050405020304" pitchFamily="18" charset="0"/>
                <a:cs typeface="Times New Roman" panose="02020603050405020304" pitchFamily="18" charset="0"/>
              </a:rPr>
              <a:t>designer role </a:t>
            </a:r>
            <a:r>
              <a:rPr lang="en-GB" sz="2400" dirty="0">
                <a:effectLst/>
                <a:latin typeface="Arial" panose="020B0604020202020204" pitchFamily="34" charset="0"/>
                <a:ea typeface="Times" panose="02020603050405020304" pitchFamily="18" charset="0"/>
                <a:cs typeface="Times New Roman" panose="02020603050405020304" pitchFamily="18" charset="0"/>
              </a:rPr>
              <a:t>associated with each object?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9E34B31E-6E16-0068-EA13-AD0E688FF4F1}"/>
              </a:ext>
            </a:extLst>
          </p:cNvPr>
          <p:cNvGrpSpPr/>
          <p:nvPr/>
        </p:nvGrpSpPr>
        <p:grpSpPr>
          <a:xfrm>
            <a:off x="442911" y="5253944"/>
            <a:ext cx="6964653" cy="983344"/>
            <a:chOff x="6775266" y="3526971"/>
            <a:chExt cx="6904874" cy="983344"/>
          </a:xfrm>
        </p:grpSpPr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66A3AC8B-1ABD-E43E-1B4E-85B332C99EB2}"/>
                </a:ext>
              </a:extLst>
            </p:cNvPr>
            <p:cNvGrpSpPr/>
            <p:nvPr/>
          </p:nvGrpSpPr>
          <p:grpSpPr>
            <a:xfrm>
              <a:off x="6775266" y="3526971"/>
              <a:ext cx="6904874" cy="983344"/>
              <a:chOff x="5752009" y="5290456"/>
              <a:chExt cx="6904874" cy="983344"/>
            </a:xfrm>
          </p:grpSpPr>
          <p:sp>
            <p:nvSpPr>
              <p:cNvPr id="13" name="Rectangle 12">
                <a:extLst>
                  <a:ext uri="{FF2B5EF4-FFF2-40B4-BE49-F238E27FC236}">
                    <a16:creationId xmlns:a16="http://schemas.microsoft.com/office/drawing/2014/main" id="{A9958261-B626-9E6A-C03A-E2560F831D92}"/>
                  </a:ext>
                </a:extLst>
              </p:cNvPr>
              <p:cNvSpPr/>
              <p:nvPr/>
            </p:nvSpPr>
            <p:spPr>
              <a:xfrm>
                <a:off x="5752009" y="5290456"/>
                <a:ext cx="6904874" cy="983344"/>
              </a:xfrm>
              <a:prstGeom prst="rect">
                <a:avLst/>
              </a:prstGeom>
              <a:solidFill>
                <a:srgbClr val="78F9D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45EB31D8-7831-A3EA-F731-1BD11C783D2D}"/>
                  </a:ext>
                </a:extLst>
              </p:cNvPr>
              <p:cNvSpPr txBox="1"/>
              <p:nvPr/>
            </p:nvSpPr>
            <p:spPr>
              <a:xfrm>
                <a:off x="6662055" y="5424491"/>
                <a:ext cx="5994827" cy="70788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333333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Do you know the </a:t>
                </a:r>
                <a:r>
                  <a:rPr kumimoji="0" lang="en-GB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333333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names</a:t>
                </a:r>
                <a:r>
                  <a:rPr kumimoji="0" lang="en-GB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333333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 of any designers </a:t>
                </a:r>
                <a:r>
                  <a:rPr lang="en-GB" sz="2000" dirty="0">
                    <a:solidFill>
                      <a:srgbClr val="333333"/>
                    </a:solidFill>
                    <a:latin typeface="Arial" panose="020B0604020202020204" pitchFamily="34" charset="0"/>
                  </a:rPr>
                  <a:t>associated with a</a:t>
                </a:r>
                <a:r>
                  <a:rPr kumimoji="0" lang="en-GB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333333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 product? Give modern examples.</a:t>
                </a:r>
                <a:endParaRPr kumimoji="0" lang="en-GB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333333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pic>
          <p:nvPicPr>
            <p:cNvPr id="7" name="Picture 6" descr="Text, logo&#10;&#10;Description automatically generated">
              <a:extLst>
                <a:ext uri="{FF2B5EF4-FFF2-40B4-BE49-F238E27FC236}">
                  <a16:creationId xmlns:a16="http://schemas.microsoft.com/office/drawing/2014/main" id="{B611FD59-74FE-64DA-F817-D7A240AB034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974346" y="3682631"/>
              <a:ext cx="640081" cy="640081"/>
            </a:xfrm>
            <a:prstGeom prst="rect">
              <a:avLst/>
            </a:prstGeom>
          </p:spPr>
        </p:pic>
      </p:grpSp>
    </p:spTree>
    <p:custDataLst>
      <p:tags r:id="rId1"/>
    </p:custDataLst>
    <p:extLst>
      <p:ext uri="{BB962C8B-B14F-4D97-AF65-F5344CB8AC3E}">
        <p14:creationId xmlns:p14="http://schemas.microsoft.com/office/powerpoint/2010/main" val="337882505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ustDataLst>
      <p:tags r:id="rId1"/>
    </p:custDataLst>
    <p:extLst>
      <p:ext uri="{BB962C8B-B14F-4D97-AF65-F5344CB8AC3E}">
        <p14:creationId xmlns:p14="http://schemas.microsoft.com/office/powerpoint/2010/main" val="97036357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3CAA0C1-15B4-8A30-31C8-2117FCA293DA}"/>
              </a:ext>
            </a:extLst>
          </p:cNvPr>
          <p:cNvSpPr txBox="1"/>
          <p:nvPr/>
        </p:nvSpPr>
        <p:spPr>
          <a:xfrm>
            <a:off x="442913" y="1250266"/>
            <a:ext cx="8852089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>
                <a:solidFill>
                  <a:srgbClr val="333333"/>
                </a:solidFill>
                <a:latin typeface="Verdana"/>
                <a:ea typeface="Verdana"/>
                <a:cs typeface="Verdana"/>
              </a:rPr>
              <a:t>Feedback</a:t>
            </a:r>
            <a:endParaRPr lang="en-US" sz="1400">
              <a:solidFill>
                <a:srgbClr val="333333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5CEF65F-496A-069F-2BCA-90FC0FC9D163}"/>
              </a:ext>
            </a:extLst>
          </p:cNvPr>
          <p:cNvSpPr txBox="1"/>
          <p:nvPr/>
        </p:nvSpPr>
        <p:spPr>
          <a:xfrm>
            <a:off x="450908" y="1853128"/>
            <a:ext cx="9730782" cy="3046988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r>
              <a:rPr lang="en-GB" sz="2400" dirty="0">
                <a:effectLst/>
                <a:latin typeface="Arial"/>
                <a:ea typeface="Times" panose="02020603050405020304" pitchFamily="18" charset="0"/>
                <a:cs typeface="Times New Roman"/>
              </a:rPr>
              <a:t>Shoe/trainer = Footwear designer. </a:t>
            </a:r>
          </a:p>
          <a:p>
            <a:r>
              <a:rPr lang="en-GB" sz="2400" dirty="0">
                <a:effectLst/>
                <a:latin typeface="Arial"/>
                <a:ea typeface="Times" panose="02020603050405020304" pitchFamily="18" charset="0"/>
                <a:cs typeface="Times New Roman"/>
              </a:rPr>
              <a:t>Fork/cup = Product designer. </a:t>
            </a:r>
          </a:p>
          <a:p>
            <a:r>
              <a:rPr lang="en-GB" sz="2400" dirty="0">
                <a:effectLst/>
                <a:latin typeface="Arial" panose="020B0604020202020204" pitchFamily="34" charset="0"/>
                <a:ea typeface="Times" panose="02020603050405020304" pitchFamily="18" charset="0"/>
                <a:cs typeface="Times New Roman" panose="02020603050405020304" pitchFamily="18" charset="0"/>
              </a:rPr>
              <a:t>Jewellery = Jewellery designer. </a:t>
            </a:r>
          </a:p>
          <a:p>
            <a:r>
              <a:rPr lang="en-GB" sz="2400" dirty="0">
                <a:effectLst/>
                <a:latin typeface="Arial" panose="020B0604020202020204" pitchFamily="34" charset="0"/>
                <a:ea typeface="Times" panose="02020603050405020304" pitchFamily="18" charset="0"/>
                <a:cs typeface="Times New Roman" panose="02020603050405020304" pitchFamily="18" charset="0"/>
              </a:rPr>
              <a:t>Chair = Furniture Designer. </a:t>
            </a:r>
          </a:p>
          <a:p>
            <a:r>
              <a:rPr lang="en-GB" sz="2400" dirty="0">
                <a:effectLst/>
                <a:latin typeface="Arial"/>
                <a:ea typeface="Times" panose="02020603050405020304" pitchFamily="18" charset="0"/>
                <a:cs typeface="Times New Roman"/>
              </a:rPr>
              <a:t>Pottery/ceramic object = Ceramicist. </a:t>
            </a:r>
          </a:p>
          <a:p>
            <a:r>
              <a:rPr lang="en-GB" sz="2400" dirty="0">
                <a:effectLst/>
                <a:latin typeface="Arial" panose="020B0604020202020204" pitchFamily="34" charset="0"/>
                <a:ea typeface="Times" panose="02020603050405020304" pitchFamily="18" charset="0"/>
                <a:cs typeface="Times New Roman" panose="02020603050405020304" pitchFamily="18" charset="0"/>
              </a:rPr>
              <a:t>Hat = Milliner.</a:t>
            </a:r>
          </a:p>
          <a:p>
            <a:r>
              <a:rPr lang="en-GB" sz="2400" dirty="0">
                <a:effectLst/>
                <a:latin typeface="Arial" panose="020B0604020202020204" pitchFamily="34" charset="0"/>
                <a:ea typeface="Times" panose="02020603050405020304" pitchFamily="18" charset="0"/>
                <a:cs typeface="Times New Roman" panose="02020603050405020304" pitchFamily="18" charset="0"/>
              </a:rPr>
              <a:t>Fabric = Textile designer (printer, weaver, knitter, embroiderer).</a:t>
            </a:r>
          </a:p>
          <a:p>
            <a:r>
              <a:rPr lang="en-GB" sz="2400" dirty="0">
                <a:effectLst/>
                <a:latin typeface="Arial" panose="020B0604020202020204" pitchFamily="34" charset="0"/>
                <a:ea typeface="Times" panose="02020603050405020304" pitchFamily="18" charset="0"/>
                <a:cs typeface="Times New Roman" panose="02020603050405020304" pitchFamily="18" charset="0"/>
              </a:rPr>
              <a:t>Clothing = Fashion designer.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00056116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COUNT" val="24"/>
  <p:tag name="ARTICULATE_PROJECT_OPEN" val="0"/>
  <p:tag name="ARTICULATE_DESIGN_ID_CONTENT SCREENS" val="FfOkkTPj"/>
  <p:tag name="ARTICULATE_DESIGN_ID_TITLE SCREEN" val="YVB1XmvJ"/>
  <p:tag name="ARTICULATE_DESIGN_ID_FEATURE SCREENS" val="9bjGcamQ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heme/theme1.xml><?xml version="1.0" encoding="utf-8"?>
<a:theme xmlns:a="http://schemas.openxmlformats.org/drawingml/2006/main" name="Title scree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Feature screens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Content screens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haredWithUsers xmlns="23a673d0-6c97-4602-af76-52d498a4d789">
      <UserInfo>
        <DisplayName/>
        <AccountId xsi:nil="true"/>
        <AccountType/>
      </UserInfo>
    </SharedWithUsers>
    <_ip_UnifiedCompliancePolicyUIAction xmlns="http://schemas.microsoft.com/sharepoint/v3" xsi:nil="true"/>
    <_ip_UnifiedCompliancePolicyProperties xmlns="http://schemas.microsoft.com/sharepoint/v3" xsi:nil="true"/>
    <lcf76f155ced4ddcb4097134ff3c332f xmlns="8a220d04-cd4c-4a42-a0ef-10d364ba1cb5">
      <Terms xmlns="http://schemas.microsoft.com/office/infopath/2007/PartnerControls"/>
    </lcf76f155ced4ddcb4097134ff3c332f>
    <TaxCatchAll xmlns="23a673d0-6c97-4602-af76-52d498a4d789" xsi:nil="true"/>
    <Checked xmlns="8a220d04-cd4c-4a42-a0ef-10d364ba1cb5">true</Checked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9206D9CA9E20B449A2A1539CFDCD822" ma:contentTypeVersion="21" ma:contentTypeDescription="Create a new document." ma:contentTypeScope="" ma:versionID="53b3e9b7bdc26256dbc2d44348e58b6b">
  <xsd:schema xmlns:xsd="http://www.w3.org/2001/XMLSchema" xmlns:xs="http://www.w3.org/2001/XMLSchema" xmlns:p="http://schemas.microsoft.com/office/2006/metadata/properties" xmlns:ns1="http://schemas.microsoft.com/sharepoint/v3" xmlns:ns2="8a220d04-cd4c-4a42-a0ef-10d364ba1cb5" xmlns:ns3="23a673d0-6c97-4602-af76-52d498a4d789" targetNamespace="http://schemas.microsoft.com/office/2006/metadata/properties" ma:root="true" ma:fieldsID="d7d64242953bf924cc1decedbb97d1c1" ns1:_="" ns2:_="" ns3:_="">
    <xsd:import namespace="http://schemas.microsoft.com/sharepoint/v3"/>
    <xsd:import namespace="8a220d04-cd4c-4a42-a0ef-10d364ba1cb5"/>
    <xsd:import namespace="23a673d0-6c97-4602-af76-52d498a4d789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AutoKeyPoints" minOccurs="0"/>
                <xsd:element ref="ns2:MediaServiceKeyPoints" minOccurs="0"/>
                <xsd:element ref="ns1:_ip_UnifiedCompliancePolicyProperties" minOccurs="0"/>
                <xsd:element ref="ns1:_ip_UnifiedCompliancePolicyUIAction" minOccurs="0"/>
                <xsd:element ref="ns3:SharedWithUsers" minOccurs="0"/>
                <xsd:element ref="ns3:SharedWithDetails" minOccurs="0"/>
                <xsd:element ref="ns2:MediaServiceLocation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Checked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17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18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a220d04-cd4c-4a42-a0ef-10d364ba1cb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Location" ma:index="21" nillable="true" ma:displayName="Location" ma:internalName="MediaServiceLocation" ma:readOnly="true">
      <xsd:simpleType>
        <xsd:restriction base="dms:Text"/>
      </xsd:simpleType>
    </xsd:element>
    <xsd:element name="MediaLengthInSeconds" ma:index="22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4" nillable="true" ma:taxonomy="true" ma:internalName="lcf76f155ced4ddcb4097134ff3c332f" ma:taxonomyFieldName="MediaServiceImageTags" ma:displayName="Image Tags" ma:readOnly="false" ma:fieldId="{5cf76f15-5ced-4ddc-b409-7134ff3c332f}" ma:taxonomyMulti="true" ma:sspId="5174c4e8-bfc7-4c3a-9cd5-7ceb92c658f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Checked" ma:index="26" nillable="true" ma:displayName="Checked" ma:default="1" ma:format="Dropdown" ma:internalName="Checked">
      <xsd:simpleType>
        <xsd:restriction base="dms:Boolean"/>
      </xsd:simpleType>
    </xsd:element>
    <xsd:element name="MediaServiceObjectDetectorVersions" ma:index="27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8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3a673d0-6c97-4602-af76-52d498a4d789" elementFormDefault="qualified">
    <xsd:import namespace="http://schemas.microsoft.com/office/2006/documentManagement/types"/>
    <xsd:import namespace="http://schemas.microsoft.com/office/infopath/2007/PartnerControls"/>
    <xsd:element name="SharedWithUsers" ma:index="19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5" nillable="true" ma:displayName="Taxonomy Catch All Column" ma:hidden="true" ma:list="{f99478c0-ed80-4447-a958-2a9deb567b5a}" ma:internalName="TaxCatchAll" ma:showField="CatchAllData" ma:web="23a673d0-6c97-4602-af76-52d498a4d789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AE04688A-8E61-4B6F-B39A-F934B423C1C9}">
  <ds:schemaRefs>
    <ds:schemaRef ds:uri="http://schemas.microsoft.com/office/2006/documentManagement/types"/>
    <ds:schemaRef ds:uri="23a673d0-6c97-4602-af76-52d498a4d789"/>
    <ds:schemaRef ds:uri="8a220d04-cd4c-4a42-a0ef-10d364ba1cb5"/>
    <ds:schemaRef ds:uri="http://schemas.microsoft.com/office/infopath/2007/PartnerControls"/>
    <ds:schemaRef ds:uri="http://purl.org/dc/terms/"/>
    <ds:schemaRef ds:uri="http://www.w3.org/XML/1998/namespace"/>
    <ds:schemaRef ds:uri="http://purl.org/dc/dcmitype/"/>
    <ds:schemaRef ds:uri="http://schemas.openxmlformats.org/package/2006/metadata/core-properties"/>
    <ds:schemaRef ds:uri="http://schemas.microsoft.com/sharepoint/v3"/>
    <ds:schemaRef ds:uri="http://schemas.microsoft.com/office/2006/metadata/properties"/>
    <ds:schemaRef ds:uri="http://purl.org/dc/elements/1.1/"/>
  </ds:schemaRefs>
</ds:datastoreItem>
</file>

<file path=customXml/itemProps2.xml><?xml version="1.0" encoding="utf-8"?>
<ds:datastoreItem xmlns:ds="http://schemas.openxmlformats.org/officeDocument/2006/customXml" ds:itemID="{0382F5D7-B6E7-4E07-964F-99E2F7DF0EA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8a220d04-cd4c-4a42-a0ef-10d364ba1cb5"/>
    <ds:schemaRef ds:uri="23a673d0-6c97-4602-af76-52d498a4d78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7B2D488B-E846-4B07-9089-25C3DAE69195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273</TotalTime>
  <Words>847</Words>
  <Application>Microsoft Office PowerPoint</Application>
  <PresentationFormat>Widescreen</PresentationFormat>
  <Paragraphs>132</Paragraphs>
  <Slides>24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3</vt:i4>
      </vt:variant>
      <vt:variant>
        <vt:lpstr>Slide Titles</vt:lpstr>
      </vt:variant>
      <vt:variant>
        <vt:i4>24</vt:i4>
      </vt:variant>
    </vt:vector>
  </HeadingPairs>
  <TitlesOfParts>
    <vt:vector size="27" baseType="lpstr">
      <vt:lpstr>Title screen</vt:lpstr>
      <vt:lpstr>Feature screens</vt:lpstr>
      <vt:lpstr>Content screens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Trang Pham</cp:lastModifiedBy>
  <cp:revision>16</cp:revision>
  <dcterms:created xsi:type="dcterms:W3CDTF">2021-11-10T12:13:40Z</dcterms:created>
  <dcterms:modified xsi:type="dcterms:W3CDTF">2024-12-18T13:46:02Z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0x01010089206D9CA9E20B449A2A1539CFDCD822</vt:lpwstr>
  </property>
  <property fmtid="{D5CDD505-2E9C-101B-9397-08002B2CF9AE}" pid="3" name="ComplianceAssetId">
    <vt:lpwstr/>
  </property>
  <property fmtid="{D5CDD505-2E9C-101B-9397-08002B2CF9AE}" pid="4" name="_ExtendedDescription">
    <vt:lpwstr/>
  </property>
  <property fmtid="{D5CDD505-2E9C-101B-9397-08002B2CF9AE}" pid="5" name="TriggerFlowInfo">
    <vt:lpwstr/>
  </property>
  <property fmtid="{D5CDD505-2E9C-101B-9397-08002B2CF9AE}" pid="6" name="Order">
    <vt:r8>202200</vt:r8>
  </property>
  <property fmtid="{D5CDD505-2E9C-101B-9397-08002B2CF9AE}" pid="7" name="xd_Signature">
    <vt:bool>false</vt:bool>
  </property>
  <property fmtid="{D5CDD505-2E9C-101B-9397-08002B2CF9AE}" pid="8" name="xd_ProgID">
    <vt:lpwstr/>
  </property>
  <property fmtid="{D5CDD505-2E9C-101B-9397-08002B2CF9AE}" pid="9" name="TemplateUrl">
    <vt:lpwstr/>
  </property>
  <property fmtid="{D5CDD505-2E9C-101B-9397-08002B2CF9AE}" pid="10" name="ArticulateGUID">
    <vt:lpwstr>23B08D5F-03B4-4AB1-BCCC-D9A48376F6B0</vt:lpwstr>
  </property>
  <property fmtid="{D5CDD505-2E9C-101B-9397-08002B2CF9AE}" pid="11" name="ArticulatePath">
    <vt:lpwstr>https://ncfeorguk.sharepoint.com/sites/Axis_LTR/PROJECTS/029. V Certs/07. TEMPLATES/04. Development stage templates/Resource templates and icons/PPT Template NCFE V1.0</vt:lpwstr>
  </property>
  <property fmtid="{D5CDD505-2E9C-101B-9397-08002B2CF9AE}" pid="12" name="MediaServiceImageTags">
    <vt:lpwstr/>
  </property>
</Properties>
</file>