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75" r:id="rId10"/>
    <p:sldId id="285" r:id="rId11"/>
    <p:sldId id="289" r:id="rId12"/>
    <p:sldId id="292" r:id="rId13"/>
    <p:sldId id="261" r:id="rId14"/>
    <p:sldId id="278" r:id="rId15"/>
    <p:sldId id="283" r:id="rId16"/>
    <p:sldId id="263" r:id="rId17"/>
    <p:sldId id="264" r:id="rId18"/>
    <p:sldId id="265" r:id="rId19"/>
    <p:sldId id="267" r:id="rId20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76F0543-8C41-0FED-E747-6870685079A9}" name="Emma Harrington" initials="EH" userId="S::emmaharrington@ncfe.org.uk::e69512cc-d7bc-4c5e-9dba-c59080e82df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F9D4"/>
    <a:srgbClr val="A098F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3681D3-4500-2CC1-45CA-A0667336E3F6}" v="6" dt="2024-12-18T13:47:32.0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67" autoAdjust="0"/>
    <p:restoredTop sz="94660"/>
  </p:normalViewPr>
  <p:slideViewPr>
    <p:cSldViewPr snapToGrid="0">
      <p:cViewPr varScale="1">
        <p:scale>
          <a:sx n="71" d="100"/>
          <a:sy n="71" d="100"/>
        </p:scale>
        <p:origin x="58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Harrington" userId="S::emmaharrington@ncfe.org.uk::e69512cc-d7bc-4c5e-9dba-c59080e82dfd" providerId="AD" clId="Web-{29D8DB43-003A-09D3-E315-9E8273E2BC72}"/>
    <pc:docChg chg="addSld modSld">
      <pc:chgData name="Emma Harrington" userId="S::emmaharrington@ncfe.org.uk::e69512cc-d7bc-4c5e-9dba-c59080e82dfd" providerId="AD" clId="Web-{29D8DB43-003A-09D3-E315-9E8273E2BC72}" dt="2023-04-20T13:09:37.827" v="7" actId="1076"/>
      <pc:docMkLst>
        <pc:docMk/>
      </pc:docMkLst>
      <pc:sldChg chg="addSp delSp modSp new">
        <pc:chgData name="Emma Harrington" userId="S::emmaharrington@ncfe.org.uk::e69512cc-d7bc-4c5e-9dba-c59080e82dfd" providerId="AD" clId="Web-{29D8DB43-003A-09D3-E315-9E8273E2BC72}" dt="2023-04-20T13:09:37.827" v="7" actId="1076"/>
        <pc:sldMkLst>
          <pc:docMk/>
          <pc:sldMk cId="402830056" sldId="291"/>
        </pc:sldMkLst>
        <pc:spChg chg="add del mod">
          <ac:chgData name="Emma Harrington" userId="S::emmaharrington@ncfe.org.uk::e69512cc-d7bc-4c5e-9dba-c59080e82dfd" providerId="AD" clId="Web-{29D8DB43-003A-09D3-E315-9E8273E2BC72}" dt="2023-04-20T13:09:28.467" v="4"/>
          <ac:spMkLst>
            <pc:docMk/>
            <pc:sldMk cId="402830056" sldId="291"/>
            <ac:spMk id="2" creationId="{949DCE8F-80CB-646D-6587-5F275C2582EE}"/>
          </ac:spMkLst>
        </pc:spChg>
        <pc:graphicFrameChg chg="add mod">
          <ac:chgData name="Emma Harrington" userId="S::emmaharrington@ncfe.org.uk::e69512cc-d7bc-4c5e-9dba-c59080e82dfd" providerId="AD" clId="Web-{29D8DB43-003A-09D3-E315-9E8273E2BC72}" dt="2023-04-20T13:09:29.749" v="5"/>
          <ac:graphicFrameMkLst>
            <pc:docMk/>
            <pc:sldMk cId="402830056" sldId="291"/>
            <ac:graphicFrameMk id="4" creationId="{6F4C9DD4-B06E-F96B-3679-A2C0BEE4FC22}"/>
          </ac:graphicFrameMkLst>
        </pc:graphicFrameChg>
        <pc:picChg chg="add mod">
          <ac:chgData name="Emma Harrington" userId="S::emmaharrington@ncfe.org.uk::e69512cc-d7bc-4c5e-9dba-c59080e82dfd" providerId="AD" clId="Web-{29D8DB43-003A-09D3-E315-9E8273E2BC72}" dt="2023-04-20T13:09:37.827" v="7" actId="1076"/>
          <ac:picMkLst>
            <pc:docMk/>
            <pc:sldMk cId="402830056" sldId="291"/>
            <ac:picMk id="5" creationId="{6BE71C74-173A-426A-E5F4-97178E0D4D42}"/>
          </ac:picMkLst>
        </pc:picChg>
      </pc:sldChg>
    </pc:docChg>
  </pc:docChgLst>
  <pc:docChgLst>
    <pc:chgData name="Vanessa Mongey" userId="S::vanessamongey@ncfe.org.uk::10ff5935-b405-410e-8639-ec0d20fef139" providerId="AD" clId="Web-{7A76966E-C010-F96A-1687-730ED3EA2FD3}"/>
    <pc:docChg chg="modSld">
      <pc:chgData name="Vanessa Mongey" userId="S::vanessamongey@ncfe.org.uk::10ff5935-b405-410e-8639-ec0d20fef139" providerId="AD" clId="Web-{7A76966E-C010-F96A-1687-730ED3EA2FD3}" dt="2022-03-10T08:46:42.620" v="25" actId="20577"/>
      <pc:docMkLst>
        <pc:docMk/>
      </pc:docMkLst>
      <pc:sldChg chg="modSp">
        <pc:chgData name="Vanessa Mongey" userId="S::vanessamongey@ncfe.org.uk::10ff5935-b405-410e-8639-ec0d20fef139" providerId="AD" clId="Web-{7A76966E-C010-F96A-1687-730ED3EA2FD3}" dt="2022-03-10T08:46:34.917" v="24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7A76966E-C010-F96A-1687-730ED3EA2FD3}" dt="2022-03-10T08:46:34.917" v="24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7A76966E-C010-F96A-1687-730ED3EA2FD3}" dt="2022-03-10T08:46:42.620" v="25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7A76966E-C010-F96A-1687-730ED3EA2FD3}" dt="2022-03-10T08:46:42.620" v="25" actId="20577"/>
          <ac:spMkLst>
            <pc:docMk/>
            <pc:sldMk cId="2664076803" sldId="265"/>
            <ac:spMk id="2" creationId="{FA6340C2-F404-446E-906C-F0A4D395ABB9}"/>
          </ac:spMkLst>
        </pc:spChg>
      </pc:sldChg>
    </pc:docChg>
  </pc:docChgLst>
  <pc:docChgLst>
    <pc:chgData name="Katie Ward" userId="baf406e2-1670-4ec2-af1a-1e80df3c254d" providerId="ADAL" clId="{C4BA2497-9FBB-4350-90DF-9B10B66FA7AD}"/>
    <pc:docChg chg="delSld modSld">
      <pc:chgData name="Katie Ward" userId="baf406e2-1670-4ec2-af1a-1e80df3c254d" providerId="ADAL" clId="{C4BA2497-9FBB-4350-90DF-9B10B66FA7AD}" dt="2023-06-13T10:53:26.580" v="1292" actId="2696"/>
      <pc:docMkLst>
        <pc:docMk/>
      </pc:docMkLst>
      <pc:sldChg chg="modSp mod">
        <pc:chgData name="Katie Ward" userId="baf406e2-1670-4ec2-af1a-1e80df3c254d" providerId="ADAL" clId="{C4BA2497-9FBB-4350-90DF-9B10B66FA7AD}" dt="2023-06-13T10:51:47.382" v="1289" actId="1076"/>
        <pc:sldMkLst>
          <pc:docMk/>
          <pc:sldMk cId="4057773510" sldId="257"/>
        </pc:sldMkLst>
        <pc:spChg chg="mod">
          <ac:chgData name="Katie Ward" userId="baf406e2-1670-4ec2-af1a-1e80df3c254d" providerId="ADAL" clId="{C4BA2497-9FBB-4350-90DF-9B10B66FA7AD}" dt="2023-06-13T10:51:41.090" v="1287" actId="404"/>
          <ac:spMkLst>
            <pc:docMk/>
            <pc:sldMk cId="4057773510" sldId="257"/>
            <ac:spMk id="3" creationId="{30E4D5F6-185A-43D8-A5E1-37F6707BAC2D}"/>
          </ac:spMkLst>
        </pc:spChg>
        <pc:picChg chg="mod">
          <ac:chgData name="Katie Ward" userId="baf406e2-1670-4ec2-af1a-1e80df3c254d" providerId="ADAL" clId="{C4BA2497-9FBB-4350-90DF-9B10B66FA7AD}" dt="2023-06-13T10:51:47.382" v="1289" actId="1076"/>
          <ac:picMkLst>
            <pc:docMk/>
            <pc:sldMk cId="4057773510" sldId="257"/>
            <ac:picMk id="7" creationId="{DC36915A-21A4-73ED-0CCC-EA784BC93F5D}"/>
          </ac:picMkLst>
        </pc:picChg>
      </pc:sldChg>
      <pc:sldChg chg="modSp mod">
        <pc:chgData name="Katie Ward" userId="baf406e2-1670-4ec2-af1a-1e80df3c254d" providerId="ADAL" clId="{C4BA2497-9FBB-4350-90DF-9B10B66FA7AD}" dt="2023-06-07T10:07:20.723" v="298" actId="20577"/>
        <pc:sldMkLst>
          <pc:docMk/>
          <pc:sldMk cId="3420127913" sldId="258"/>
        </pc:sldMkLst>
        <pc:spChg chg="mod">
          <ac:chgData name="Katie Ward" userId="baf406e2-1670-4ec2-af1a-1e80df3c254d" providerId="ADAL" clId="{C4BA2497-9FBB-4350-90DF-9B10B66FA7AD}" dt="2023-06-07T10:07:20.723" v="298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Katie Ward" userId="baf406e2-1670-4ec2-af1a-1e80df3c254d" providerId="ADAL" clId="{C4BA2497-9FBB-4350-90DF-9B10B66FA7AD}" dt="2023-06-13T10:51:59.781" v="1291" actId="20577"/>
        <pc:sldMkLst>
          <pc:docMk/>
          <pc:sldMk cId="3378825058" sldId="261"/>
        </pc:sldMkLst>
        <pc:spChg chg="mod">
          <ac:chgData name="Katie Ward" userId="baf406e2-1670-4ec2-af1a-1e80df3c254d" providerId="ADAL" clId="{C4BA2497-9FBB-4350-90DF-9B10B66FA7AD}" dt="2023-06-07T10:47:19.502" v="907" actId="1076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Katie Ward" userId="baf406e2-1670-4ec2-af1a-1e80df3c254d" providerId="ADAL" clId="{C4BA2497-9FBB-4350-90DF-9B10B66FA7AD}" dt="2023-06-13T10:51:59.781" v="1291" actId="20577"/>
          <ac:spMkLst>
            <pc:docMk/>
            <pc:sldMk cId="3378825058" sldId="261"/>
            <ac:spMk id="4" creationId="{F532B1B3-BC68-4B85-AAE6-756A04FC6AAF}"/>
          </ac:spMkLst>
        </pc:spChg>
      </pc:sldChg>
      <pc:sldChg chg="del">
        <pc:chgData name="Katie Ward" userId="baf406e2-1670-4ec2-af1a-1e80df3c254d" providerId="ADAL" clId="{C4BA2497-9FBB-4350-90DF-9B10B66FA7AD}" dt="2023-06-13T10:53:26.580" v="1292" actId="2696"/>
        <pc:sldMkLst>
          <pc:docMk/>
          <pc:sldMk cId="970363571" sldId="262"/>
        </pc:sldMkLst>
      </pc:sldChg>
      <pc:sldChg chg="modSp mod">
        <pc:chgData name="Katie Ward" userId="baf406e2-1670-4ec2-af1a-1e80df3c254d" providerId="ADAL" clId="{C4BA2497-9FBB-4350-90DF-9B10B66FA7AD}" dt="2023-06-07T12:56:21.915" v="1284" actId="14100"/>
        <pc:sldMkLst>
          <pc:docMk/>
          <pc:sldMk cId="2664076803" sldId="265"/>
        </pc:sldMkLst>
        <pc:spChg chg="mod">
          <ac:chgData name="Katie Ward" userId="baf406e2-1670-4ec2-af1a-1e80df3c254d" providerId="ADAL" clId="{C4BA2497-9FBB-4350-90DF-9B10B66FA7AD}" dt="2023-06-07T12:56:21.915" v="1284" actId="14100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Katie Ward" userId="baf406e2-1670-4ec2-af1a-1e80df3c254d" providerId="ADAL" clId="{C4BA2497-9FBB-4350-90DF-9B10B66FA7AD}" dt="2023-06-07T10:50:04.223" v="1283" actId="1076"/>
        <pc:sldMkLst>
          <pc:docMk/>
          <pc:sldMk cId="202464573" sldId="278"/>
        </pc:sldMkLst>
        <pc:spChg chg="mod">
          <ac:chgData name="Katie Ward" userId="baf406e2-1670-4ec2-af1a-1e80df3c254d" providerId="ADAL" clId="{C4BA2497-9FBB-4350-90DF-9B10B66FA7AD}" dt="2023-06-07T10:49:58.255" v="1282" actId="20577"/>
          <ac:spMkLst>
            <pc:docMk/>
            <pc:sldMk cId="202464573" sldId="278"/>
            <ac:spMk id="4" creationId="{F532B1B3-BC68-4B85-AAE6-756A04FC6AAF}"/>
          </ac:spMkLst>
        </pc:spChg>
        <pc:picChg chg="mod">
          <ac:chgData name="Katie Ward" userId="baf406e2-1670-4ec2-af1a-1e80df3c254d" providerId="ADAL" clId="{C4BA2497-9FBB-4350-90DF-9B10B66FA7AD}" dt="2023-06-07T10:50:04.223" v="1283" actId="1076"/>
          <ac:picMkLst>
            <pc:docMk/>
            <pc:sldMk cId="202464573" sldId="278"/>
            <ac:picMk id="6" creationId="{58D715CC-38D1-6B5D-D077-8078F16C908A}"/>
          </ac:picMkLst>
        </pc:picChg>
      </pc:sldChg>
      <pc:sldChg chg="modSp mod">
        <pc:chgData name="Katie Ward" userId="baf406e2-1670-4ec2-af1a-1e80df3c254d" providerId="ADAL" clId="{C4BA2497-9FBB-4350-90DF-9B10B66FA7AD}" dt="2023-06-07T10:08:49.396" v="514" actId="962"/>
        <pc:sldMkLst>
          <pc:docMk/>
          <pc:sldMk cId="1754253431" sldId="285"/>
        </pc:sldMkLst>
        <pc:spChg chg="mod">
          <ac:chgData name="Katie Ward" userId="baf406e2-1670-4ec2-af1a-1e80df3c254d" providerId="ADAL" clId="{C4BA2497-9FBB-4350-90DF-9B10B66FA7AD}" dt="2023-06-07T10:08:21.428" v="434" actId="1076"/>
          <ac:spMkLst>
            <pc:docMk/>
            <pc:sldMk cId="1754253431" sldId="285"/>
            <ac:spMk id="9" creationId="{F7F7E10B-0C2A-413E-9449-AF641B6B3318}"/>
          </ac:spMkLst>
        </pc:spChg>
        <pc:picChg chg="mod">
          <ac:chgData name="Katie Ward" userId="baf406e2-1670-4ec2-af1a-1e80df3c254d" providerId="ADAL" clId="{C4BA2497-9FBB-4350-90DF-9B10B66FA7AD}" dt="2023-06-07T10:08:49.396" v="514" actId="962"/>
          <ac:picMkLst>
            <pc:docMk/>
            <pc:sldMk cId="1754253431" sldId="285"/>
            <ac:picMk id="4" creationId="{A3F77613-D62B-C30E-42BB-722E164897B7}"/>
          </ac:picMkLst>
        </pc:picChg>
      </pc:sldChg>
      <pc:sldChg chg="modSp mod">
        <pc:chgData name="Katie Ward" userId="baf406e2-1670-4ec2-af1a-1e80df3c254d" providerId="ADAL" clId="{C4BA2497-9FBB-4350-90DF-9B10B66FA7AD}" dt="2023-06-07T10:11:06.261" v="902" actId="962"/>
        <pc:sldMkLst>
          <pc:docMk/>
          <pc:sldMk cId="1848171974" sldId="289"/>
        </pc:sldMkLst>
        <pc:picChg chg="mod">
          <ac:chgData name="Katie Ward" userId="baf406e2-1670-4ec2-af1a-1e80df3c254d" providerId="ADAL" clId="{C4BA2497-9FBB-4350-90DF-9B10B66FA7AD}" dt="2023-06-07T10:11:06.261" v="902" actId="962"/>
          <ac:picMkLst>
            <pc:docMk/>
            <pc:sldMk cId="1848171974" sldId="289"/>
            <ac:picMk id="15" creationId="{9CE7A6FE-437F-8F99-F31D-B35AD4A02E9B}"/>
          </ac:picMkLst>
        </pc:picChg>
      </pc:sldChg>
      <pc:sldChg chg="modSp mod">
        <pc:chgData name="Katie Ward" userId="baf406e2-1670-4ec2-af1a-1e80df3c254d" providerId="ADAL" clId="{C4BA2497-9FBB-4350-90DF-9B10B66FA7AD}" dt="2023-06-07T10:13:35.799" v="904" actId="1076"/>
        <pc:sldMkLst>
          <pc:docMk/>
          <pc:sldMk cId="1275931777" sldId="292"/>
        </pc:sldMkLst>
        <pc:graphicFrameChg chg="mod">
          <ac:chgData name="Katie Ward" userId="baf406e2-1670-4ec2-af1a-1e80df3c254d" providerId="ADAL" clId="{C4BA2497-9FBB-4350-90DF-9B10B66FA7AD}" dt="2023-06-07T10:13:35.799" v="904" actId="1076"/>
          <ac:graphicFrameMkLst>
            <pc:docMk/>
            <pc:sldMk cId="1275931777" sldId="292"/>
            <ac:graphicFrameMk id="2" creationId="{4EB4B4DF-1388-5112-2031-4C56B50C58CF}"/>
          </ac:graphicFrameMkLst>
        </pc:graphicFrameChg>
      </pc:sldChg>
    </pc:docChg>
  </pc:docChgLst>
  <pc:docChgLst>
    <pc:chgData name="Emma Harrington" userId="S::emmaharrington@ncfe.org.uk::e69512cc-d7bc-4c5e-9dba-c59080e82dfd" providerId="AD" clId="Web-{CBDC9389-3013-9059-145E-04CEFB9A3818}"/>
    <pc:docChg chg="delSld modSld">
      <pc:chgData name="Emma Harrington" userId="S::emmaharrington@ncfe.org.uk::e69512cc-d7bc-4c5e-9dba-c59080e82dfd" providerId="AD" clId="Web-{CBDC9389-3013-9059-145E-04CEFB9A3818}" dt="2023-05-09T11:28:03.777" v="35"/>
      <pc:docMkLst>
        <pc:docMk/>
      </pc:docMkLst>
      <pc:sldChg chg="modSp">
        <pc:chgData name="Emma Harrington" userId="S::emmaharrington@ncfe.org.uk::e69512cc-d7bc-4c5e-9dba-c59080e82dfd" providerId="AD" clId="Web-{CBDC9389-3013-9059-145E-04CEFB9A3818}" dt="2023-05-09T11:00:56.518" v="4" actId="20577"/>
        <pc:sldMkLst>
          <pc:docMk/>
          <pc:sldMk cId="4057773510" sldId="257"/>
        </pc:sldMkLst>
        <pc:spChg chg="mod">
          <ac:chgData name="Emma Harrington" userId="S::emmaharrington@ncfe.org.uk::e69512cc-d7bc-4c5e-9dba-c59080e82dfd" providerId="AD" clId="Web-{CBDC9389-3013-9059-145E-04CEFB9A3818}" dt="2023-05-09T11:00:56.518" v="4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">
        <pc:chgData name="Emma Harrington" userId="S::emmaharrington@ncfe.org.uk::e69512cc-d7bc-4c5e-9dba-c59080e82dfd" providerId="AD" clId="Web-{CBDC9389-3013-9059-145E-04CEFB9A3818}" dt="2023-05-09T11:06:27.936" v="13" actId="14100"/>
        <pc:sldMkLst>
          <pc:docMk/>
          <pc:sldMk cId="3378825058" sldId="261"/>
        </pc:sldMkLst>
        <pc:spChg chg="mod">
          <ac:chgData name="Emma Harrington" userId="S::emmaharrington@ncfe.org.uk::e69512cc-d7bc-4c5e-9dba-c59080e82dfd" providerId="AD" clId="Web-{CBDC9389-3013-9059-145E-04CEFB9A3818}" dt="2023-05-09T11:06:27.936" v="13" actId="14100"/>
          <ac:spMkLst>
            <pc:docMk/>
            <pc:sldMk cId="3378825058" sldId="261"/>
            <ac:spMk id="2" creationId="{8BA4BD46-1E74-49B3-8020-99427BE95990}"/>
          </ac:spMkLst>
        </pc:spChg>
      </pc:sldChg>
      <pc:sldChg chg="modSp">
        <pc:chgData name="Emma Harrington" userId="S::emmaharrington@ncfe.org.uk::e69512cc-d7bc-4c5e-9dba-c59080e82dfd" providerId="AD" clId="Web-{CBDC9389-3013-9059-145E-04CEFB9A3818}" dt="2023-05-09T11:20:59.559" v="30" actId="20577"/>
        <pc:sldMkLst>
          <pc:docMk/>
          <pc:sldMk cId="2664076803" sldId="265"/>
        </pc:sldMkLst>
        <pc:spChg chg="mod">
          <ac:chgData name="Emma Harrington" userId="S::emmaharrington@ncfe.org.uk::e69512cc-d7bc-4c5e-9dba-c59080e82dfd" providerId="AD" clId="Web-{CBDC9389-3013-9059-145E-04CEFB9A3818}" dt="2023-05-09T11:20:59.559" v="3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del">
        <pc:chgData name="Emma Harrington" userId="S::emmaharrington@ncfe.org.uk::e69512cc-d7bc-4c5e-9dba-c59080e82dfd" providerId="AD" clId="Web-{CBDC9389-3013-9059-145E-04CEFB9A3818}" dt="2023-05-09T11:08:07.845" v="14"/>
        <pc:sldMkLst>
          <pc:docMk/>
          <pc:sldMk cId="3600056116" sldId="276"/>
        </pc:sldMkLst>
      </pc:sldChg>
      <pc:sldChg chg="del">
        <pc:chgData name="Emma Harrington" userId="S::emmaharrington@ncfe.org.uk::e69512cc-d7bc-4c5e-9dba-c59080e82dfd" providerId="AD" clId="Web-{CBDC9389-3013-9059-145E-04CEFB9A3818}" dt="2023-05-09T11:11:14.430" v="15"/>
        <pc:sldMkLst>
          <pc:docMk/>
          <pc:sldMk cId="4260023380" sldId="279"/>
        </pc:sldMkLst>
      </pc:sldChg>
      <pc:sldChg chg="modSp">
        <pc:chgData name="Emma Harrington" userId="S::emmaharrington@ncfe.org.uk::e69512cc-d7bc-4c5e-9dba-c59080e82dfd" providerId="AD" clId="Web-{CBDC9389-3013-9059-145E-04CEFB9A3818}" dt="2023-05-09T11:03:54.446" v="5" actId="1076"/>
        <pc:sldMkLst>
          <pc:docMk/>
          <pc:sldMk cId="2459249117" sldId="290"/>
        </pc:sldMkLst>
        <pc:spChg chg="mod">
          <ac:chgData name="Emma Harrington" userId="S::emmaharrington@ncfe.org.uk::e69512cc-d7bc-4c5e-9dba-c59080e82dfd" providerId="AD" clId="Web-{CBDC9389-3013-9059-145E-04CEFB9A3818}" dt="2023-05-09T11:03:54.446" v="5" actId="1076"/>
          <ac:spMkLst>
            <pc:docMk/>
            <pc:sldMk cId="2459249117" sldId="290"/>
            <ac:spMk id="2" creationId="{697D7C26-4670-8F6A-42D3-1EC8C463BA2D}"/>
          </ac:spMkLst>
        </pc:spChg>
      </pc:sldChg>
      <pc:sldChg chg="modSp del">
        <pc:chgData name="Emma Harrington" userId="S::emmaharrington@ncfe.org.uk::e69512cc-d7bc-4c5e-9dba-c59080e82dfd" providerId="AD" clId="Web-{CBDC9389-3013-9059-145E-04CEFB9A3818}" dt="2023-05-09T11:28:03.777" v="35"/>
        <pc:sldMkLst>
          <pc:docMk/>
          <pc:sldMk cId="402830056" sldId="291"/>
        </pc:sldMkLst>
        <pc:graphicFrameChg chg="mod modGraphic">
          <ac:chgData name="Emma Harrington" userId="S::emmaharrington@ncfe.org.uk::e69512cc-d7bc-4c5e-9dba-c59080e82dfd" providerId="AD" clId="Web-{CBDC9389-3013-9059-145E-04CEFB9A3818}" dt="2023-05-09T11:27:57.730" v="34"/>
          <ac:graphicFrameMkLst>
            <pc:docMk/>
            <pc:sldMk cId="402830056" sldId="291"/>
            <ac:graphicFrameMk id="4" creationId="{6F4C9DD4-B06E-F96B-3679-A2C0BEE4FC22}"/>
          </ac:graphicFrameMkLst>
        </pc:graphicFrameChg>
      </pc:sldChg>
    </pc:docChg>
  </pc:docChgLst>
  <pc:docChgLst>
    <pc:chgData name="Jenna Dargon" userId="55fadb61-f140-4fbb-a278-15aac2f87c6e" providerId="ADAL" clId="{0C606185-1C2B-4B6B-8128-35BA96FB9B82}"/>
    <pc:docChg chg="undo custSel delSld modSld modMainMaster">
      <pc:chgData name="Jenna Dargon" userId="55fadb61-f140-4fbb-a278-15aac2f87c6e" providerId="ADAL" clId="{0C606185-1C2B-4B6B-8128-35BA96FB9B82}" dt="2022-02-08T12:12:09.709" v="2236" actId="47"/>
      <pc:docMkLst>
        <pc:docMk/>
      </pc:docMkLst>
      <pc:sldChg chg="modSp mod">
        <pc:chgData name="Jenna Dargon" userId="55fadb61-f140-4fbb-a278-15aac2f87c6e" providerId="ADAL" clId="{0C606185-1C2B-4B6B-8128-35BA96FB9B82}" dt="2022-01-28T15:11:31.462" v="537" actId="20577"/>
        <pc:sldMkLst>
          <pc:docMk/>
          <pc:sldMk cId="3015144728" sldId="256"/>
        </pc:sldMkLst>
        <pc:spChg chg="mod">
          <ac:chgData name="Jenna Dargon" userId="55fadb61-f140-4fbb-a278-15aac2f87c6e" providerId="ADAL" clId="{0C606185-1C2B-4B6B-8128-35BA96FB9B82}" dt="2022-01-28T15:09:36.344" v="407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0C606185-1C2B-4B6B-8128-35BA96FB9B82}" dt="2022-01-28T15:11:31.462" v="53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0C606185-1C2B-4B6B-8128-35BA96FB9B82}" dt="2022-01-28T15:12:31.765" v="598" actId="20577"/>
        <pc:sldMkLst>
          <pc:docMk/>
          <pc:sldMk cId="4057773510" sldId="257"/>
        </pc:sldMkLst>
        <pc:spChg chg="mod">
          <ac:chgData name="Jenna Dargon" userId="55fadb61-f140-4fbb-a278-15aac2f87c6e" providerId="ADAL" clId="{0C606185-1C2B-4B6B-8128-35BA96FB9B82}" dt="2022-01-28T15:12:31.765" v="598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Jenna Dargon" userId="55fadb61-f140-4fbb-a278-15aac2f87c6e" providerId="ADAL" clId="{0C606185-1C2B-4B6B-8128-35BA96FB9B82}" dt="2022-01-28T15:12:08.040" v="593" actId="6549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Jenna Dargon" userId="55fadb61-f140-4fbb-a278-15aac2f87c6e" providerId="ADAL" clId="{0C606185-1C2B-4B6B-8128-35BA96FB9B82}" dt="2022-01-28T15:12:14.021" v="594" actId="1036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0C606185-1C2B-4B6B-8128-35BA96FB9B82}" dt="2022-01-28T15:20:28.832" v="1116" actId="207"/>
        <pc:sldMkLst>
          <pc:docMk/>
          <pc:sldMk cId="3420127913" sldId="258"/>
        </pc:sldMkLst>
        <pc:spChg chg="mod">
          <ac:chgData name="Jenna Dargon" userId="55fadb61-f140-4fbb-a278-15aac2f87c6e" providerId="ADAL" clId="{0C606185-1C2B-4B6B-8128-35BA96FB9B82}" dt="2022-01-28T15:20:28.832" v="1116" actId="207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34:39.418" v="2030" actId="20577"/>
        <pc:sldMkLst>
          <pc:docMk/>
          <pc:sldMk cId="1959493693" sldId="259"/>
        </pc:sldMkLst>
        <pc:spChg chg="add del mod">
          <ac:chgData name="Jenna Dargon" userId="55fadb61-f140-4fbb-a278-15aac2f87c6e" providerId="ADAL" clId="{0C606185-1C2B-4B6B-8128-35BA96FB9B82}" dt="2022-01-28T15:19:10.195" v="1085" actId="478"/>
          <ac:spMkLst>
            <pc:docMk/>
            <pc:sldMk cId="1959493693" sldId="259"/>
            <ac:spMk id="3" creationId="{BADDB8E7-148D-46EF-A4D4-69BC780BA221}"/>
          </ac:spMkLst>
        </pc:spChg>
        <pc:spChg chg="add mod">
          <ac:chgData name="Jenna Dargon" userId="55fadb61-f140-4fbb-a278-15aac2f87c6e" providerId="ADAL" clId="{0C606185-1C2B-4B6B-8128-35BA96FB9B82}" dt="2022-02-08T11:34:39.418" v="2030" actId="20577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C606185-1C2B-4B6B-8128-35BA96FB9B82}" dt="2022-02-08T11:32:56.060" v="1985" actId="2057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Jenna Dargon" userId="55fadb61-f140-4fbb-a278-15aac2f87c6e" providerId="ADAL" clId="{0C606185-1C2B-4B6B-8128-35BA96FB9B82}" dt="2022-01-28T15:14:04.270" v="761" actId="14100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Jenna Dargon" userId="55fadb61-f140-4fbb-a278-15aac2f87c6e" providerId="ADAL" clId="{0C606185-1C2B-4B6B-8128-35BA96FB9B82}" dt="2022-01-28T15:26:47.900" v="1443" actId="207"/>
          <ac:spMkLst>
            <pc:docMk/>
            <pc:sldMk cId="1959493693" sldId="259"/>
            <ac:spMk id="23" creationId="{83763FEE-B89F-47C4-88EB-B02BF8FAE9C5}"/>
          </ac:spMkLst>
        </pc:spChg>
        <pc:picChg chg="mod">
          <ac:chgData name="Jenna Dargon" userId="55fadb61-f140-4fbb-a278-15aac2f87c6e" providerId="ADAL" clId="{0C606185-1C2B-4B6B-8128-35BA96FB9B82}" dt="2022-01-28T15:14:21.121" v="765" actId="1076"/>
          <ac:picMkLst>
            <pc:docMk/>
            <pc:sldMk cId="1959493693" sldId="259"/>
            <ac:picMk id="24" creationId="{575A95A9-CFAA-458F-8E6F-1CF5D068DAF0}"/>
          </ac:picMkLst>
        </pc:picChg>
      </pc:sldChg>
      <pc:sldChg chg="addSp delSp modSp mod">
        <pc:chgData name="Jenna Dargon" userId="55fadb61-f140-4fbb-a278-15aac2f87c6e" providerId="ADAL" clId="{0C606185-1C2B-4B6B-8128-35BA96FB9B82}" dt="2022-02-08T11:42:32.114" v="2144"/>
        <pc:sldMkLst>
          <pc:docMk/>
          <pc:sldMk cId="2892986585" sldId="260"/>
        </pc:sldMkLst>
        <pc:spChg chg="mod">
          <ac:chgData name="Jenna Dargon" userId="55fadb61-f140-4fbb-a278-15aac2f87c6e" providerId="ADAL" clId="{0C606185-1C2B-4B6B-8128-35BA96FB9B82}" dt="2022-02-08T11:37:54.876" v="2129" actId="20577"/>
          <ac:spMkLst>
            <pc:docMk/>
            <pc:sldMk cId="2892986585" sldId="260"/>
            <ac:spMk id="4" creationId="{2AAF973E-6183-490A-BD70-DA78FD82B6B2}"/>
          </ac:spMkLst>
        </pc:spChg>
        <pc:graphicFrameChg chg="del mod modGraphic">
          <ac:chgData name="Jenna Dargon" userId="55fadb61-f140-4fbb-a278-15aac2f87c6e" providerId="ADAL" clId="{0C606185-1C2B-4B6B-8128-35BA96FB9B82}" dt="2022-02-08T11:42:31.893" v="2143" actId="478"/>
          <ac:graphicFrameMkLst>
            <pc:docMk/>
            <pc:sldMk cId="2892986585" sldId="260"/>
            <ac:graphicFrameMk id="2" creationId="{49E09292-C182-4067-9806-C4A737648EC1}"/>
          </ac:graphicFrameMkLst>
        </pc:graphicFrameChg>
        <pc:graphicFrameChg chg="add mod">
          <ac:chgData name="Jenna Dargon" userId="55fadb61-f140-4fbb-a278-15aac2f87c6e" providerId="ADAL" clId="{0C606185-1C2B-4B6B-8128-35BA96FB9B82}" dt="2022-02-08T11:42:32.114" v="2144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0C606185-1C2B-4B6B-8128-35BA96FB9B82}" dt="2022-02-08T11:37:04.577" v="2125" actId="20577"/>
        <pc:sldMkLst>
          <pc:docMk/>
          <pc:sldMk cId="3378825058" sldId="261"/>
        </pc:sldMkLst>
        <pc:spChg chg="mod">
          <ac:chgData name="Jenna Dargon" userId="55fadb61-f140-4fbb-a278-15aac2f87c6e" providerId="ADAL" clId="{0C606185-1C2B-4B6B-8128-35BA96FB9B82}" dt="2022-02-08T11:36:34.264" v="2123" actId="14100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0C606185-1C2B-4B6B-8128-35BA96FB9B82}" dt="2022-01-28T14:27:10.781" v="0" actId="20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0C606185-1C2B-4B6B-8128-35BA96FB9B82}" dt="2022-01-28T15:25:48.717" v="1412" actId="14100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0C606185-1C2B-4B6B-8128-35BA96FB9B82}" dt="2022-01-28T15:25:55.824" v="141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Jenna Dargon" userId="55fadb61-f140-4fbb-a278-15aac2f87c6e" providerId="ADAL" clId="{0C606185-1C2B-4B6B-8128-35BA96FB9B82}" dt="2022-02-08T11:37:04.577" v="2125" actId="20577"/>
          <ac:spMkLst>
            <pc:docMk/>
            <pc:sldMk cId="3378825058" sldId="261"/>
            <ac:spMk id="12" creationId="{297CA11F-B52E-4750-85AC-F75CE7933D36}"/>
          </ac:spMkLst>
        </pc:spChg>
        <pc:grpChg chg="mod">
          <ac:chgData name="Jenna Dargon" userId="55fadb61-f140-4fbb-a278-15aac2f87c6e" providerId="ADAL" clId="{0C606185-1C2B-4B6B-8128-35BA96FB9B82}" dt="2022-01-28T15:25:28.616" v="1408" actId="14100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0C606185-1C2B-4B6B-8128-35BA96FB9B82}" dt="2022-01-28T15:26:31.350" v="1441" actId="1035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Jenna Dargon" userId="55fadb61-f140-4fbb-a278-15aac2f87c6e" providerId="ADAL" clId="{0C606185-1C2B-4B6B-8128-35BA96FB9B82}" dt="2022-01-28T15:41:06.691" v="1965" actId="20577"/>
        <pc:sldMkLst>
          <pc:docMk/>
          <pc:sldMk cId="1674363154" sldId="263"/>
        </pc:sldMkLst>
        <pc:spChg chg="mod">
          <ac:chgData name="Jenna Dargon" userId="55fadb61-f140-4fbb-a278-15aac2f87c6e" providerId="ADAL" clId="{0C606185-1C2B-4B6B-8128-35BA96FB9B82}" dt="2022-01-28T15:41:06.691" v="196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47:33.635" v="2232" actId="1036"/>
        <pc:sldMkLst>
          <pc:docMk/>
          <pc:sldMk cId="989488239" sldId="264"/>
        </pc:sldMkLst>
        <pc:spChg chg="add del mod">
          <ac:chgData name="Jenna Dargon" userId="55fadb61-f140-4fbb-a278-15aac2f87c6e" providerId="ADAL" clId="{0C606185-1C2B-4B6B-8128-35BA96FB9B82}" dt="2022-02-08T11:45:51.080" v="2158" actId="21"/>
          <ac:spMkLst>
            <pc:docMk/>
            <pc:sldMk cId="989488239" sldId="264"/>
            <ac:spMk id="2" creationId="{E4768E34-ED83-4C6E-A8A7-85DBDAADF15B}"/>
          </ac:spMkLst>
        </pc:spChg>
        <pc:spChg chg="add mod">
          <ac:chgData name="Jenna Dargon" userId="55fadb61-f140-4fbb-a278-15aac2f87c6e" providerId="ADAL" clId="{0C606185-1C2B-4B6B-8128-35BA96FB9B82}" dt="2022-02-08T11:46:09.134" v="2164" actId="1076"/>
          <ac:spMkLst>
            <pc:docMk/>
            <pc:sldMk cId="989488239" sldId="264"/>
            <ac:spMk id="7" creationId="{16E25BC8-4797-413D-A7E3-BDF226A40F4F}"/>
          </ac:spMkLst>
        </pc:spChg>
        <pc:graphicFrameChg chg="add del">
          <ac:chgData name="Jenna Dargon" userId="55fadb61-f140-4fbb-a278-15aac2f87c6e" providerId="ADAL" clId="{0C606185-1C2B-4B6B-8128-35BA96FB9B82}" dt="2022-02-08T11:45:09.223" v="2149" actId="26606"/>
          <ac:graphicFrameMkLst>
            <pc:docMk/>
            <pc:sldMk cId="989488239" sldId="264"/>
            <ac:graphicFrameMk id="6" creationId="{A4502045-AC01-4925-962C-1908657D4B56}"/>
          </ac:graphicFrameMkLst>
        </pc:graphicFrame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4" creationId="{7BDA4C2E-9823-4E32-BDDA-125421455B48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8" creationId="{F83C56ED-364E-4D96-AE89-D7CD1A0119BE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9" creationId="{53D47D80-078D-4E1D-AB93-7422561FEC42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0" creationId="{8CDC63E8-5315-42E4-AC80-A3D86AD0A47D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addSp modSp mod">
        <pc:chgData name="Jenna Dargon" userId="55fadb61-f140-4fbb-a278-15aac2f87c6e" providerId="ADAL" clId="{0C606185-1C2B-4B6B-8128-35BA96FB9B82}" dt="2022-01-28T14:43:41.019" v="78" actId="20577"/>
        <pc:sldMkLst>
          <pc:docMk/>
          <pc:sldMk cId="2664076803" sldId="265"/>
        </pc:sldMkLst>
        <pc:spChg chg="add mod">
          <ac:chgData name="Jenna Dargon" userId="55fadb61-f140-4fbb-a278-15aac2f87c6e" providerId="ADAL" clId="{0C606185-1C2B-4B6B-8128-35BA96FB9B82}" dt="2022-01-28T14:43:41.019" v="78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delSp modSp del mod">
        <pc:chgData name="Jenna Dargon" userId="55fadb61-f140-4fbb-a278-15aac2f87c6e" providerId="ADAL" clId="{0C606185-1C2B-4B6B-8128-35BA96FB9B82}" dt="2022-02-08T12:12:09.709" v="2236" actId="47"/>
        <pc:sldMkLst>
          <pc:docMk/>
          <pc:sldMk cId="3370837224" sldId="266"/>
        </pc:sldMkLst>
        <pc:spChg chg="add mod">
          <ac:chgData name="Jenna Dargon" userId="55fadb61-f140-4fbb-a278-15aac2f87c6e" providerId="ADAL" clId="{0C606185-1C2B-4B6B-8128-35BA96FB9B82}" dt="2022-02-08T11:48:27.746" v="2235" actId="20577"/>
          <ac:spMkLst>
            <pc:docMk/>
            <pc:sldMk cId="3370837224" sldId="266"/>
            <ac:spMk id="2" creationId="{01A11BBD-471A-4B1A-9D12-C506EFB16831}"/>
          </ac:spMkLst>
        </pc:spChg>
        <pc:spChg chg="add del mod">
          <ac:chgData name="Jenna Dargon" userId="55fadb61-f140-4fbb-a278-15aac2f87c6e" providerId="ADAL" clId="{0C606185-1C2B-4B6B-8128-35BA96FB9B82}" dt="2022-01-28T14:45:27.616" v="158" actId="478"/>
          <ac:spMkLst>
            <pc:docMk/>
            <pc:sldMk cId="3370837224" sldId="266"/>
            <ac:spMk id="4" creationId="{0E2357A9-4511-45F6-8BCC-E2AC321DB570}"/>
          </ac:spMkLst>
        </pc:spChg>
      </pc:sldChg>
      <pc:sldChg chg="addSp delSp modSp mod setBg setClrOvrMap">
        <pc:chgData name="Jenna Dargon" userId="55fadb61-f140-4fbb-a278-15aac2f87c6e" providerId="ADAL" clId="{0C606185-1C2B-4B6B-8128-35BA96FB9B82}" dt="2022-02-08T11:31:47.522" v="1979" actId="1038"/>
        <pc:sldMkLst>
          <pc:docMk/>
          <pc:sldMk cId="904752013" sldId="267"/>
        </pc:sldMkLst>
        <pc:spChg chg="add mod ord">
          <ac:chgData name="Jenna Dargon" userId="55fadb61-f140-4fbb-a278-15aac2f87c6e" providerId="ADAL" clId="{0C606185-1C2B-4B6B-8128-35BA96FB9B82}" dt="2022-02-07T15:53:20.578" v="1976" actId="14100"/>
          <ac:spMkLst>
            <pc:docMk/>
            <pc:sldMk cId="904752013" sldId="267"/>
            <ac:spMk id="2" creationId="{25346C6A-4EF2-4C16-BA13-59D478ED682B}"/>
          </ac:spMkLst>
        </pc:spChg>
        <pc:spChg chg="add mod">
          <ac:chgData name="Jenna Dargon" userId="55fadb61-f140-4fbb-a278-15aac2f87c6e" providerId="ADAL" clId="{0C606185-1C2B-4B6B-8128-35BA96FB9B82}" dt="2022-02-08T11:31:47.522" v="1979" actId="1038"/>
          <ac:spMkLst>
            <pc:docMk/>
            <pc:sldMk cId="904752013" sldId="267"/>
            <ac:spMk id="7" creationId="{EF000CE3-F63C-41C5-A75C-684F21D4201E}"/>
          </ac:spMkLst>
        </pc:spChg>
        <pc:spChg chg="add del">
          <ac:chgData name="Jenna Dargon" userId="55fadb61-f140-4fbb-a278-15aac2f87c6e" providerId="ADAL" clId="{0C606185-1C2B-4B6B-8128-35BA96FB9B82}" dt="2022-01-28T14:48:03.054" v="247" actId="26606"/>
          <ac:spMkLst>
            <pc:docMk/>
            <pc:sldMk cId="904752013" sldId="267"/>
            <ac:spMk id="9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10.469" v="249" actId="26606"/>
          <ac:spMkLst>
            <pc:docMk/>
            <pc:sldMk cId="904752013" sldId="267"/>
            <ac:spMk id="11" creationId="{D4771268-CB57-404A-9271-370EB28F6090}"/>
          </ac:spMkLst>
        </pc:spChg>
        <pc:spChg chg="add del">
          <ac:chgData name="Jenna Dargon" userId="55fadb61-f140-4fbb-a278-15aac2f87c6e" providerId="ADAL" clId="{0C606185-1C2B-4B6B-8128-35BA96FB9B82}" dt="2022-01-28T14:48:13.001" v="251" actId="26606"/>
          <ac:spMkLst>
            <pc:docMk/>
            <pc:sldMk cId="904752013" sldId="267"/>
            <ac:spMk id="13" creationId="{E49CC64F-7275-4E33-961B-0C5CDC439875}"/>
          </ac:spMkLst>
        </pc:spChg>
        <pc:spChg chg="add del">
          <ac:chgData name="Jenna Dargon" userId="55fadb61-f140-4fbb-a278-15aac2f87c6e" providerId="ADAL" clId="{0C606185-1C2B-4B6B-8128-35BA96FB9B82}" dt="2022-01-28T14:48:16.559" v="253" actId="26606"/>
          <ac:spMkLst>
            <pc:docMk/>
            <pc:sldMk cId="904752013" sldId="267"/>
            <ac:spMk id="15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27.832" v="255" actId="26606"/>
          <ac:spMkLst>
            <pc:docMk/>
            <pc:sldMk cId="904752013" sldId="267"/>
            <ac:spMk id="17" creationId="{D4771268-CB57-404A-9271-370EB28F6090}"/>
          </ac:spMkLst>
        </pc:spChg>
        <pc:picChg chg="add del mod">
          <ac:chgData name="Jenna Dargon" userId="55fadb61-f140-4fbb-a278-15aac2f87c6e" providerId="ADAL" clId="{0C606185-1C2B-4B6B-8128-35BA96FB9B82}" dt="2022-01-28T15:06:24.871" v="282" actId="478"/>
          <ac:picMkLst>
            <pc:docMk/>
            <pc:sldMk cId="904752013" sldId="267"/>
            <ac:picMk id="4" creationId="{E7C1C7A7-5E05-45EE-90B3-908B4EE20C8E}"/>
          </ac:picMkLst>
        </pc:picChg>
        <pc:picChg chg="add mod">
          <ac:chgData name="Jenna Dargon" userId="55fadb61-f140-4fbb-a278-15aac2f87c6e" providerId="ADAL" clId="{0C606185-1C2B-4B6B-8128-35BA96FB9B82}" dt="2022-02-08T11:31:44.365" v="1978"/>
          <ac:picMkLst>
            <pc:docMk/>
            <pc:sldMk cId="904752013" sldId="267"/>
            <ac:picMk id="5" creationId="{2F024DB7-D17E-4BA4-9244-23BF0060B897}"/>
          </ac:picMkLst>
        </pc:picChg>
        <pc:picChg chg="add del mod">
          <ac:chgData name="Jenna Dargon" userId="55fadb61-f140-4fbb-a278-15aac2f87c6e" providerId="ADAL" clId="{0C606185-1C2B-4B6B-8128-35BA96FB9B82}" dt="2022-01-28T15:02:24.060" v="268" actId="478"/>
          <ac:picMkLst>
            <pc:docMk/>
            <pc:sldMk cId="904752013" sldId="267"/>
            <ac:picMk id="6" creationId="{4A1EDE5B-74A3-4C56-A46A-9BCC9A5AE5AD}"/>
          </ac:picMkLst>
        </pc:picChg>
        <pc:picChg chg="add del mod">
          <ac:chgData name="Jenna Dargon" userId="55fadb61-f140-4fbb-a278-15aac2f87c6e" providerId="ADAL" clId="{0C606185-1C2B-4B6B-8128-35BA96FB9B82}" dt="2022-02-08T11:31:40.041" v="1977" actId="478"/>
          <ac:picMkLst>
            <pc:docMk/>
            <pc:sldMk cId="904752013" sldId="267"/>
            <ac:picMk id="10" creationId="{D7882282-FE1A-4B32-A8AF-1BDAA4E8ED06}"/>
          </ac:picMkLst>
        </pc:picChg>
      </pc:sldChg>
      <pc:sldChg chg="addSp delSp modSp mod">
        <pc:chgData name="Jenna Dargon" userId="55fadb61-f140-4fbb-a278-15aac2f87c6e" providerId="ADAL" clId="{0C606185-1C2B-4B6B-8128-35BA96FB9B82}" dt="2022-01-31T12:29:55.494" v="1973" actId="164"/>
        <pc:sldMkLst>
          <pc:docMk/>
          <pc:sldMk cId="1632684750" sldId="268"/>
        </pc:sldMkLst>
        <pc:spChg chg="mod">
          <ac:chgData name="Jenna Dargon" userId="55fadb61-f140-4fbb-a278-15aac2f87c6e" providerId="ADAL" clId="{0C606185-1C2B-4B6B-8128-35BA96FB9B82}" dt="2022-01-28T15:31:31.879" v="1699" actId="207"/>
          <ac:spMkLst>
            <pc:docMk/>
            <pc:sldMk cId="1632684750" sldId="268"/>
            <ac:spMk id="4" creationId="{2AAF973E-6183-490A-BD70-DA78FD82B6B2}"/>
          </ac:spMkLst>
        </pc:spChg>
        <pc:spChg chg="mod">
          <ac:chgData name="Jenna Dargon" userId="55fadb61-f140-4fbb-a278-15aac2f87c6e" providerId="ADAL" clId="{0C606185-1C2B-4B6B-8128-35BA96FB9B82}" dt="2022-01-28T15:27:29.494" v="1472" actId="20577"/>
          <ac:spMkLst>
            <pc:docMk/>
            <pc:sldMk cId="1632684750" sldId="268"/>
            <ac:spMk id="9" creationId="{C95881D3-2211-48BD-969B-E165E4312863}"/>
          </ac:spMkLst>
        </pc:spChg>
        <pc:spChg chg="mod">
          <ac:chgData name="Jenna Dargon" userId="55fadb61-f140-4fbb-a278-15aac2f87c6e" providerId="ADAL" clId="{0C606185-1C2B-4B6B-8128-35BA96FB9B82}" dt="2022-01-28T15:29:55.269" v="1698" actId="20577"/>
          <ac:spMkLst>
            <pc:docMk/>
            <pc:sldMk cId="1632684750" sldId="268"/>
            <ac:spMk id="14" creationId="{E9A9195B-1B7C-4A9C-B5DD-0193EF414A83}"/>
          </ac:spMkLst>
        </pc:spChg>
        <pc:spChg chg="mod">
          <ac:chgData name="Jenna Dargon" userId="55fadb61-f140-4fbb-a278-15aac2f87c6e" providerId="ADAL" clId="{0C606185-1C2B-4B6B-8128-35BA96FB9B82}" dt="2022-01-28T15:28:26.712" v="1566" actId="113"/>
          <ac:spMkLst>
            <pc:docMk/>
            <pc:sldMk cId="1632684750" sldId="268"/>
            <ac:spMk id="17" creationId="{97F2D860-5282-4CBA-9972-C52A95D72337}"/>
          </ac:spMkLst>
        </pc:spChg>
        <pc:spChg chg="mod">
          <ac:chgData name="Jenna Dargon" userId="55fadb61-f140-4fbb-a278-15aac2f87c6e" providerId="ADAL" clId="{0C606185-1C2B-4B6B-8128-35BA96FB9B82}" dt="2022-01-28T15:29:33.496" v="1659" actId="20577"/>
          <ac:spMkLst>
            <pc:docMk/>
            <pc:sldMk cId="1632684750" sldId="268"/>
            <ac:spMk id="22" creationId="{9DD1C0D0-F23C-42EA-B142-0001EA12D9C6}"/>
          </ac:spMkLst>
        </pc:spChg>
        <pc:spChg chg="mod">
          <ac:chgData name="Jenna Dargon" userId="55fadb61-f140-4fbb-a278-15aac2f87c6e" providerId="ADAL" clId="{0C606185-1C2B-4B6B-8128-35BA96FB9B82}" dt="2022-01-28T15:28:44.031" v="1571" actId="6549"/>
          <ac:spMkLst>
            <pc:docMk/>
            <pc:sldMk cId="1632684750" sldId="268"/>
            <ac:spMk id="36" creationId="{A639914D-7572-44E5-849E-304CA703A63B}"/>
          </ac:spMkLst>
        </pc:spChg>
        <pc:spChg chg="mod">
          <ac:chgData name="Jenna Dargon" userId="55fadb61-f140-4fbb-a278-15aac2f87c6e" providerId="ADAL" clId="{0C606185-1C2B-4B6B-8128-35BA96FB9B82}" dt="2022-01-28T15:29:15.818" v="1618" actId="113"/>
          <ac:spMkLst>
            <pc:docMk/>
            <pc:sldMk cId="1632684750" sldId="268"/>
            <ac:spMk id="49" creationId="{794EA0F7-96DA-49D1-ABB0-24329ADB94B0}"/>
          </ac:spMkLst>
        </pc:spChg>
        <pc:grpChg chg="mod topLvl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0" creationId="{87E95252-9220-4312-AD31-F1F1703B404F}"/>
          </ac:grpSpMkLst>
        </pc:grpChg>
        <pc:grpChg chg="add mod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3" creationId="{69196666-3A6A-4A33-A3AD-D6B5315DD262}"/>
          </ac:grpSpMkLst>
        </pc:grpChg>
        <pc:grpChg chg="del">
          <ac:chgData name="Jenna Dargon" userId="55fadb61-f140-4fbb-a278-15aac2f87c6e" providerId="ADAL" clId="{0C606185-1C2B-4B6B-8128-35BA96FB9B82}" dt="2022-01-31T12:29:34.217" v="1966" actId="478"/>
          <ac:grpSpMkLst>
            <pc:docMk/>
            <pc:sldMk cId="1632684750" sldId="268"/>
            <ac:grpSpMk id="44" creationId="{EE84179E-8E70-48F4-8F1A-27AE2F421083}"/>
          </ac:grpSpMkLst>
        </pc:grpChg>
        <pc:picChg chg="add mod">
          <ac:chgData name="Jenna Dargon" userId="55fadb61-f140-4fbb-a278-15aac2f87c6e" providerId="ADAL" clId="{0C606185-1C2B-4B6B-8128-35BA96FB9B82}" dt="2022-01-31T12:29:55.494" v="1973" actId="164"/>
          <ac:picMkLst>
            <pc:docMk/>
            <pc:sldMk cId="1632684750" sldId="268"/>
            <ac:picMk id="19" creationId="{75D9CA52-9030-419F-BF00-B99F4C77DCAE}"/>
          </ac:picMkLst>
        </pc:picChg>
        <pc:picChg chg="del topLvl">
          <ac:chgData name="Jenna Dargon" userId="55fadb61-f140-4fbb-a278-15aac2f87c6e" providerId="ADAL" clId="{0C606185-1C2B-4B6B-8128-35BA96FB9B82}" dt="2022-01-31T12:29:34.217" v="1966" actId="478"/>
          <ac:picMkLst>
            <pc:docMk/>
            <pc:sldMk cId="1632684750" sldId="268"/>
            <ac:picMk id="31" creationId="{FE607990-45D8-4879-BF40-C618123CC1AA}"/>
          </ac:picMkLst>
        </pc:picChg>
      </pc:sldChg>
      <pc:sldChg chg="modSp mod">
        <pc:chgData name="Jenna Dargon" userId="55fadb61-f140-4fbb-a278-15aac2f87c6e" providerId="ADAL" clId="{0C606185-1C2B-4B6B-8128-35BA96FB9B82}" dt="2022-02-08T11:35:14.049" v="2066" actId="20577"/>
        <pc:sldMkLst>
          <pc:docMk/>
          <pc:sldMk cId="1175087495" sldId="269"/>
        </pc:sldMkLst>
        <pc:spChg chg="mod">
          <ac:chgData name="Jenna Dargon" userId="55fadb61-f140-4fbb-a278-15aac2f87c6e" providerId="ADAL" clId="{0C606185-1C2B-4B6B-8128-35BA96FB9B82}" dt="2022-02-08T11:35:14.049" v="2066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C606185-1C2B-4B6B-8128-35BA96FB9B82}" dt="2022-02-08T11:35:52.085" v="2067"/>
        <pc:sldMkLst>
          <pc:docMk/>
          <pc:sldMk cId="87487512" sldId="270"/>
        </pc:sldMkLst>
        <pc:spChg chg="mod">
          <ac:chgData name="Jenna Dargon" userId="55fadb61-f140-4fbb-a278-15aac2f87c6e" providerId="ADAL" clId="{0C606185-1C2B-4B6B-8128-35BA96FB9B82}" dt="2022-02-08T11:35:52.085" v="2067"/>
          <ac:spMkLst>
            <pc:docMk/>
            <pc:sldMk cId="87487512" sldId="270"/>
            <ac:spMk id="3" creationId="{994AC1E1-C419-4F47-AFFE-EF1BE886B76F}"/>
          </ac:spMkLst>
        </pc:spChg>
      </pc:sldChg>
      <pc:sldMasterChg chg="modSldLayout">
        <pc:chgData name="Jenna Dargon" userId="55fadb61-f140-4fbb-a278-15aac2f87c6e" providerId="ADAL" clId="{0C606185-1C2B-4B6B-8128-35BA96FB9B82}" dt="2022-02-07T15:44:54.440" v="1975" actId="20577"/>
        <pc:sldMasterMkLst>
          <pc:docMk/>
          <pc:sldMasterMk cId="1188785011" sldId="2147483648"/>
        </pc:sldMasterMkLst>
        <pc:sldLayoutChg chg="modSp mod">
          <pc:chgData name="Jenna Dargon" userId="55fadb61-f140-4fbb-a278-15aac2f87c6e" providerId="ADAL" clId="{0C606185-1C2B-4B6B-8128-35BA96FB9B82}" dt="2022-02-07T15:43:34.388" v="1974" actId="20577"/>
          <pc:sldLayoutMkLst>
            <pc:docMk/>
            <pc:sldMasterMk cId="1188785011" sldId="2147483648"/>
            <pc:sldLayoutMk cId="2415766915" sldId="2147483661"/>
          </pc:sldLayoutMkLst>
          <pc:spChg chg="mod">
            <ac:chgData name="Jenna Dargon" userId="55fadb61-f140-4fbb-a278-15aac2f87c6e" providerId="ADAL" clId="{0C606185-1C2B-4B6B-8128-35BA96FB9B82}" dt="2022-02-07T15:43:34.388" v="1974" actId="20577"/>
            <ac:spMkLst>
              <pc:docMk/>
              <pc:sldMasterMk cId="1188785011" sldId="2147483648"/>
              <pc:sldLayoutMk cId="2415766915" sldId="2147483661"/>
              <ac:spMk id="4" creationId="{FDF5DB2E-949D-475C-891A-717AA21CEB65}"/>
            </ac:spMkLst>
          </pc:spChg>
        </pc:sldLayoutChg>
        <pc:sldLayoutChg chg="modSp mod">
          <pc:chgData name="Jenna Dargon" userId="55fadb61-f140-4fbb-a278-15aac2f87c6e" providerId="ADAL" clId="{0C606185-1C2B-4B6B-8128-35BA96FB9B82}" dt="2022-02-07T15:44:54.440" v="1975" actId="20577"/>
          <pc:sldLayoutMkLst>
            <pc:docMk/>
            <pc:sldMasterMk cId="1188785011" sldId="2147483648"/>
            <pc:sldLayoutMk cId="2818874633" sldId="2147483686"/>
          </pc:sldLayoutMkLst>
          <pc:spChg chg="mod">
            <ac:chgData name="Jenna Dargon" userId="55fadb61-f140-4fbb-a278-15aac2f87c6e" providerId="ADAL" clId="{0C606185-1C2B-4B6B-8128-35BA96FB9B82}" dt="2022-02-07T15:44:54.440" v="1975" actId="20577"/>
            <ac:spMkLst>
              <pc:docMk/>
              <pc:sldMasterMk cId="1188785011" sldId="2147483648"/>
              <pc:sldLayoutMk cId="2818874633" sldId="2147483686"/>
              <ac:spMk id="6" creationId="{5074F576-C431-446D-B231-7308E9FA7C77}"/>
            </ac:spMkLst>
          </pc:spChg>
        </pc:sldLayoutChg>
      </pc:sldMasterChg>
    </pc:docChg>
  </pc:docChgLst>
  <pc:docChgLst>
    <pc:chgData name="Lee Guthrie" userId="94d3796d-bd18-4fd6-a41c-62f30ff22d17" providerId="ADAL" clId="{2E29E895-2D64-4E9C-BDC7-3972451713EE}"/>
    <pc:docChg chg="custSel addSld delSld modSld replTag delTag">
      <pc:chgData name="Lee Guthrie" userId="94d3796d-bd18-4fd6-a41c-62f30ff22d17" providerId="ADAL" clId="{2E29E895-2D64-4E9C-BDC7-3972451713EE}" dt="2023-05-17T09:55:56.908" v="127"/>
      <pc:docMkLst>
        <pc:docMk/>
      </pc:docMkLst>
      <pc:sldChg chg="replTag delTag">
        <pc:chgData name="Lee Guthrie" userId="94d3796d-bd18-4fd6-a41c-62f30ff22d17" providerId="ADAL" clId="{2E29E895-2D64-4E9C-BDC7-3972451713EE}" dt="2023-05-16T12:22:15.060" v="9"/>
        <pc:sldMkLst>
          <pc:docMk/>
          <pc:sldMk cId="3015144728" sldId="256"/>
        </pc:sldMkLst>
      </pc:sldChg>
      <pc:sldChg chg="replTag delTag">
        <pc:chgData name="Lee Guthrie" userId="94d3796d-bd18-4fd6-a41c-62f30ff22d17" providerId="ADAL" clId="{2E29E895-2D64-4E9C-BDC7-3972451713EE}" dt="2023-05-17T09:55:54.439" v="123"/>
        <pc:sldMkLst>
          <pc:docMk/>
          <pc:sldMk cId="3420127913" sldId="258"/>
        </pc:sldMkLst>
      </pc:sldChg>
      <pc:sldChg chg="replTag delTag">
        <pc:chgData name="Lee Guthrie" userId="94d3796d-bd18-4fd6-a41c-62f30ff22d17" providerId="ADAL" clId="{2E29E895-2D64-4E9C-BDC7-3972451713EE}" dt="2023-05-17T08:47:53.744" v="43"/>
        <pc:sldMkLst>
          <pc:docMk/>
          <pc:sldMk cId="3378825058" sldId="261"/>
        </pc:sldMkLst>
      </pc:sldChg>
      <pc:sldChg chg="replTag">
        <pc:chgData name="Lee Guthrie" userId="94d3796d-bd18-4fd6-a41c-62f30ff22d17" providerId="ADAL" clId="{2E29E895-2D64-4E9C-BDC7-3972451713EE}" dt="2023-05-17T08:47:58.062" v="44"/>
        <pc:sldMkLst>
          <pc:docMk/>
          <pc:sldMk cId="970363571" sldId="262"/>
        </pc:sldMkLst>
      </pc:sldChg>
      <pc:sldChg chg="modSp mod replTag delTag">
        <pc:chgData name="Lee Guthrie" userId="94d3796d-bd18-4fd6-a41c-62f30ff22d17" providerId="ADAL" clId="{2E29E895-2D64-4E9C-BDC7-3972451713EE}" dt="2023-05-17T08:59:15.798" v="92"/>
        <pc:sldMkLst>
          <pc:docMk/>
          <pc:sldMk cId="1674363154" sldId="263"/>
        </pc:sldMkLst>
        <pc:spChg chg="mod">
          <ac:chgData name="Lee Guthrie" userId="94d3796d-bd18-4fd6-a41c-62f30ff22d17" providerId="ADAL" clId="{2E29E895-2D64-4E9C-BDC7-3972451713EE}" dt="2023-05-17T08:48:57.079" v="73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replTag delTag">
        <pc:chgData name="Lee Guthrie" userId="94d3796d-bd18-4fd6-a41c-62f30ff22d17" providerId="ADAL" clId="{2E29E895-2D64-4E9C-BDC7-3972451713EE}" dt="2023-05-17T08:59:14.274" v="88"/>
        <pc:sldMkLst>
          <pc:docMk/>
          <pc:sldMk cId="989488239" sldId="264"/>
        </pc:sldMkLst>
      </pc:sldChg>
      <pc:sldChg chg="modSp mod replTag delTag">
        <pc:chgData name="Lee Guthrie" userId="94d3796d-bd18-4fd6-a41c-62f30ff22d17" providerId="ADAL" clId="{2E29E895-2D64-4E9C-BDC7-3972451713EE}" dt="2023-05-17T08:59:14.812" v="90"/>
        <pc:sldMkLst>
          <pc:docMk/>
          <pc:sldMk cId="2664076803" sldId="265"/>
        </pc:sldMkLst>
        <pc:spChg chg="mod">
          <ac:chgData name="Lee Guthrie" userId="94d3796d-bd18-4fd6-a41c-62f30ff22d17" providerId="ADAL" clId="{2E29E895-2D64-4E9C-BDC7-3972451713EE}" dt="2023-05-17T08:48:39.240" v="61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replTag delTag">
        <pc:chgData name="Lee Guthrie" userId="94d3796d-bd18-4fd6-a41c-62f30ff22d17" providerId="ADAL" clId="{2E29E895-2D64-4E9C-BDC7-3972451713EE}" dt="2023-05-17T09:55:51.661" v="121"/>
        <pc:sldMkLst>
          <pc:docMk/>
          <pc:sldMk cId="1637838400" sldId="275"/>
        </pc:sldMkLst>
      </pc:sldChg>
      <pc:sldChg chg="addSp modSp mod replTag delTag">
        <pc:chgData name="Lee Guthrie" userId="94d3796d-bd18-4fd6-a41c-62f30ff22d17" providerId="ADAL" clId="{2E29E895-2D64-4E9C-BDC7-3972451713EE}" dt="2023-05-17T08:59:12.975" v="86"/>
        <pc:sldMkLst>
          <pc:docMk/>
          <pc:sldMk cId="202464573" sldId="278"/>
        </pc:sldMkLst>
        <pc:spChg chg="mod">
          <ac:chgData name="Lee Guthrie" userId="94d3796d-bd18-4fd6-a41c-62f30ff22d17" providerId="ADAL" clId="{2E29E895-2D64-4E9C-BDC7-3972451713EE}" dt="2023-05-17T08:48:19.754" v="54" actId="20577"/>
          <ac:spMkLst>
            <pc:docMk/>
            <pc:sldMk cId="202464573" sldId="278"/>
            <ac:spMk id="4" creationId="{F532B1B3-BC68-4B85-AAE6-756A04FC6AAF}"/>
          </ac:spMkLst>
        </pc:spChg>
        <pc:picChg chg="add mod">
          <ac:chgData name="Lee Guthrie" userId="94d3796d-bd18-4fd6-a41c-62f30ff22d17" providerId="ADAL" clId="{2E29E895-2D64-4E9C-BDC7-3972451713EE}" dt="2023-05-17T08:59:06.429" v="84" actId="1076"/>
          <ac:picMkLst>
            <pc:docMk/>
            <pc:sldMk cId="202464573" sldId="278"/>
            <ac:picMk id="6" creationId="{58D715CC-38D1-6B5D-D077-8078F16C908A}"/>
          </ac:picMkLst>
        </pc:picChg>
      </pc:sldChg>
      <pc:sldChg chg="modSp mod replTag delTag">
        <pc:chgData name="Lee Guthrie" userId="94d3796d-bd18-4fd6-a41c-62f30ff22d17" providerId="ADAL" clId="{2E29E895-2D64-4E9C-BDC7-3972451713EE}" dt="2023-05-17T09:55:56.520" v="125"/>
        <pc:sldMkLst>
          <pc:docMk/>
          <pc:sldMk cId="1754253431" sldId="285"/>
        </pc:sldMkLst>
        <pc:picChg chg="mod">
          <ac:chgData name="Lee Guthrie" userId="94d3796d-bd18-4fd6-a41c-62f30ff22d17" providerId="ADAL" clId="{2E29E895-2D64-4E9C-BDC7-3972451713EE}" dt="2023-05-17T09:54:19.025" v="101" actId="1076"/>
          <ac:picMkLst>
            <pc:docMk/>
            <pc:sldMk cId="1754253431" sldId="285"/>
            <ac:picMk id="4" creationId="{A3F77613-D62B-C30E-42BB-722E164897B7}"/>
          </ac:picMkLst>
        </pc:picChg>
      </pc:sldChg>
      <pc:sldChg chg="addSp modSp mod replTag delTag">
        <pc:chgData name="Lee Guthrie" userId="94d3796d-bd18-4fd6-a41c-62f30ff22d17" providerId="ADAL" clId="{2E29E895-2D64-4E9C-BDC7-3972451713EE}" dt="2023-05-17T09:55:56.908" v="127"/>
        <pc:sldMkLst>
          <pc:docMk/>
          <pc:sldMk cId="1848171974" sldId="289"/>
        </pc:sldMkLst>
        <pc:picChg chg="add mod">
          <ac:chgData name="Lee Guthrie" userId="94d3796d-bd18-4fd6-a41c-62f30ff22d17" providerId="ADAL" clId="{2E29E895-2D64-4E9C-BDC7-3972451713EE}" dt="2023-05-17T09:55:48.662" v="117" actId="1076"/>
          <ac:picMkLst>
            <pc:docMk/>
            <pc:sldMk cId="1848171974" sldId="289"/>
            <ac:picMk id="15" creationId="{9CE7A6FE-437F-8F99-F31D-B35AD4A02E9B}"/>
          </ac:picMkLst>
        </pc:picChg>
      </pc:sldChg>
      <pc:sldChg chg="del replTag delTag">
        <pc:chgData name="Lee Guthrie" userId="94d3796d-bd18-4fd6-a41c-62f30ff22d17" providerId="ADAL" clId="{2E29E895-2D64-4E9C-BDC7-3972451713EE}" dt="2023-05-16T13:40:52.889" v="18" actId="47"/>
        <pc:sldMkLst>
          <pc:docMk/>
          <pc:sldMk cId="2459249117" sldId="290"/>
        </pc:sldMkLst>
      </pc:sldChg>
      <pc:sldChg chg="del replTag delTag">
        <pc:chgData name="Lee Guthrie" userId="94d3796d-bd18-4fd6-a41c-62f30ff22d17" providerId="ADAL" clId="{2E29E895-2D64-4E9C-BDC7-3972451713EE}" dt="2023-05-16T13:40:54.561" v="23" actId="47"/>
        <pc:sldMkLst>
          <pc:docMk/>
          <pc:sldMk cId="772876390" sldId="291"/>
        </pc:sldMkLst>
      </pc:sldChg>
      <pc:sldChg chg="add replTag delTag">
        <pc:chgData name="Lee Guthrie" userId="94d3796d-bd18-4fd6-a41c-62f30ff22d17" providerId="ADAL" clId="{2E29E895-2D64-4E9C-BDC7-3972451713EE}" dt="2023-05-17T09:54:25.889" v="105"/>
        <pc:sldMkLst>
          <pc:docMk/>
          <pc:sldMk cId="1275931777" sldId="292"/>
        </pc:sldMkLst>
      </pc:sldChg>
    </pc:docChg>
  </pc:docChgLst>
  <pc:docChgLst>
    <pc:chgData name="Jenna Dargon" userId="55fadb61-f140-4fbb-a278-15aac2f87c6e" providerId="ADAL" clId="{F00CD62A-8DDA-4A6F-B22A-E86D46FEC033}"/>
    <pc:docChg chg="undo custSel addSld delSld modSld sldOrd">
      <pc:chgData name="Jenna Dargon" userId="55fadb61-f140-4fbb-a278-15aac2f87c6e" providerId="ADAL" clId="{F00CD62A-8DDA-4A6F-B22A-E86D46FEC033}" dt="2022-10-06T10:05:25.971" v="1545" actId="20577"/>
      <pc:docMkLst>
        <pc:docMk/>
      </pc:docMkLst>
      <pc:sldChg chg="modSp mod">
        <pc:chgData name="Jenna Dargon" userId="55fadb61-f140-4fbb-a278-15aac2f87c6e" providerId="ADAL" clId="{F00CD62A-8DDA-4A6F-B22A-E86D46FEC033}" dt="2022-10-06T08:34:03.233" v="111" actId="20577"/>
        <pc:sldMkLst>
          <pc:docMk/>
          <pc:sldMk cId="3015144728" sldId="256"/>
        </pc:sldMkLst>
        <pc:spChg chg="mod">
          <ac:chgData name="Jenna Dargon" userId="55fadb61-f140-4fbb-a278-15aac2f87c6e" providerId="ADAL" clId="{F00CD62A-8DDA-4A6F-B22A-E86D46FEC033}" dt="2022-10-06T08:32:54.171" v="55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F00CD62A-8DDA-4A6F-B22A-E86D46FEC033}" dt="2022-10-06T08:34:03.233" v="111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delSp modSp mod">
        <pc:chgData name="Jenna Dargon" userId="55fadb61-f140-4fbb-a278-15aac2f87c6e" providerId="ADAL" clId="{F00CD62A-8DDA-4A6F-B22A-E86D46FEC033}" dt="2022-10-06T08:34:19.006" v="114" actId="20577"/>
        <pc:sldMkLst>
          <pc:docMk/>
          <pc:sldMk cId="4057773510" sldId="257"/>
        </pc:sldMkLst>
        <pc:spChg chg="mod">
          <ac:chgData name="Jenna Dargon" userId="55fadb61-f140-4fbb-a278-15aac2f87c6e" providerId="ADAL" clId="{F00CD62A-8DDA-4A6F-B22A-E86D46FEC033}" dt="2022-10-06T08:34:19.006" v="114" actId="20577"/>
          <ac:spMkLst>
            <pc:docMk/>
            <pc:sldMk cId="4057773510" sldId="257"/>
            <ac:spMk id="2" creationId="{EF0FBE54-2BFF-458A-A10F-FFED6D650FA9}"/>
          </ac:spMkLst>
        </pc:spChg>
        <pc:spChg chg="mod">
          <ac:chgData name="Jenna Dargon" userId="55fadb61-f140-4fbb-a278-15aac2f87c6e" providerId="ADAL" clId="{F00CD62A-8DDA-4A6F-B22A-E86D46FEC033}" dt="2022-10-06T08:30:56.884" v="6" actId="20577"/>
          <ac:spMkLst>
            <pc:docMk/>
            <pc:sldMk cId="4057773510" sldId="257"/>
            <ac:spMk id="3" creationId="{30E4D5F6-185A-43D8-A5E1-37F6707BAC2D}"/>
          </ac:spMkLst>
        </pc:spChg>
        <pc:grpChg chg="del">
          <ac:chgData name="Jenna Dargon" userId="55fadb61-f140-4fbb-a278-15aac2f87c6e" providerId="ADAL" clId="{F00CD62A-8DDA-4A6F-B22A-E86D46FEC033}" dt="2022-10-06T08:34:14.153" v="113" actId="478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F00CD62A-8DDA-4A6F-B22A-E86D46FEC033}" dt="2022-10-06T09:51:47.507" v="1266" actId="5793"/>
        <pc:sldMkLst>
          <pc:docMk/>
          <pc:sldMk cId="3420127913" sldId="258"/>
        </pc:sldMkLst>
        <pc:spChg chg="mod">
          <ac:chgData name="Jenna Dargon" userId="55fadb61-f140-4fbb-a278-15aac2f87c6e" providerId="ADAL" clId="{F00CD62A-8DDA-4A6F-B22A-E86D46FEC033}" dt="2022-10-06T09:51:47.507" v="1266" actId="5793"/>
          <ac:spMkLst>
            <pc:docMk/>
            <pc:sldMk cId="3420127913" sldId="258"/>
            <ac:spMk id="3" creationId="{A80B7833-9BE4-4EDE-9736-AB0640C620E9}"/>
          </ac:spMkLst>
        </pc:spChg>
      </pc:sldChg>
      <pc:sldChg chg="del">
        <pc:chgData name="Jenna Dargon" userId="55fadb61-f140-4fbb-a278-15aac2f87c6e" providerId="ADAL" clId="{F00CD62A-8DDA-4A6F-B22A-E86D46FEC033}" dt="2022-10-06T08:32:30.262" v="18" actId="47"/>
        <pc:sldMkLst>
          <pc:docMk/>
          <pc:sldMk cId="1959493693" sldId="259"/>
        </pc:sldMkLst>
      </pc:sldChg>
      <pc:sldChg chg="addSp delSp modSp mod">
        <pc:chgData name="Jenna Dargon" userId="55fadb61-f140-4fbb-a278-15aac2f87c6e" providerId="ADAL" clId="{F00CD62A-8DDA-4A6F-B22A-E86D46FEC033}" dt="2022-10-06T09:56:33.589" v="1329" actId="113"/>
        <pc:sldMkLst>
          <pc:docMk/>
          <pc:sldMk cId="3378825058" sldId="261"/>
        </pc:sldMkLst>
        <pc:spChg chg="mod">
          <ac:chgData name="Jenna Dargon" userId="55fadb61-f140-4fbb-a278-15aac2f87c6e" providerId="ADAL" clId="{F00CD62A-8DDA-4A6F-B22A-E86D46FEC033}" dt="2022-10-06T08:42:48.434" v="470" actId="13926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9:56:29.066" v="1328" actId="113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F00CD62A-8DDA-4A6F-B22A-E86D46FEC033}" dt="2022-10-06T08:38:53.258" v="272"/>
          <ac:spMkLst>
            <pc:docMk/>
            <pc:sldMk cId="3378825058" sldId="261"/>
            <ac:spMk id="13" creationId="{A9958261-B626-9E6A-C03A-E2560F831D92}"/>
          </ac:spMkLst>
        </pc:spChg>
        <pc:spChg chg="mod">
          <ac:chgData name="Jenna Dargon" userId="55fadb61-f140-4fbb-a278-15aac2f87c6e" providerId="ADAL" clId="{F00CD62A-8DDA-4A6F-B22A-E86D46FEC033}" dt="2022-10-06T09:56:33.589" v="1329" actId="113"/>
          <ac:spMkLst>
            <pc:docMk/>
            <pc:sldMk cId="3378825058" sldId="261"/>
            <ac:spMk id="14" creationId="{45EB31D8-7831-A3EA-F731-1BD11C783D2D}"/>
          </ac:spMkLst>
        </pc:spChg>
        <pc:grpChg chg="add mod">
          <ac:chgData name="Jenna Dargon" userId="55fadb61-f140-4fbb-a278-15aac2f87c6e" providerId="ADAL" clId="{F00CD62A-8DDA-4A6F-B22A-E86D46FEC033}" dt="2022-10-06T08:40:28.246" v="378" actId="1076"/>
          <ac:grpSpMkLst>
            <pc:docMk/>
            <pc:sldMk cId="3378825058" sldId="261"/>
            <ac:grpSpMk id="5" creationId="{9E34B31E-6E16-0068-EA13-AD0E688FF4F1}"/>
          </ac:grpSpMkLst>
        </pc:grpChg>
        <pc:grpChg chg="mod">
          <ac:chgData name="Jenna Dargon" userId="55fadb61-f140-4fbb-a278-15aac2f87c6e" providerId="ADAL" clId="{F00CD62A-8DDA-4A6F-B22A-E86D46FEC033}" dt="2022-10-06T08:38:53.258" v="272"/>
          <ac:grpSpMkLst>
            <pc:docMk/>
            <pc:sldMk cId="3378825058" sldId="261"/>
            <ac:grpSpMk id="6" creationId="{66A3AC8B-1ABD-E43E-1B4E-85B332C99EB2}"/>
          </ac:grpSpMkLst>
        </pc:grpChg>
        <pc:grpChg chg="del">
          <ac:chgData name="Jenna Dargon" userId="55fadb61-f140-4fbb-a278-15aac2f87c6e" providerId="ADAL" clId="{F00CD62A-8DDA-4A6F-B22A-E86D46FEC033}" dt="2022-10-06T08:37:48.827" v="258" actId="478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F00CD62A-8DDA-4A6F-B22A-E86D46FEC033}" dt="2022-10-06T08:38:53.258" v="272"/>
          <ac:picMkLst>
            <pc:docMk/>
            <pc:sldMk cId="3378825058" sldId="261"/>
            <ac:picMk id="7" creationId="{B611FD59-74FE-64DA-F817-D7A240AB034F}"/>
          </ac:picMkLst>
        </pc:picChg>
      </pc:sldChg>
      <pc:sldChg chg="modSp mod">
        <pc:chgData name="Jenna Dargon" userId="55fadb61-f140-4fbb-a278-15aac2f87c6e" providerId="ADAL" clId="{F00CD62A-8DDA-4A6F-B22A-E86D46FEC033}" dt="2022-10-06T08:54:23.435" v="1109" actId="20577"/>
        <pc:sldMkLst>
          <pc:docMk/>
          <pc:sldMk cId="1674363154" sldId="263"/>
        </pc:sldMkLst>
        <pc:spChg chg="mod">
          <ac:chgData name="Jenna Dargon" userId="55fadb61-f140-4fbb-a278-15aac2f87c6e" providerId="ADAL" clId="{F00CD62A-8DDA-4A6F-B22A-E86D46FEC033}" dt="2022-10-06T08:54:23.435" v="1109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Jenna Dargon" userId="55fadb61-f140-4fbb-a278-15aac2f87c6e" providerId="ADAL" clId="{F00CD62A-8DDA-4A6F-B22A-E86D46FEC033}" dt="2022-10-06T09:50:28.715" v="1257" actId="14100"/>
        <pc:sldMkLst>
          <pc:docMk/>
          <pc:sldMk cId="989488239" sldId="264"/>
        </pc:sldMkLst>
        <pc:spChg chg="mod">
          <ac:chgData name="Jenna Dargon" userId="55fadb61-f140-4fbb-a278-15aac2f87c6e" providerId="ADAL" clId="{F00CD62A-8DDA-4A6F-B22A-E86D46FEC033}" dt="2022-10-06T09:50:28.715" v="1257" actId="14100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Jenna Dargon" userId="55fadb61-f140-4fbb-a278-15aac2f87c6e" providerId="ADAL" clId="{F00CD62A-8DDA-4A6F-B22A-E86D46FEC033}" dt="2022-10-06T08:57:11.991" v="1182" actId="1035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Jenna Dargon" userId="55fadb61-f140-4fbb-a278-15aac2f87c6e" providerId="ADAL" clId="{F00CD62A-8DDA-4A6F-B22A-E86D46FEC033}" dt="2022-10-06T08:57:13.966" v="1187" actId="1036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Jenna Dargon" userId="55fadb61-f140-4fbb-a278-15aac2f87c6e" providerId="ADAL" clId="{F00CD62A-8DDA-4A6F-B22A-E86D46FEC033}" dt="2022-10-06T08:57:20.846" v="1232" actId="103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Jenna Dargon" userId="55fadb61-f140-4fbb-a278-15aac2f87c6e" providerId="ADAL" clId="{F00CD62A-8DDA-4A6F-B22A-E86D46FEC033}" dt="2022-10-06T08:57:17.832" v="1212" actId="1036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Jenna Dargon" userId="55fadb61-f140-4fbb-a278-15aac2f87c6e" providerId="ADAL" clId="{F00CD62A-8DDA-4A6F-B22A-E86D46FEC033}" dt="2022-10-06T08:57:22.295" v="1237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 mod">
        <pc:chgData name="Jenna Dargon" userId="55fadb61-f140-4fbb-a278-15aac2f87c6e" providerId="ADAL" clId="{F00CD62A-8DDA-4A6F-B22A-E86D46FEC033}" dt="2022-10-06T10:05:25.971" v="1545" actId="20577"/>
        <pc:sldMkLst>
          <pc:docMk/>
          <pc:sldMk cId="2664076803" sldId="265"/>
        </pc:sldMkLst>
        <pc:spChg chg="mod">
          <ac:chgData name="Jenna Dargon" userId="55fadb61-f140-4fbb-a278-15aac2f87c6e" providerId="ADAL" clId="{F00CD62A-8DDA-4A6F-B22A-E86D46FEC033}" dt="2022-10-06T10:05:25.971" v="1545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del">
        <pc:chgData name="Jenna Dargon" userId="55fadb61-f140-4fbb-a278-15aac2f87c6e" providerId="ADAL" clId="{F00CD62A-8DDA-4A6F-B22A-E86D46FEC033}" dt="2022-10-06T08:32:37.558" v="21" actId="47"/>
        <pc:sldMkLst>
          <pc:docMk/>
          <pc:sldMk cId="2107851997" sldId="271"/>
        </pc:sldMkLst>
      </pc:sldChg>
      <pc:sldChg chg="del">
        <pc:chgData name="Jenna Dargon" userId="55fadb61-f140-4fbb-a278-15aac2f87c6e" providerId="ADAL" clId="{F00CD62A-8DDA-4A6F-B22A-E86D46FEC033}" dt="2022-10-06T08:34:05.889" v="112" actId="47"/>
        <pc:sldMkLst>
          <pc:docMk/>
          <pc:sldMk cId="337628947" sldId="272"/>
        </pc:sldMkLst>
      </pc:sldChg>
      <pc:sldChg chg="del">
        <pc:chgData name="Jenna Dargon" userId="55fadb61-f140-4fbb-a278-15aac2f87c6e" providerId="ADAL" clId="{F00CD62A-8DDA-4A6F-B22A-E86D46FEC033}" dt="2022-10-06T08:32:36.177" v="20" actId="47"/>
        <pc:sldMkLst>
          <pc:docMk/>
          <pc:sldMk cId="1693714309" sldId="273"/>
        </pc:sldMkLst>
      </pc:sldChg>
      <pc:sldChg chg="del">
        <pc:chgData name="Jenna Dargon" userId="55fadb61-f140-4fbb-a278-15aac2f87c6e" providerId="ADAL" clId="{F00CD62A-8DDA-4A6F-B22A-E86D46FEC033}" dt="2022-10-06T08:32:33.410" v="19" actId="47"/>
        <pc:sldMkLst>
          <pc:docMk/>
          <pc:sldMk cId="3224781299" sldId="274"/>
        </pc:sldMkLst>
      </pc:sldChg>
      <pc:sldChg chg="modSp add mod">
        <pc:chgData name="Jenna Dargon" userId="55fadb61-f140-4fbb-a278-15aac2f87c6e" providerId="ADAL" clId="{F00CD62A-8DDA-4A6F-B22A-E86D46FEC033}" dt="2022-10-06T09:51:42.842" v="1263" actId="21"/>
        <pc:sldMkLst>
          <pc:docMk/>
          <pc:sldMk cId="1637838400" sldId="275"/>
        </pc:sldMkLst>
        <pc:spChg chg="mod">
          <ac:chgData name="Jenna Dargon" userId="55fadb61-f140-4fbb-a278-15aac2f87c6e" providerId="ADAL" clId="{F00CD62A-8DDA-4A6F-B22A-E86D46FEC033}" dt="2022-10-06T09:51:42.842" v="1263" actId="21"/>
          <ac:spMkLst>
            <pc:docMk/>
            <pc:sldMk cId="1637838400" sldId="275"/>
            <ac:spMk id="3" creationId="{A80B7833-9BE4-4EDE-9736-AB0640C620E9}"/>
          </ac:spMkLst>
        </pc:spChg>
      </pc:sldChg>
      <pc:sldChg chg="addSp modSp new mod ord modClrScheme chgLayout">
        <pc:chgData name="Jenna Dargon" userId="55fadb61-f140-4fbb-a278-15aac2f87c6e" providerId="ADAL" clId="{F00CD62A-8DDA-4A6F-B22A-E86D46FEC033}" dt="2022-10-06T08:40:19.052" v="377" actId="12"/>
        <pc:sldMkLst>
          <pc:docMk/>
          <pc:sldMk cId="3600056116" sldId="276"/>
        </pc:sldMkLst>
        <pc:spChg chg="add mod">
          <ac:chgData name="Jenna Dargon" userId="55fadb61-f140-4fbb-a278-15aac2f87c6e" providerId="ADAL" clId="{F00CD62A-8DDA-4A6F-B22A-E86D46FEC033}" dt="2022-10-06T08:38:12.417" v="271" actId="20577"/>
          <ac:spMkLst>
            <pc:docMk/>
            <pc:sldMk cId="3600056116" sldId="276"/>
            <ac:spMk id="2" creationId="{B3CAA0C1-15B4-8A30-31C8-2117FCA293DA}"/>
          </ac:spMkLst>
        </pc:spChg>
        <pc:spChg chg="add mod">
          <ac:chgData name="Jenna Dargon" userId="55fadb61-f140-4fbb-a278-15aac2f87c6e" providerId="ADAL" clId="{F00CD62A-8DDA-4A6F-B22A-E86D46FEC033}" dt="2022-10-06T08:40:19.052" v="377" actId="12"/>
          <ac:spMkLst>
            <pc:docMk/>
            <pc:sldMk cId="3600056116" sldId="276"/>
            <ac:spMk id="4" creationId="{25CEF65F-496A-069F-2BCA-90FC0FC9D163}"/>
          </ac:spMkLst>
        </pc:spChg>
      </pc:sldChg>
      <pc:sldChg chg="addSp delSp modSp add mod modClrScheme chgLayout">
        <pc:chgData name="Jenna Dargon" userId="55fadb61-f140-4fbb-a278-15aac2f87c6e" providerId="ADAL" clId="{F00CD62A-8DDA-4A6F-B22A-E86D46FEC033}" dt="2022-10-06T10:00:08.145" v="1414" actId="700"/>
        <pc:sldMkLst>
          <pc:docMk/>
          <pc:sldMk cId="2989900758" sldId="277"/>
        </pc:sldMkLst>
        <pc:spChg chg="mod">
          <ac:chgData name="Jenna Dargon" userId="55fadb61-f140-4fbb-a278-15aac2f87c6e" providerId="ADAL" clId="{F00CD62A-8DDA-4A6F-B22A-E86D46FEC033}" dt="2022-10-06T08:43:14.345" v="471" actId="20577"/>
          <ac:spMkLst>
            <pc:docMk/>
            <pc:sldMk cId="2989900758" sldId="277"/>
            <ac:spMk id="2" creationId="{8BA4BD46-1E74-49B3-8020-99427BE95990}"/>
          </ac:spMkLst>
        </pc:spChg>
        <pc:spChg chg="del mod">
          <ac:chgData name="Jenna Dargon" userId="55fadb61-f140-4fbb-a278-15aac2f87c6e" providerId="ADAL" clId="{F00CD62A-8DDA-4A6F-B22A-E86D46FEC033}" dt="2022-10-06T09:59:46.728" v="1391" actId="478"/>
          <ac:spMkLst>
            <pc:docMk/>
            <pc:sldMk cId="2989900758" sldId="277"/>
            <ac:spMk id="4" creationId="{F532B1B3-BC68-4B85-AAE6-756A04FC6AAF}"/>
          </ac:spMkLst>
        </pc:spChg>
        <pc:spChg chg="add mod">
          <ac:chgData name="Jenna Dargon" userId="55fadb61-f140-4fbb-a278-15aac2f87c6e" providerId="ADAL" clId="{F00CD62A-8DDA-4A6F-B22A-E86D46FEC033}" dt="2022-10-06T10:00:01.476" v="1413" actId="20577"/>
          <ac:spMkLst>
            <pc:docMk/>
            <pc:sldMk cId="2989900758" sldId="277"/>
            <ac:spMk id="10" creationId="{51155157-0E3C-9742-A4FB-55B6B8E2FB4D}"/>
          </ac:spMkLst>
        </pc:spChg>
        <pc:grpChg chg="del">
          <ac:chgData name="Jenna Dargon" userId="55fadb61-f140-4fbb-a278-15aac2f87c6e" providerId="ADAL" clId="{F00CD62A-8DDA-4A6F-B22A-E86D46FEC033}" dt="2022-10-06T08:43:15.453" v="472" actId="478"/>
          <ac:grpSpMkLst>
            <pc:docMk/>
            <pc:sldMk cId="2989900758" sldId="277"/>
            <ac:grpSpMk id="5" creationId="{9E34B31E-6E16-0068-EA13-AD0E688FF4F1}"/>
          </ac:grpSpMkLst>
        </pc:grpChg>
        <pc:graphicFrameChg chg="add del mod modGraphic">
          <ac:chgData name="Jenna Dargon" userId="55fadb61-f140-4fbb-a278-15aac2f87c6e" providerId="ADAL" clId="{F00CD62A-8DDA-4A6F-B22A-E86D46FEC033}" dt="2022-10-06T09:59:33.749" v="1383" actId="478"/>
          <ac:graphicFrameMkLst>
            <pc:docMk/>
            <pc:sldMk cId="2989900758" sldId="277"/>
            <ac:graphicFrameMk id="8" creationId="{3DFA409B-A36B-718C-508D-1BB180529F89}"/>
          </ac:graphicFrameMkLst>
        </pc:graphicFrameChg>
      </pc:sldChg>
      <pc:sldChg chg="modSp add mod">
        <pc:chgData name="Jenna Dargon" userId="55fadb61-f140-4fbb-a278-15aac2f87c6e" providerId="ADAL" clId="{F00CD62A-8DDA-4A6F-B22A-E86D46FEC033}" dt="2022-10-06T10:02:11.943" v="1443" actId="20577"/>
        <pc:sldMkLst>
          <pc:docMk/>
          <pc:sldMk cId="202464573" sldId="278"/>
        </pc:sldMkLst>
        <pc:spChg chg="mod">
          <ac:chgData name="Jenna Dargon" userId="55fadb61-f140-4fbb-a278-15aac2f87c6e" providerId="ADAL" clId="{F00CD62A-8DDA-4A6F-B22A-E86D46FEC033}" dt="2022-10-06T10:01:47.090" v="1436" actId="20577"/>
          <ac:spMkLst>
            <pc:docMk/>
            <pc:sldMk cId="202464573" sldId="278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8:43:51.404" v="513" actId="20577"/>
          <ac:spMkLst>
            <pc:docMk/>
            <pc:sldMk cId="202464573" sldId="278"/>
            <ac:spMk id="3" creationId="{93CA8860-E1F3-45B5-90ED-551356FBB360}"/>
          </ac:spMkLst>
        </pc:spChg>
        <pc:spChg chg="mod">
          <ac:chgData name="Jenna Dargon" userId="55fadb61-f140-4fbb-a278-15aac2f87c6e" providerId="ADAL" clId="{F00CD62A-8DDA-4A6F-B22A-E86D46FEC033}" dt="2022-10-06T10:02:11.943" v="1443" actId="20577"/>
          <ac:spMkLst>
            <pc:docMk/>
            <pc:sldMk cId="202464573" sldId="278"/>
            <ac:spMk id="4" creationId="{F532B1B3-BC68-4B85-AAE6-756A04FC6AAF}"/>
          </ac:spMkLst>
        </pc:spChg>
      </pc:sldChg>
      <pc:sldChg chg="modSp add mod ord">
        <pc:chgData name="Jenna Dargon" userId="55fadb61-f140-4fbb-a278-15aac2f87c6e" providerId="ADAL" clId="{F00CD62A-8DDA-4A6F-B22A-E86D46FEC033}" dt="2022-10-06T08:47:55.428" v="782" actId="20577"/>
        <pc:sldMkLst>
          <pc:docMk/>
          <pc:sldMk cId="4260023380" sldId="279"/>
        </pc:sldMkLst>
        <pc:spChg chg="mod">
          <ac:chgData name="Jenna Dargon" userId="55fadb61-f140-4fbb-a278-15aac2f87c6e" providerId="ADAL" clId="{F00CD62A-8DDA-4A6F-B22A-E86D46FEC033}" dt="2022-10-06T08:47:55.428" v="782" actId="20577"/>
          <ac:spMkLst>
            <pc:docMk/>
            <pc:sldMk cId="4260023380" sldId="279"/>
            <ac:spMk id="4" creationId="{25CEF65F-496A-069F-2BCA-90FC0FC9D163}"/>
          </ac:spMkLst>
        </pc:spChg>
      </pc:sldChg>
      <pc:sldChg chg="modSp add mod ord">
        <pc:chgData name="Jenna Dargon" userId="55fadb61-f140-4fbb-a278-15aac2f87c6e" providerId="ADAL" clId="{F00CD62A-8DDA-4A6F-B22A-E86D46FEC033}" dt="2022-10-06T08:50:41.631" v="994" actId="12"/>
        <pc:sldMkLst>
          <pc:docMk/>
          <pc:sldMk cId="1411572324" sldId="280"/>
        </pc:sldMkLst>
        <pc:spChg chg="mod">
          <ac:chgData name="Jenna Dargon" userId="55fadb61-f140-4fbb-a278-15aac2f87c6e" providerId="ADAL" clId="{F00CD62A-8DDA-4A6F-B22A-E86D46FEC033}" dt="2022-10-06T08:48:19.631" v="790" actId="20577"/>
          <ac:spMkLst>
            <pc:docMk/>
            <pc:sldMk cId="1411572324" sldId="280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8:50:41.631" v="994" actId="12"/>
          <ac:spMkLst>
            <pc:docMk/>
            <pc:sldMk cId="1411572324" sldId="280"/>
            <ac:spMk id="4" creationId="{F532B1B3-BC68-4B85-AAE6-756A04FC6AAF}"/>
          </ac:spMkLst>
        </pc:spChg>
      </pc:sldChg>
      <pc:sldChg chg="modSp add del mod">
        <pc:chgData name="Jenna Dargon" userId="55fadb61-f140-4fbb-a278-15aac2f87c6e" providerId="ADAL" clId="{F00CD62A-8DDA-4A6F-B22A-E86D46FEC033}" dt="2022-10-06T10:03:33.666" v="1445" actId="47"/>
        <pc:sldMkLst>
          <pc:docMk/>
          <pc:sldMk cId="230148204" sldId="281"/>
        </pc:sldMkLst>
        <pc:spChg chg="mod">
          <ac:chgData name="Jenna Dargon" userId="55fadb61-f140-4fbb-a278-15aac2f87c6e" providerId="ADAL" clId="{F00CD62A-8DDA-4A6F-B22A-E86D46FEC033}" dt="2022-10-06T08:51:57.763" v="1015" actId="20577"/>
          <ac:spMkLst>
            <pc:docMk/>
            <pc:sldMk cId="230148204" sldId="281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8:52:42.069" v="1040" actId="13926"/>
          <ac:spMkLst>
            <pc:docMk/>
            <pc:sldMk cId="230148204" sldId="281"/>
            <ac:spMk id="4" creationId="{F532B1B3-BC68-4B85-AAE6-756A04FC6AAF}"/>
          </ac:spMkLst>
        </pc:spChg>
      </pc:sldChg>
      <pc:sldChg chg="add ord">
        <pc:chgData name="Jenna Dargon" userId="55fadb61-f140-4fbb-a278-15aac2f87c6e" providerId="ADAL" clId="{F00CD62A-8DDA-4A6F-B22A-E86D46FEC033}" dt="2022-10-06T08:51:10.009" v="998"/>
        <pc:sldMkLst>
          <pc:docMk/>
          <pc:sldMk cId="1916989730" sldId="282"/>
        </pc:sldMkLst>
      </pc:sldChg>
      <pc:sldChg chg="add ord">
        <pc:chgData name="Jenna Dargon" userId="55fadb61-f140-4fbb-a278-15aac2f87c6e" providerId="ADAL" clId="{F00CD62A-8DDA-4A6F-B22A-E86D46FEC033}" dt="2022-10-06T08:51:22.545" v="1001"/>
        <pc:sldMkLst>
          <pc:docMk/>
          <pc:sldMk cId="3717496179" sldId="283"/>
        </pc:sldMkLst>
      </pc:sldChg>
      <pc:sldChg chg="addSp modSp add mod modClrScheme chgLayout">
        <pc:chgData name="Jenna Dargon" userId="55fadb61-f140-4fbb-a278-15aac2f87c6e" providerId="ADAL" clId="{F00CD62A-8DDA-4A6F-B22A-E86D46FEC033}" dt="2022-10-06T09:54:27.544" v="1295" actId="20577"/>
        <pc:sldMkLst>
          <pc:docMk/>
          <pc:sldMk cId="410396106" sldId="284"/>
        </pc:sldMkLst>
        <pc:spChg chg="add mod">
          <ac:chgData name="Jenna Dargon" userId="55fadb61-f140-4fbb-a278-15aac2f87c6e" providerId="ADAL" clId="{F00CD62A-8DDA-4A6F-B22A-E86D46FEC033}" dt="2022-10-06T09:52:22.338" v="1291" actId="20577"/>
          <ac:spMkLst>
            <pc:docMk/>
            <pc:sldMk cId="410396106" sldId="284"/>
            <ac:spMk id="2" creationId="{697D7C26-4670-8F6A-42D3-1EC8C463BA2D}"/>
          </ac:spMkLst>
        </pc:spChg>
        <pc:spChg chg="mod">
          <ac:chgData name="Jenna Dargon" userId="55fadb61-f140-4fbb-a278-15aac2f87c6e" providerId="ADAL" clId="{F00CD62A-8DDA-4A6F-B22A-E86D46FEC033}" dt="2022-10-06T09:54:27.544" v="1295" actId="20577"/>
          <ac:spMkLst>
            <pc:docMk/>
            <pc:sldMk cId="410396106" sldId="284"/>
            <ac:spMk id="3" creationId="{A80B7833-9BE4-4EDE-9736-AB0640C620E9}"/>
          </ac:spMkLst>
        </pc:spChg>
      </pc:sldChg>
      <pc:sldChg chg="addSp delSp modSp add mod ord">
        <pc:chgData name="Jenna Dargon" userId="55fadb61-f140-4fbb-a278-15aac2f87c6e" providerId="ADAL" clId="{F00CD62A-8DDA-4A6F-B22A-E86D46FEC033}" dt="2022-10-06T09:55:23.916" v="1327" actId="14100"/>
        <pc:sldMkLst>
          <pc:docMk/>
          <pc:sldMk cId="1754253431" sldId="285"/>
        </pc:sldMkLst>
        <pc:spChg chg="del">
          <ac:chgData name="Jenna Dargon" userId="55fadb61-f140-4fbb-a278-15aac2f87c6e" providerId="ADAL" clId="{F00CD62A-8DDA-4A6F-B22A-E86D46FEC033}" dt="2022-10-06T09:54:38.202" v="1299" actId="478"/>
          <ac:spMkLst>
            <pc:docMk/>
            <pc:sldMk cId="1754253431" sldId="285"/>
            <ac:spMk id="3" creationId="{A80B7833-9BE4-4EDE-9736-AB0640C620E9}"/>
          </ac:spMkLst>
        </pc:spChg>
        <pc:spChg chg="mod">
          <ac:chgData name="Jenna Dargon" userId="55fadb61-f140-4fbb-a278-15aac2f87c6e" providerId="ADAL" clId="{F00CD62A-8DDA-4A6F-B22A-E86D46FEC033}" dt="2022-10-06T09:54:53.641" v="1300"/>
          <ac:spMkLst>
            <pc:docMk/>
            <pc:sldMk cId="1754253431" sldId="285"/>
            <ac:spMk id="7" creationId="{E236CE96-E500-E636-38AC-6049CF6F8D44}"/>
          </ac:spMkLst>
        </pc:spChg>
        <pc:spChg chg="mod">
          <ac:chgData name="Jenna Dargon" userId="55fadb61-f140-4fbb-a278-15aac2f87c6e" providerId="ADAL" clId="{F00CD62A-8DDA-4A6F-B22A-E86D46FEC033}" dt="2022-10-06T09:55:23.916" v="1327" actId="14100"/>
          <ac:spMkLst>
            <pc:docMk/>
            <pc:sldMk cId="1754253431" sldId="285"/>
            <ac:spMk id="8" creationId="{C9F89C1F-56C4-23EB-7389-09B59F213992}"/>
          </ac:spMkLst>
        </pc:spChg>
        <pc:grpChg chg="add mod">
          <ac:chgData name="Jenna Dargon" userId="55fadb61-f140-4fbb-a278-15aac2f87c6e" providerId="ADAL" clId="{F00CD62A-8DDA-4A6F-B22A-E86D46FEC033}" dt="2022-10-06T09:55:01.702" v="1302" actId="1076"/>
          <ac:grpSpMkLst>
            <pc:docMk/>
            <pc:sldMk cId="1754253431" sldId="285"/>
            <ac:grpSpMk id="4" creationId="{98A0247A-59F0-E2E1-492F-4AA7F9E71C24}"/>
          </ac:grpSpMkLst>
        </pc:grpChg>
        <pc:grpChg chg="mod">
          <ac:chgData name="Jenna Dargon" userId="55fadb61-f140-4fbb-a278-15aac2f87c6e" providerId="ADAL" clId="{F00CD62A-8DDA-4A6F-B22A-E86D46FEC033}" dt="2022-10-06T09:54:53.641" v="1300"/>
          <ac:grpSpMkLst>
            <pc:docMk/>
            <pc:sldMk cId="1754253431" sldId="285"/>
            <ac:grpSpMk id="5" creationId="{264FAD2D-8478-493E-BD2A-B8AAE2684D24}"/>
          </ac:grpSpMkLst>
        </pc:grpChg>
        <pc:picChg chg="mod">
          <ac:chgData name="Jenna Dargon" userId="55fadb61-f140-4fbb-a278-15aac2f87c6e" providerId="ADAL" clId="{F00CD62A-8DDA-4A6F-B22A-E86D46FEC033}" dt="2022-10-06T09:54:53.641" v="1300"/>
          <ac:picMkLst>
            <pc:docMk/>
            <pc:sldMk cId="1754253431" sldId="285"/>
            <ac:picMk id="6" creationId="{35474A14-8B60-47DA-7B4E-91F5190EB828}"/>
          </ac:picMkLst>
        </pc:picChg>
      </pc:sldChg>
      <pc:sldChg chg="modSp add mod">
        <pc:chgData name="Jenna Dargon" userId="55fadb61-f140-4fbb-a278-15aac2f87c6e" providerId="ADAL" clId="{F00CD62A-8DDA-4A6F-B22A-E86D46FEC033}" dt="2022-10-06T10:01:14.513" v="1435" actId="20577"/>
        <pc:sldMkLst>
          <pc:docMk/>
          <pc:sldMk cId="2676282070" sldId="286"/>
        </pc:sldMkLst>
        <pc:spChg chg="mod">
          <ac:chgData name="Jenna Dargon" userId="55fadb61-f140-4fbb-a278-15aac2f87c6e" providerId="ADAL" clId="{F00CD62A-8DDA-4A6F-B22A-E86D46FEC033}" dt="2022-10-06T10:01:14.513" v="1435" actId="20577"/>
          <ac:spMkLst>
            <pc:docMk/>
            <pc:sldMk cId="2676282070" sldId="286"/>
            <ac:spMk id="10" creationId="{51155157-0E3C-9742-A4FB-55B6B8E2FB4D}"/>
          </ac:spMkLst>
        </pc:spChg>
      </pc:sldChg>
      <pc:sldChg chg="modSp add mod">
        <pc:chgData name="Jenna Dargon" userId="55fadb61-f140-4fbb-a278-15aac2f87c6e" providerId="ADAL" clId="{F00CD62A-8DDA-4A6F-B22A-E86D46FEC033}" dt="2022-10-06T10:04:03.052" v="1471" actId="1076"/>
        <pc:sldMkLst>
          <pc:docMk/>
          <pc:sldMk cId="1494726249" sldId="287"/>
        </pc:sldMkLst>
        <pc:spChg chg="mod">
          <ac:chgData name="Jenna Dargon" userId="55fadb61-f140-4fbb-a278-15aac2f87c6e" providerId="ADAL" clId="{F00CD62A-8DDA-4A6F-B22A-E86D46FEC033}" dt="2022-10-06T10:03:43.186" v="1456" actId="20577"/>
          <ac:spMkLst>
            <pc:docMk/>
            <pc:sldMk cId="1494726249" sldId="287"/>
            <ac:spMk id="2" creationId="{697D7C26-4670-8F6A-42D3-1EC8C463BA2D}"/>
          </ac:spMkLst>
        </pc:spChg>
        <pc:spChg chg="mod">
          <ac:chgData name="Jenna Dargon" userId="55fadb61-f140-4fbb-a278-15aac2f87c6e" providerId="ADAL" clId="{F00CD62A-8DDA-4A6F-B22A-E86D46FEC033}" dt="2022-10-06T10:04:00.399" v="1470" actId="14100"/>
          <ac:spMkLst>
            <pc:docMk/>
            <pc:sldMk cId="1494726249" sldId="287"/>
            <ac:spMk id="7" creationId="{E236CE96-E500-E636-38AC-6049CF6F8D44}"/>
          </ac:spMkLst>
        </pc:spChg>
        <pc:spChg chg="mod">
          <ac:chgData name="Jenna Dargon" userId="55fadb61-f140-4fbb-a278-15aac2f87c6e" providerId="ADAL" clId="{F00CD62A-8DDA-4A6F-B22A-E86D46FEC033}" dt="2022-10-06T10:03:56.241" v="1469" actId="14100"/>
          <ac:spMkLst>
            <pc:docMk/>
            <pc:sldMk cId="1494726249" sldId="287"/>
            <ac:spMk id="8" creationId="{C9F89C1F-56C4-23EB-7389-09B59F213992}"/>
          </ac:spMkLst>
        </pc:spChg>
        <pc:grpChg chg="mod">
          <ac:chgData name="Jenna Dargon" userId="55fadb61-f140-4fbb-a278-15aac2f87c6e" providerId="ADAL" clId="{F00CD62A-8DDA-4A6F-B22A-E86D46FEC033}" dt="2022-10-06T10:04:03.052" v="1471" actId="1076"/>
          <ac:grpSpMkLst>
            <pc:docMk/>
            <pc:sldMk cId="1494726249" sldId="287"/>
            <ac:grpSpMk id="4" creationId="{98A0247A-59F0-E2E1-492F-4AA7F9E71C24}"/>
          </ac:grpSpMkLst>
        </pc:grpChg>
      </pc:sldChg>
      <pc:sldChg chg="addSp delSp modSp add mod">
        <pc:chgData name="Jenna Dargon" userId="55fadb61-f140-4fbb-a278-15aac2f87c6e" providerId="ADAL" clId="{F00CD62A-8DDA-4A6F-B22A-E86D46FEC033}" dt="2022-10-06T10:04:52.052" v="1513" actId="13926"/>
        <pc:sldMkLst>
          <pc:docMk/>
          <pc:sldMk cId="3072057876" sldId="288"/>
        </pc:sldMkLst>
        <pc:spChg chg="add mod">
          <ac:chgData name="Jenna Dargon" userId="55fadb61-f140-4fbb-a278-15aac2f87c6e" providerId="ADAL" clId="{F00CD62A-8DDA-4A6F-B22A-E86D46FEC033}" dt="2022-10-06T10:04:52.052" v="1513" actId="13926"/>
          <ac:spMkLst>
            <pc:docMk/>
            <pc:sldMk cId="3072057876" sldId="288"/>
            <ac:spMk id="3" creationId="{E9EAA2DA-CE1E-4CF1-4A37-F2865BD42E19}"/>
          </ac:spMkLst>
        </pc:spChg>
        <pc:grpChg chg="del">
          <ac:chgData name="Jenna Dargon" userId="55fadb61-f140-4fbb-a278-15aac2f87c6e" providerId="ADAL" clId="{F00CD62A-8DDA-4A6F-B22A-E86D46FEC033}" dt="2022-10-06T10:04:30.092" v="1473" actId="478"/>
          <ac:grpSpMkLst>
            <pc:docMk/>
            <pc:sldMk cId="3072057876" sldId="288"/>
            <ac:grpSpMk id="4" creationId="{98A0247A-59F0-E2E1-492F-4AA7F9E71C24}"/>
          </ac:grpSpMkLst>
        </pc:grpChg>
      </pc:sldChg>
    </pc:docChg>
  </pc:docChgLst>
  <pc:docChgLst>
    <pc:chgData name="Emma Harrington" userId="S::emmaharrington@ncfe.org.uk::e69512cc-d7bc-4c5e-9dba-c59080e82dfd" providerId="AD" clId="Web-{22888345-0F79-BDEE-EAD4-342CDF7B7EF2}"/>
    <pc:docChg chg="modSld">
      <pc:chgData name="Emma Harrington" userId="S::emmaharrington@ncfe.org.uk::e69512cc-d7bc-4c5e-9dba-c59080e82dfd" providerId="AD" clId="Web-{22888345-0F79-BDEE-EAD4-342CDF7B7EF2}" dt="2023-05-12T13:18:59.628" v="0" actId="20577"/>
      <pc:docMkLst>
        <pc:docMk/>
      </pc:docMkLst>
      <pc:sldChg chg="modSp">
        <pc:chgData name="Emma Harrington" userId="S::emmaharrington@ncfe.org.uk::e69512cc-d7bc-4c5e-9dba-c59080e82dfd" providerId="AD" clId="Web-{22888345-0F79-BDEE-EAD4-342CDF7B7EF2}" dt="2023-05-12T13:18:59.628" v="0" actId="20577"/>
        <pc:sldMkLst>
          <pc:docMk/>
          <pc:sldMk cId="3378825058" sldId="261"/>
        </pc:sldMkLst>
        <pc:spChg chg="mod">
          <ac:chgData name="Emma Harrington" userId="S::emmaharrington@ncfe.org.uk::e69512cc-d7bc-4c5e-9dba-c59080e82dfd" providerId="AD" clId="Web-{22888345-0F79-BDEE-EAD4-342CDF7B7EF2}" dt="2023-05-12T13:18:59.628" v="0" actId="20577"/>
          <ac:spMkLst>
            <pc:docMk/>
            <pc:sldMk cId="3378825058" sldId="261"/>
            <ac:spMk id="2" creationId="{8BA4BD46-1E74-49B3-8020-99427BE95990}"/>
          </ac:spMkLst>
        </pc:spChg>
      </pc:sldChg>
    </pc:docChg>
  </pc:docChgLst>
  <pc:docChgLst>
    <pc:chgData name="Jenna Dargon" userId="55fadb61-f140-4fbb-a278-15aac2f87c6e" providerId="ADAL" clId="{6B98C903-E8C6-4772-A25E-EC6F608AC819}"/>
    <pc:docChg chg="custSel modSld modMainMaster">
      <pc:chgData name="Jenna Dargon" userId="55fadb61-f140-4fbb-a278-15aac2f87c6e" providerId="ADAL" clId="{6B98C903-E8C6-4772-A25E-EC6F608AC819}" dt="2022-07-13T09:30:10.271" v="12" actId="478"/>
      <pc:docMkLst>
        <pc:docMk/>
      </pc:docMkLst>
      <pc:sldChg chg="modSp mod">
        <pc:chgData name="Jenna Dargon" userId="55fadb61-f140-4fbb-a278-15aac2f87c6e" providerId="ADAL" clId="{6B98C903-E8C6-4772-A25E-EC6F608AC819}" dt="2022-07-13T09:21:02.166" v="11" actId="20577"/>
        <pc:sldMkLst>
          <pc:docMk/>
          <pc:sldMk cId="3378825058" sldId="261"/>
        </pc:sldMkLst>
        <pc:spChg chg="mod">
          <ac:chgData name="Jenna Dargon" userId="55fadb61-f140-4fbb-a278-15aac2f87c6e" providerId="ADAL" clId="{6B98C903-E8C6-4772-A25E-EC6F608AC819}" dt="2022-07-13T09:21:02.166" v="11" actId="20577"/>
          <ac:spMkLst>
            <pc:docMk/>
            <pc:sldMk cId="3378825058" sldId="261"/>
            <ac:spMk id="2" creationId="{8BA4BD46-1E74-49B3-8020-99427BE95990}"/>
          </ac:spMkLst>
        </pc:spChg>
      </pc:sldChg>
      <pc:sldChg chg="modSp mod">
        <pc:chgData name="Jenna Dargon" userId="55fadb61-f140-4fbb-a278-15aac2f87c6e" providerId="ADAL" clId="{6B98C903-E8C6-4772-A25E-EC6F608AC819}" dt="2022-07-13T09:15:00.890" v="1" actId="207"/>
        <pc:sldMkLst>
          <pc:docMk/>
          <pc:sldMk cId="3224781299" sldId="274"/>
        </pc:sldMkLst>
        <pc:graphicFrameChg chg="modGraphic">
          <ac:chgData name="Jenna Dargon" userId="55fadb61-f140-4fbb-a278-15aac2f87c6e" providerId="ADAL" clId="{6B98C903-E8C6-4772-A25E-EC6F608AC819}" dt="2022-07-13T09:15:00.890" v="1" actId="207"/>
          <ac:graphicFrameMkLst>
            <pc:docMk/>
            <pc:sldMk cId="3224781299" sldId="274"/>
            <ac:graphicFrameMk id="5" creationId="{212451C0-5907-410E-B4CF-FCCA50C61271}"/>
          </ac:graphicFrameMkLst>
        </pc:graphicFrameChg>
      </pc:sldChg>
      <pc:sldMasterChg chg="modSldLayout">
        <pc:chgData name="Jenna Dargon" userId="55fadb61-f140-4fbb-a278-15aac2f87c6e" providerId="ADAL" clId="{6B98C903-E8C6-4772-A25E-EC6F608AC819}" dt="2022-07-13T09:30:10.271" v="12" actId="478"/>
        <pc:sldMasterMkLst>
          <pc:docMk/>
          <pc:sldMasterMk cId="1188785011" sldId="2147483648"/>
        </pc:sldMasterMkLst>
        <pc:sldLayoutChg chg="delSp mod">
          <pc:chgData name="Jenna Dargon" userId="55fadb61-f140-4fbb-a278-15aac2f87c6e" providerId="ADAL" clId="{6B98C903-E8C6-4772-A25E-EC6F608AC819}" dt="2022-07-13T09:30:10.271" v="12" actId="478"/>
          <pc:sldLayoutMkLst>
            <pc:docMk/>
            <pc:sldMasterMk cId="1188785011" sldId="2147483648"/>
            <pc:sldLayoutMk cId="2001088971" sldId="2147483664"/>
          </pc:sldLayoutMkLst>
          <pc:spChg chg="del">
            <ac:chgData name="Jenna Dargon" userId="55fadb61-f140-4fbb-a278-15aac2f87c6e" providerId="ADAL" clId="{6B98C903-E8C6-4772-A25E-EC6F608AC819}" dt="2022-07-13T09:30:10.271" v="12" actId="478"/>
            <ac:spMkLst>
              <pc:docMk/>
              <pc:sldMasterMk cId="1188785011" sldId="2147483648"/>
              <pc:sldLayoutMk cId="2001088971" sldId="2147483664"/>
              <ac:spMk id="13" creationId="{0BB11941-6FEB-456F-A5A1-A9E4628556EB}"/>
            </ac:spMkLst>
          </pc:spChg>
        </pc:sldLayoutChg>
      </pc:sldMasterChg>
    </pc:docChg>
  </pc:docChgLst>
  <pc:docChgLst>
    <pc:chgData name="Jenna Dargon" userId="55fadb61-f140-4fbb-a278-15aac2f87c6e" providerId="ADAL" clId="{12EF8B18-7BB7-4B98-8FF2-84AFC2FE1BCA}"/>
    <pc:docChg chg="undo custSel modSld">
      <pc:chgData name="Jenna Dargon" userId="55fadb61-f140-4fbb-a278-15aac2f87c6e" providerId="ADAL" clId="{12EF8B18-7BB7-4B98-8FF2-84AFC2FE1BCA}" dt="2022-03-08T11:34:37.471" v="512" actId="700"/>
      <pc:docMkLst>
        <pc:docMk/>
      </pc:docMkLst>
      <pc:sldChg chg="modSp mod">
        <pc:chgData name="Jenna Dargon" userId="55fadb61-f140-4fbb-a278-15aac2f87c6e" providerId="ADAL" clId="{12EF8B18-7BB7-4B98-8FF2-84AFC2FE1BCA}" dt="2022-03-02T11:14:46.306" v="32" actId="20577"/>
        <pc:sldMkLst>
          <pc:docMk/>
          <pc:sldMk cId="3015144728" sldId="256"/>
        </pc:sldMkLst>
        <pc:spChg chg="mod">
          <ac:chgData name="Jenna Dargon" userId="55fadb61-f140-4fbb-a278-15aac2f87c6e" providerId="ADAL" clId="{12EF8B18-7BB7-4B98-8FF2-84AFC2FE1BCA}" dt="2022-03-02T11:13:06.687" v="21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12EF8B18-7BB7-4B98-8FF2-84AFC2FE1BCA}" dt="2022-03-02T11:14:46.306" v="32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12EF8B18-7BB7-4B98-8FF2-84AFC2FE1BCA}" dt="2022-03-02T11:30:50.332" v="375" actId="20577"/>
        <pc:sldMkLst>
          <pc:docMk/>
          <pc:sldMk cId="4057773510" sldId="257"/>
        </pc:sldMkLst>
        <pc:spChg chg="mod">
          <ac:chgData name="Jenna Dargon" userId="55fadb61-f140-4fbb-a278-15aac2f87c6e" providerId="ADAL" clId="{12EF8B18-7BB7-4B98-8FF2-84AFC2FE1BCA}" dt="2022-03-02T11:30:50.332" v="375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12EF8B18-7BB7-4B98-8FF2-84AFC2FE1BCA}" dt="2022-03-02T11:35:31.077" v="392" actId="20577"/>
        <pc:sldMkLst>
          <pc:docMk/>
          <pc:sldMk cId="1959493693" sldId="259"/>
        </pc:sldMkLst>
        <pc:spChg chg="mod">
          <ac:chgData name="Jenna Dargon" userId="55fadb61-f140-4fbb-a278-15aac2f87c6e" providerId="ADAL" clId="{12EF8B18-7BB7-4B98-8FF2-84AFC2FE1BCA}" dt="2022-03-02T11:30:05.222" v="370" actId="1036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12EF8B18-7BB7-4B98-8FF2-84AFC2FE1BCA}" dt="2022-03-02T11:16:43.175" v="43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Jenna Dargon" userId="55fadb61-f140-4fbb-a278-15aac2f87c6e" providerId="ADAL" clId="{12EF8B18-7BB7-4B98-8FF2-84AFC2FE1BCA}" dt="2022-03-02T11:35:31.077" v="392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 modClrScheme chgLayout">
        <pc:chgData name="Jenna Dargon" userId="55fadb61-f140-4fbb-a278-15aac2f87c6e" providerId="ADAL" clId="{12EF8B18-7BB7-4B98-8FF2-84AFC2FE1BCA}" dt="2022-03-08T11:34:37.471" v="512" actId="700"/>
        <pc:sldMkLst>
          <pc:docMk/>
          <pc:sldMk cId="2892986585" sldId="260"/>
        </pc:sldMkLst>
        <pc:spChg chg="mod">
          <ac:chgData name="Jenna Dargon" userId="55fadb61-f140-4fbb-a278-15aac2f87c6e" providerId="ADAL" clId="{12EF8B18-7BB7-4B98-8FF2-84AFC2FE1BCA}" dt="2022-03-02T11:19:29.294" v="133" actId="20577"/>
          <ac:spMkLst>
            <pc:docMk/>
            <pc:sldMk cId="2892986585" sldId="260"/>
            <ac:spMk id="3" creationId="{19AFA26A-E7DA-4330-A726-3894B77A7BC1}"/>
          </ac:spMkLst>
        </pc:spChg>
        <pc:spChg chg="mod">
          <ac:chgData name="Jenna Dargon" userId="55fadb61-f140-4fbb-a278-15aac2f87c6e" providerId="ADAL" clId="{12EF8B18-7BB7-4B98-8FF2-84AFC2FE1BCA}" dt="2022-03-02T11:35:23.898" v="388" actId="5793"/>
          <ac:spMkLst>
            <pc:docMk/>
            <pc:sldMk cId="2892986585" sldId="260"/>
            <ac:spMk id="4" creationId="{2AAF973E-6183-490A-BD70-DA78FD82B6B2}"/>
          </ac:spMkLst>
        </pc:spChg>
        <pc:graphicFrameChg chg="mod modGraphic">
          <ac:chgData name="Jenna Dargon" userId="55fadb61-f140-4fbb-a278-15aac2f87c6e" providerId="ADAL" clId="{12EF8B18-7BB7-4B98-8FF2-84AFC2FE1BCA}" dt="2022-03-02T11:27:30.625" v="348" actId="1036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12EF8B18-7BB7-4B98-8FF2-84AFC2FE1BCA}" dt="2022-03-02T11:26:51.854" v="267" actId="113"/>
        <pc:sldMkLst>
          <pc:docMk/>
          <pc:sldMk cId="3378825058" sldId="261"/>
        </pc:sldMkLst>
        <pc:spChg chg="mod">
          <ac:chgData name="Jenna Dargon" userId="55fadb61-f140-4fbb-a278-15aac2f87c6e" providerId="ADAL" clId="{12EF8B18-7BB7-4B98-8FF2-84AFC2FE1BCA}" dt="2022-03-02T11:26:51.854" v="267" actId="113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12EF8B18-7BB7-4B98-8FF2-84AFC2FE1BCA}" dt="2022-03-02T11:30:56.598" v="380" actId="20577"/>
        <pc:sldMkLst>
          <pc:docMk/>
          <pc:sldMk cId="2664076803" sldId="265"/>
        </pc:sldMkLst>
        <pc:spChg chg="mod">
          <ac:chgData name="Jenna Dargon" userId="55fadb61-f140-4fbb-a278-15aac2f87c6e" providerId="ADAL" clId="{12EF8B18-7BB7-4B98-8FF2-84AFC2FE1BCA}" dt="2022-03-02T11:30:56.598" v="38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12EF8B18-7BB7-4B98-8FF2-84AFC2FE1BCA}" dt="2022-03-02T11:20:08.552" v="159" actId="20577"/>
        <pc:sldMkLst>
          <pc:docMk/>
          <pc:sldMk cId="1632684750" sldId="268"/>
        </pc:sldMkLst>
        <pc:spChg chg="mod">
          <ac:chgData name="Jenna Dargon" userId="55fadb61-f140-4fbb-a278-15aac2f87c6e" providerId="ADAL" clId="{12EF8B18-7BB7-4B98-8FF2-84AFC2FE1BCA}" dt="2022-03-02T11:20:08.552" v="159" actId="20577"/>
          <ac:spMkLst>
            <pc:docMk/>
            <pc:sldMk cId="1632684750" sldId="268"/>
            <ac:spMk id="4" creationId="{2AAF973E-6183-490A-BD70-DA78FD82B6B2}"/>
          </ac:spMkLst>
        </pc:spChg>
      </pc:sldChg>
      <pc:sldChg chg="modSp mod">
        <pc:chgData name="Jenna Dargon" userId="55fadb61-f140-4fbb-a278-15aac2f87c6e" providerId="ADAL" clId="{12EF8B18-7BB7-4B98-8FF2-84AFC2FE1BCA}" dt="2022-03-08T11:26:28.227" v="511" actId="20577"/>
        <pc:sldMkLst>
          <pc:docMk/>
          <pc:sldMk cId="1175087495" sldId="269"/>
        </pc:sldMkLst>
        <pc:spChg chg="mod">
          <ac:chgData name="Jenna Dargon" userId="55fadb61-f140-4fbb-a278-15aac2f87c6e" providerId="ADAL" clId="{12EF8B18-7BB7-4B98-8FF2-84AFC2FE1BCA}" dt="2022-03-08T11:24:44.846" v="422" actId="20577"/>
          <ac:spMkLst>
            <pc:docMk/>
            <pc:sldMk cId="1175087495" sldId="269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8T11:26:28.227" v="511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12EF8B18-7BB7-4B98-8FF2-84AFC2FE1BCA}" dt="2022-03-02T11:18:49.710" v="115" actId="20577"/>
        <pc:sldMkLst>
          <pc:docMk/>
          <pc:sldMk cId="87487512" sldId="270"/>
        </pc:sldMkLst>
        <pc:spChg chg="mod">
          <ac:chgData name="Jenna Dargon" userId="55fadb61-f140-4fbb-a278-15aac2f87c6e" providerId="ADAL" clId="{12EF8B18-7BB7-4B98-8FF2-84AFC2FE1BCA}" dt="2022-03-02T11:18:31.454" v="92" actId="20577"/>
          <ac:spMkLst>
            <pc:docMk/>
            <pc:sldMk cId="87487512" sldId="270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2T11:18:49.710" v="115" actId="20577"/>
          <ac:spMkLst>
            <pc:docMk/>
            <pc:sldMk cId="87487512" sldId="270"/>
            <ac:spMk id="3" creationId="{994AC1E1-C419-4F47-AFFE-EF1BE886B76F}"/>
          </ac:spMkLst>
        </pc:spChg>
      </pc:sldChg>
    </pc:docChg>
  </pc:docChgLst>
  <pc:docChgLst>
    <pc:chgData name="Jenna Dargon" userId="55fadb61-f140-4fbb-a278-15aac2f87c6e" providerId="ADAL" clId="{657A43A1-9C0A-4FA4-97FF-F5719EF597C7}"/>
    <pc:docChg chg="undo custSel addSld delSld modSld">
      <pc:chgData name="Jenna Dargon" userId="55fadb61-f140-4fbb-a278-15aac2f87c6e" providerId="ADAL" clId="{657A43A1-9C0A-4FA4-97FF-F5719EF597C7}" dt="2022-10-06T10:49:51.011" v="672" actId="20577"/>
      <pc:docMkLst>
        <pc:docMk/>
      </pc:docMkLst>
      <pc:sldChg chg="modSp mod">
        <pc:chgData name="Jenna Dargon" userId="55fadb61-f140-4fbb-a278-15aac2f87c6e" providerId="ADAL" clId="{657A43A1-9C0A-4FA4-97FF-F5719EF597C7}" dt="2022-10-06T10:12:18.199" v="30" actId="20577"/>
        <pc:sldMkLst>
          <pc:docMk/>
          <pc:sldMk cId="3015144728" sldId="256"/>
        </pc:sldMkLst>
        <pc:spChg chg="mod">
          <ac:chgData name="Jenna Dargon" userId="55fadb61-f140-4fbb-a278-15aac2f87c6e" providerId="ADAL" clId="{657A43A1-9C0A-4FA4-97FF-F5719EF597C7}" dt="2022-10-06T10:12:18.199" v="30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657A43A1-9C0A-4FA4-97FF-F5719EF597C7}" dt="2022-10-06T10:49:51.011" v="672" actId="20577"/>
        <pc:sldMkLst>
          <pc:docMk/>
          <pc:sldMk cId="4057773510" sldId="257"/>
        </pc:sldMkLst>
        <pc:spChg chg="mod">
          <ac:chgData name="Jenna Dargon" userId="55fadb61-f140-4fbb-a278-15aac2f87c6e" providerId="ADAL" clId="{657A43A1-9C0A-4FA4-97FF-F5719EF597C7}" dt="2022-10-06T10:49:51.011" v="672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657A43A1-9C0A-4FA4-97FF-F5719EF597C7}" dt="2022-10-06T10:17:35.404" v="62" actId="20577"/>
        <pc:sldMkLst>
          <pc:docMk/>
          <pc:sldMk cId="3420127913" sldId="258"/>
        </pc:sldMkLst>
        <pc:spChg chg="mod">
          <ac:chgData name="Jenna Dargon" userId="55fadb61-f140-4fbb-a278-15aac2f87c6e" providerId="ADAL" clId="{657A43A1-9C0A-4FA4-97FF-F5719EF597C7}" dt="2022-10-06T10:17:35.404" v="62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delSp modSp mod">
        <pc:chgData name="Jenna Dargon" userId="55fadb61-f140-4fbb-a278-15aac2f87c6e" providerId="ADAL" clId="{657A43A1-9C0A-4FA4-97FF-F5719EF597C7}" dt="2022-10-06T10:26:44.142" v="421" actId="478"/>
        <pc:sldMkLst>
          <pc:docMk/>
          <pc:sldMk cId="3378825058" sldId="261"/>
        </pc:sldMkLst>
        <pc:spChg chg="mod">
          <ac:chgData name="Jenna Dargon" userId="55fadb61-f140-4fbb-a278-15aac2f87c6e" providerId="ADAL" clId="{657A43A1-9C0A-4FA4-97FF-F5719EF597C7}" dt="2022-10-06T10:22:14.455" v="191" actId="13926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657A43A1-9C0A-4FA4-97FF-F5719EF597C7}" dt="2022-10-06T10:26:39.164" v="420" actId="2057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657A43A1-9C0A-4FA4-97FF-F5719EF597C7}" dt="2022-10-06T10:25:30.229" v="418" actId="12"/>
          <ac:spMkLst>
            <pc:docMk/>
            <pc:sldMk cId="3378825058" sldId="261"/>
            <ac:spMk id="4" creationId="{F532B1B3-BC68-4B85-AAE6-756A04FC6AAF}"/>
          </ac:spMkLst>
        </pc:spChg>
        <pc:grpChg chg="del">
          <ac:chgData name="Jenna Dargon" userId="55fadb61-f140-4fbb-a278-15aac2f87c6e" providerId="ADAL" clId="{657A43A1-9C0A-4FA4-97FF-F5719EF597C7}" dt="2022-10-06T10:26:44.142" v="421" actId="478"/>
          <ac:grpSpMkLst>
            <pc:docMk/>
            <pc:sldMk cId="3378825058" sldId="261"/>
            <ac:grpSpMk id="5" creationId="{9E34B31E-6E16-0068-EA13-AD0E688FF4F1}"/>
          </ac:grpSpMkLst>
        </pc:grpChg>
      </pc:sldChg>
      <pc:sldChg chg="modSp mod">
        <pc:chgData name="Jenna Dargon" userId="55fadb61-f140-4fbb-a278-15aac2f87c6e" providerId="ADAL" clId="{657A43A1-9C0A-4FA4-97FF-F5719EF597C7}" dt="2022-10-06T10:28:58.210" v="528" actId="6549"/>
        <pc:sldMkLst>
          <pc:docMk/>
          <pc:sldMk cId="1674363154" sldId="263"/>
        </pc:sldMkLst>
        <pc:spChg chg="mod">
          <ac:chgData name="Jenna Dargon" userId="55fadb61-f140-4fbb-a278-15aac2f87c6e" providerId="ADAL" clId="{657A43A1-9C0A-4FA4-97FF-F5719EF597C7}" dt="2022-10-06T10:28:58.210" v="528" actId="6549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Jenna Dargon" userId="55fadb61-f140-4fbb-a278-15aac2f87c6e" providerId="ADAL" clId="{657A43A1-9C0A-4FA4-97FF-F5719EF597C7}" dt="2022-10-06T10:29:42.278" v="558" actId="1035"/>
        <pc:sldMkLst>
          <pc:docMk/>
          <pc:sldMk cId="989488239" sldId="264"/>
        </pc:sldMkLst>
        <pc:spChg chg="mod">
          <ac:chgData name="Jenna Dargon" userId="55fadb61-f140-4fbb-a278-15aac2f87c6e" providerId="ADAL" clId="{657A43A1-9C0A-4FA4-97FF-F5719EF597C7}" dt="2022-10-06T10:29:36.803" v="538" actId="14100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Jenna Dargon" userId="55fadb61-f140-4fbb-a278-15aac2f87c6e" providerId="ADAL" clId="{657A43A1-9C0A-4FA4-97FF-F5719EF597C7}" dt="2022-10-06T10:29:42.278" v="558" actId="1035"/>
          <ac:picMkLst>
            <pc:docMk/>
            <pc:sldMk cId="989488239" sldId="264"/>
            <ac:picMk id="10" creationId="{8CDC63E8-5315-42E4-AC80-A3D86AD0A47D}"/>
          </ac:picMkLst>
        </pc:picChg>
      </pc:sldChg>
      <pc:sldChg chg="modSp mod">
        <pc:chgData name="Jenna Dargon" userId="55fadb61-f140-4fbb-a278-15aac2f87c6e" providerId="ADAL" clId="{657A43A1-9C0A-4FA4-97FF-F5719EF597C7}" dt="2022-10-06T10:31:55.293" v="594" actId="12"/>
        <pc:sldMkLst>
          <pc:docMk/>
          <pc:sldMk cId="2664076803" sldId="265"/>
        </pc:sldMkLst>
        <pc:spChg chg="mod">
          <ac:chgData name="Jenna Dargon" userId="55fadb61-f140-4fbb-a278-15aac2f87c6e" providerId="ADAL" clId="{657A43A1-9C0A-4FA4-97FF-F5719EF597C7}" dt="2022-10-06T10:31:55.293" v="594" actId="12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657A43A1-9C0A-4FA4-97FF-F5719EF597C7}" dt="2022-10-06T10:17:59.620" v="66" actId="12"/>
        <pc:sldMkLst>
          <pc:docMk/>
          <pc:sldMk cId="1637838400" sldId="275"/>
        </pc:sldMkLst>
        <pc:spChg chg="mod">
          <ac:chgData name="Jenna Dargon" userId="55fadb61-f140-4fbb-a278-15aac2f87c6e" providerId="ADAL" clId="{657A43A1-9C0A-4FA4-97FF-F5719EF597C7}" dt="2022-10-06T10:17:59.620" v="66" actId="12"/>
          <ac:spMkLst>
            <pc:docMk/>
            <pc:sldMk cId="1637838400" sldId="275"/>
            <ac:spMk id="3" creationId="{A80B7833-9BE4-4EDE-9736-AB0640C620E9}"/>
          </ac:spMkLst>
        </pc:spChg>
      </pc:sldChg>
      <pc:sldChg chg="modSp mod">
        <pc:chgData name="Jenna Dargon" userId="55fadb61-f140-4fbb-a278-15aac2f87c6e" providerId="ADAL" clId="{657A43A1-9C0A-4FA4-97FF-F5719EF597C7}" dt="2022-10-06T10:27:08.673" v="468" actId="20577"/>
        <pc:sldMkLst>
          <pc:docMk/>
          <pc:sldMk cId="3600056116" sldId="276"/>
        </pc:sldMkLst>
        <pc:spChg chg="mod">
          <ac:chgData name="Jenna Dargon" userId="55fadb61-f140-4fbb-a278-15aac2f87c6e" providerId="ADAL" clId="{657A43A1-9C0A-4FA4-97FF-F5719EF597C7}" dt="2022-10-06T10:27:08.673" v="468" actId="20577"/>
          <ac:spMkLst>
            <pc:docMk/>
            <pc:sldMk cId="3600056116" sldId="276"/>
            <ac:spMk id="4" creationId="{25CEF65F-496A-069F-2BCA-90FC0FC9D163}"/>
          </ac:spMkLst>
        </pc:spChg>
      </pc:sldChg>
      <pc:sldChg chg="del">
        <pc:chgData name="Jenna Dargon" userId="55fadb61-f140-4fbb-a278-15aac2f87c6e" providerId="ADAL" clId="{657A43A1-9C0A-4FA4-97FF-F5719EF597C7}" dt="2022-10-06T10:27:16.667" v="469" actId="47"/>
        <pc:sldMkLst>
          <pc:docMk/>
          <pc:sldMk cId="2989900758" sldId="277"/>
        </pc:sldMkLst>
      </pc:sldChg>
      <pc:sldChg chg="modSp mod">
        <pc:chgData name="Jenna Dargon" userId="55fadb61-f140-4fbb-a278-15aac2f87c6e" providerId="ADAL" clId="{657A43A1-9C0A-4FA4-97FF-F5719EF597C7}" dt="2022-10-06T10:28:10.356" v="504" actId="6549"/>
        <pc:sldMkLst>
          <pc:docMk/>
          <pc:sldMk cId="202464573" sldId="278"/>
        </pc:sldMkLst>
        <pc:spChg chg="mod">
          <ac:chgData name="Jenna Dargon" userId="55fadb61-f140-4fbb-a278-15aac2f87c6e" providerId="ADAL" clId="{657A43A1-9C0A-4FA4-97FF-F5719EF597C7}" dt="2022-10-06T10:27:24.574" v="490" actId="20577"/>
          <ac:spMkLst>
            <pc:docMk/>
            <pc:sldMk cId="202464573" sldId="278"/>
            <ac:spMk id="2" creationId="{8BA4BD46-1E74-49B3-8020-99427BE95990}"/>
          </ac:spMkLst>
        </pc:spChg>
        <pc:spChg chg="mod">
          <ac:chgData name="Jenna Dargon" userId="55fadb61-f140-4fbb-a278-15aac2f87c6e" providerId="ADAL" clId="{657A43A1-9C0A-4FA4-97FF-F5719EF597C7}" dt="2022-10-06T10:28:10.356" v="504" actId="6549"/>
          <ac:spMkLst>
            <pc:docMk/>
            <pc:sldMk cId="202464573" sldId="278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657A43A1-9C0A-4FA4-97FF-F5719EF597C7}" dt="2022-10-06T10:28:26.101" v="513" actId="13926"/>
        <pc:sldMkLst>
          <pc:docMk/>
          <pc:sldMk cId="4260023380" sldId="279"/>
        </pc:sldMkLst>
        <pc:spChg chg="mod">
          <ac:chgData name="Jenna Dargon" userId="55fadb61-f140-4fbb-a278-15aac2f87c6e" providerId="ADAL" clId="{657A43A1-9C0A-4FA4-97FF-F5719EF597C7}" dt="2022-10-06T10:28:26.101" v="513" actId="13926"/>
          <ac:spMkLst>
            <pc:docMk/>
            <pc:sldMk cId="4260023380" sldId="279"/>
            <ac:spMk id="4" creationId="{25CEF65F-496A-069F-2BCA-90FC0FC9D163}"/>
          </ac:spMkLst>
        </pc:spChg>
      </pc:sldChg>
      <pc:sldChg chg="del">
        <pc:chgData name="Jenna Dargon" userId="55fadb61-f140-4fbb-a278-15aac2f87c6e" providerId="ADAL" clId="{657A43A1-9C0A-4FA4-97FF-F5719EF597C7}" dt="2022-10-06T10:28:28.266" v="514" actId="47"/>
        <pc:sldMkLst>
          <pc:docMk/>
          <pc:sldMk cId="1411572324" sldId="280"/>
        </pc:sldMkLst>
      </pc:sldChg>
      <pc:sldChg chg="del">
        <pc:chgData name="Jenna Dargon" userId="55fadb61-f140-4fbb-a278-15aac2f87c6e" providerId="ADAL" clId="{657A43A1-9C0A-4FA4-97FF-F5719EF597C7}" dt="2022-10-06T10:28:28.813" v="515" actId="47"/>
        <pc:sldMkLst>
          <pc:docMk/>
          <pc:sldMk cId="1916989730" sldId="282"/>
        </pc:sldMkLst>
      </pc:sldChg>
      <pc:sldChg chg="del">
        <pc:chgData name="Jenna Dargon" userId="55fadb61-f140-4fbb-a278-15aac2f87c6e" providerId="ADAL" clId="{657A43A1-9C0A-4FA4-97FF-F5719EF597C7}" dt="2022-10-06T10:22:05.475" v="175" actId="47"/>
        <pc:sldMkLst>
          <pc:docMk/>
          <pc:sldMk cId="410396106" sldId="284"/>
        </pc:sldMkLst>
      </pc:sldChg>
      <pc:sldChg chg="addSp delSp modSp mod">
        <pc:chgData name="Jenna Dargon" userId="55fadb61-f140-4fbb-a278-15aac2f87c6e" providerId="ADAL" clId="{657A43A1-9C0A-4FA4-97FF-F5719EF597C7}" dt="2022-10-06T10:18:59.792" v="114" actId="14100"/>
        <pc:sldMkLst>
          <pc:docMk/>
          <pc:sldMk cId="1754253431" sldId="285"/>
        </pc:sldMkLst>
        <pc:spChg chg="mod">
          <ac:chgData name="Jenna Dargon" userId="55fadb61-f140-4fbb-a278-15aac2f87c6e" providerId="ADAL" clId="{657A43A1-9C0A-4FA4-97FF-F5719EF597C7}" dt="2022-10-06T10:18:21.372" v="99" actId="20577"/>
          <ac:spMkLst>
            <pc:docMk/>
            <pc:sldMk cId="1754253431" sldId="285"/>
            <ac:spMk id="2" creationId="{697D7C26-4670-8F6A-42D3-1EC8C463BA2D}"/>
          </ac:spMkLst>
        </pc:spChg>
        <pc:spChg chg="add mod">
          <ac:chgData name="Jenna Dargon" userId="55fadb61-f140-4fbb-a278-15aac2f87c6e" providerId="ADAL" clId="{657A43A1-9C0A-4FA4-97FF-F5719EF597C7}" dt="2022-10-06T10:18:59.792" v="114" actId="14100"/>
          <ac:spMkLst>
            <pc:docMk/>
            <pc:sldMk cId="1754253431" sldId="285"/>
            <ac:spMk id="9" creationId="{F7F7E10B-0C2A-413E-9449-AF641B6B3318}"/>
          </ac:spMkLst>
        </pc:spChg>
        <pc:grpChg chg="del">
          <ac:chgData name="Jenna Dargon" userId="55fadb61-f140-4fbb-a278-15aac2f87c6e" providerId="ADAL" clId="{657A43A1-9C0A-4FA4-97FF-F5719EF597C7}" dt="2022-10-06T10:18:13.221" v="67" actId="478"/>
          <ac:grpSpMkLst>
            <pc:docMk/>
            <pc:sldMk cId="1754253431" sldId="285"/>
            <ac:grpSpMk id="4" creationId="{98A0247A-59F0-E2E1-492F-4AA7F9E71C24}"/>
          </ac:grpSpMkLst>
        </pc:grpChg>
      </pc:sldChg>
      <pc:sldChg chg="del">
        <pc:chgData name="Jenna Dargon" userId="55fadb61-f140-4fbb-a278-15aac2f87c6e" providerId="ADAL" clId="{657A43A1-9C0A-4FA4-97FF-F5719EF597C7}" dt="2022-10-06T10:27:17.760" v="470" actId="47"/>
        <pc:sldMkLst>
          <pc:docMk/>
          <pc:sldMk cId="2676282070" sldId="286"/>
        </pc:sldMkLst>
      </pc:sldChg>
      <pc:sldChg chg="del">
        <pc:chgData name="Jenna Dargon" userId="55fadb61-f140-4fbb-a278-15aac2f87c6e" providerId="ADAL" clId="{657A43A1-9C0A-4FA4-97FF-F5719EF597C7}" dt="2022-10-06T10:28:29.603" v="516" actId="47"/>
        <pc:sldMkLst>
          <pc:docMk/>
          <pc:sldMk cId="1494726249" sldId="287"/>
        </pc:sldMkLst>
      </pc:sldChg>
      <pc:sldChg chg="del">
        <pc:chgData name="Jenna Dargon" userId="55fadb61-f140-4fbb-a278-15aac2f87c6e" providerId="ADAL" clId="{657A43A1-9C0A-4FA4-97FF-F5719EF597C7}" dt="2022-10-06T10:28:30.129" v="517" actId="47"/>
        <pc:sldMkLst>
          <pc:docMk/>
          <pc:sldMk cId="3072057876" sldId="288"/>
        </pc:sldMkLst>
      </pc:sldChg>
      <pc:sldChg chg="addSp modSp add mod">
        <pc:chgData name="Jenna Dargon" userId="55fadb61-f140-4fbb-a278-15aac2f87c6e" providerId="ADAL" clId="{657A43A1-9C0A-4FA4-97FF-F5719EF597C7}" dt="2022-10-06T10:21:06.406" v="174" actId="1076"/>
        <pc:sldMkLst>
          <pc:docMk/>
          <pc:sldMk cId="1848171974" sldId="289"/>
        </pc:sldMkLst>
        <pc:spChg chg="mod">
          <ac:chgData name="Jenna Dargon" userId="55fadb61-f140-4fbb-a278-15aac2f87c6e" providerId="ADAL" clId="{657A43A1-9C0A-4FA4-97FF-F5719EF597C7}" dt="2022-10-06T10:20:14.001" v="135" actId="14100"/>
          <ac:spMkLst>
            <pc:docMk/>
            <pc:sldMk cId="1848171974" sldId="289"/>
            <ac:spMk id="6" creationId="{4517E96B-AB62-1167-39BE-74A8D492F7A2}"/>
          </ac:spMkLst>
        </pc:spChg>
        <pc:spChg chg="mod">
          <ac:chgData name="Jenna Dargon" userId="55fadb61-f140-4fbb-a278-15aac2f87c6e" providerId="ADAL" clId="{657A43A1-9C0A-4FA4-97FF-F5719EF597C7}" dt="2022-10-06T10:20:05.897" v="134" actId="14100"/>
          <ac:spMkLst>
            <pc:docMk/>
            <pc:sldMk cId="1848171974" sldId="289"/>
            <ac:spMk id="7" creationId="{75C6CE17-70C2-7B01-6BF4-620D71B94A26}"/>
          </ac:spMkLst>
        </pc:spChg>
        <pc:spChg chg="mod">
          <ac:chgData name="Jenna Dargon" userId="55fadb61-f140-4fbb-a278-15aac2f87c6e" providerId="ADAL" clId="{657A43A1-9C0A-4FA4-97FF-F5719EF597C7}" dt="2022-10-06T10:19:17.589" v="117" actId="255"/>
          <ac:spMkLst>
            <pc:docMk/>
            <pc:sldMk cId="1848171974" sldId="289"/>
            <ac:spMk id="9" creationId="{F7F7E10B-0C2A-413E-9449-AF641B6B3318}"/>
          </ac:spMkLst>
        </pc:spChg>
        <pc:spChg chg="mod">
          <ac:chgData name="Jenna Dargon" userId="55fadb61-f140-4fbb-a278-15aac2f87c6e" providerId="ADAL" clId="{657A43A1-9C0A-4FA4-97FF-F5719EF597C7}" dt="2022-10-06T10:21:03.135" v="173" actId="14100"/>
          <ac:spMkLst>
            <pc:docMk/>
            <pc:sldMk cId="1848171974" sldId="289"/>
            <ac:spMk id="12" creationId="{56D25964-612B-306B-8051-5361A6BA6428}"/>
          </ac:spMkLst>
        </pc:spChg>
        <pc:spChg chg="mod">
          <ac:chgData name="Jenna Dargon" userId="55fadb61-f140-4fbb-a278-15aac2f87c6e" providerId="ADAL" clId="{657A43A1-9C0A-4FA4-97FF-F5719EF597C7}" dt="2022-10-06T10:20:57.278" v="172" actId="255"/>
          <ac:spMkLst>
            <pc:docMk/>
            <pc:sldMk cId="1848171974" sldId="289"/>
            <ac:spMk id="13" creationId="{EFC03FCB-C52C-240B-8BB4-ABC6495D9378}"/>
          </ac:spMkLst>
        </pc:spChg>
        <pc:grpChg chg="add mod">
          <ac:chgData name="Jenna Dargon" userId="55fadb61-f140-4fbb-a278-15aac2f87c6e" providerId="ADAL" clId="{657A43A1-9C0A-4FA4-97FF-F5719EF597C7}" dt="2022-10-06T10:20:35.846" v="154" actId="1035"/>
          <ac:grpSpMkLst>
            <pc:docMk/>
            <pc:sldMk cId="1848171974" sldId="289"/>
            <ac:grpSpMk id="3" creationId="{2974547B-C0F4-BED0-274E-BEA3E58627F3}"/>
          </ac:grpSpMkLst>
        </pc:grpChg>
        <pc:grpChg chg="mod">
          <ac:chgData name="Jenna Dargon" userId="55fadb61-f140-4fbb-a278-15aac2f87c6e" providerId="ADAL" clId="{657A43A1-9C0A-4FA4-97FF-F5719EF597C7}" dt="2022-10-06T10:19:31.864" v="118"/>
          <ac:grpSpMkLst>
            <pc:docMk/>
            <pc:sldMk cId="1848171974" sldId="289"/>
            <ac:grpSpMk id="4" creationId="{2192B11E-663A-4F77-CE67-24720AC5FAA5}"/>
          </ac:grpSpMkLst>
        </pc:grpChg>
        <pc:grpChg chg="add mod">
          <ac:chgData name="Jenna Dargon" userId="55fadb61-f140-4fbb-a278-15aac2f87c6e" providerId="ADAL" clId="{657A43A1-9C0A-4FA4-97FF-F5719EF597C7}" dt="2022-10-06T10:21:06.406" v="174" actId="1076"/>
          <ac:grpSpMkLst>
            <pc:docMk/>
            <pc:sldMk cId="1848171974" sldId="289"/>
            <ac:grpSpMk id="8" creationId="{9AB4FAA6-9FEF-AD79-A572-2580E97755BE}"/>
          </ac:grpSpMkLst>
        </pc:grpChg>
        <pc:grpChg chg="mod">
          <ac:chgData name="Jenna Dargon" userId="55fadb61-f140-4fbb-a278-15aac2f87c6e" providerId="ADAL" clId="{657A43A1-9C0A-4FA4-97FF-F5719EF597C7}" dt="2022-10-06T10:20:27.417" v="136"/>
          <ac:grpSpMkLst>
            <pc:docMk/>
            <pc:sldMk cId="1848171974" sldId="289"/>
            <ac:grpSpMk id="10" creationId="{9D4EB1E4-47E1-6815-E039-056AE768B490}"/>
          </ac:grpSpMkLst>
        </pc:grpChg>
        <pc:picChg chg="mod">
          <ac:chgData name="Jenna Dargon" userId="55fadb61-f140-4fbb-a278-15aac2f87c6e" providerId="ADAL" clId="{657A43A1-9C0A-4FA4-97FF-F5719EF597C7}" dt="2022-10-06T10:19:31.864" v="118"/>
          <ac:picMkLst>
            <pc:docMk/>
            <pc:sldMk cId="1848171974" sldId="289"/>
            <ac:picMk id="5" creationId="{2DE7986A-92BE-97FC-2000-2453D2CE9384}"/>
          </ac:picMkLst>
        </pc:picChg>
        <pc:picChg chg="mod">
          <ac:chgData name="Jenna Dargon" userId="55fadb61-f140-4fbb-a278-15aac2f87c6e" providerId="ADAL" clId="{657A43A1-9C0A-4FA4-97FF-F5719EF597C7}" dt="2022-10-06T10:20:27.417" v="136"/>
          <ac:picMkLst>
            <pc:docMk/>
            <pc:sldMk cId="1848171974" sldId="289"/>
            <ac:picMk id="11" creationId="{B0D642A8-B6D6-8B95-1B8C-D73A080DB3BD}"/>
          </ac:picMkLst>
        </pc:picChg>
      </pc:sldChg>
      <pc:sldChg chg="delSp modSp add mod">
        <pc:chgData name="Jenna Dargon" userId="55fadb61-f140-4fbb-a278-15aac2f87c6e" providerId="ADAL" clId="{657A43A1-9C0A-4FA4-97FF-F5719EF597C7}" dt="2022-10-06T10:24:33.576" v="341" actId="20577"/>
        <pc:sldMkLst>
          <pc:docMk/>
          <pc:sldMk cId="2459249117" sldId="290"/>
        </pc:sldMkLst>
        <pc:spChg chg="mod">
          <ac:chgData name="Jenna Dargon" userId="55fadb61-f140-4fbb-a278-15aac2f87c6e" providerId="ADAL" clId="{657A43A1-9C0A-4FA4-97FF-F5719EF597C7}" dt="2022-10-06T10:22:52.512" v="219" actId="20577"/>
          <ac:spMkLst>
            <pc:docMk/>
            <pc:sldMk cId="2459249117" sldId="290"/>
            <ac:spMk id="2" creationId="{697D7C26-4670-8F6A-42D3-1EC8C463BA2D}"/>
          </ac:spMkLst>
        </pc:spChg>
        <pc:spChg chg="mod">
          <ac:chgData name="Jenna Dargon" userId="55fadb61-f140-4fbb-a278-15aac2f87c6e" providerId="ADAL" clId="{657A43A1-9C0A-4FA4-97FF-F5719EF597C7}" dt="2022-10-06T10:24:33.576" v="341" actId="20577"/>
          <ac:spMkLst>
            <pc:docMk/>
            <pc:sldMk cId="2459249117" sldId="290"/>
            <ac:spMk id="9" creationId="{F7F7E10B-0C2A-413E-9449-AF641B6B3318}"/>
          </ac:spMkLst>
        </pc:spChg>
        <pc:grpChg chg="del">
          <ac:chgData name="Jenna Dargon" userId="55fadb61-f140-4fbb-a278-15aac2f87c6e" providerId="ADAL" clId="{657A43A1-9C0A-4FA4-97FF-F5719EF597C7}" dt="2022-10-06T10:22:42.116" v="194" actId="478"/>
          <ac:grpSpMkLst>
            <pc:docMk/>
            <pc:sldMk cId="2459249117" sldId="290"/>
            <ac:grpSpMk id="3" creationId="{2974547B-C0F4-BED0-274E-BEA3E58627F3}"/>
          </ac:grpSpMkLst>
        </pc:grpChg>
        <pc:grpChg chg="del">
          <ac:chgData name="Jenna Dargon" userId="55fadb61-f140-4fbb-a278-15aac2f87c6e" providerId="ADAL" clId="{657A43A1-9C0A-4FA4-97FF-F5719EF597C7}" dt="2022-10-06T10:23:19.732" v="258" actId="478"/>
          <ac:grpSpMkLst>
            <pc:docMk/>
            <pc:sldMk cId="2459249117" sldId="290"/>
            <ac:grpSpMk id="8" creationId="{9AB4FAA6-9FEF-AD79-A572-2580E97755BE}"/>
          </ac:grpSpMkLst>
        </pc:grpChg>
      </pc:sldChg>
    </pc:docChg>
  </pc:docChgLst>
  <pc:docChgLst>
    <pc:chgData name="Sarah Phelan" userId="cf40b781-e960-4fdc-a27c-54e4d7563acc" providerId="ADAL" clId="{E65BD60D-5F26-493B-8CA1-FEC5DAEAA920}"/>
    <pc:docChg chg="modSld">
      <pc:chgData name="Sarah Phelan" userId="cf40b781-e960-4fdc-a27c-54e4d7563acc" providerId="ADAL" clId="{E65BD60D-5F26-493B-8CA1-FEC5DAEAA920}" dt="2023-06-30T14:48:41.898" v="22" actId="20577"/>
      <pc:docMkLst>
        <pc:docMk/>
      </pc:docMkLst>
      <pc:sldChg chg="modSp mod">
        <pc:chgData name="Sarah Phelan" userId="cf40b781-e960-4fdc-a27c-54e4d7563acc" providerId="ADAL" clId="{E65BD60D-5F26-493B-8CA1-FEC5DAEAA920}" dt="2023-06-30T14:47:37.679" v="16" actId="20577"/>
        <pc:sldMkLst>
          <pc:docMk/>
          <pc:sldMk cId="3420127913" sldId="258"/>
        </pc:sldMkLst>
        <pc:spChg chg="mod">
          <ac:chgData name="Sarah Phelan" userId="cf40b781-e960-4fdc-a27c-54e4d7563acc" providerId="ADAL" clId="{E65BD60D-5F26-493B-8CA1-FEC5DAEAA920}" dt="2023-06-30T14:47:37.679" v="16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Sarah Phelan" userId="cf40b781-e960-4fdc-a27c-54e4d7563acc" providerId="ADAL" clId="{E65BD60D-5F26-493B-8CA1-FEC5DAEAA920}" dt="2023-06-30T14:48:41.898" v="22" actId="20577"/>
        <pc:sldMkLst>
          <pc:docMk/>
          <pc:sldMk cId="1674363154" sldId="263"/>
        </pc:sldMkLst>
        <pc:spChg chg="mod">
          <ac:chgData name="Sarah Phelan" userId="cf40b781-e960-4fdc-a27c-54e4d7563acc" providerId="ADAL" clId="{E65BD60D-5F26-493B-8CA1-FEC5DAEAA920}" dt="2023-06-30T14:48:41.898" v="22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Sarah Phelan" userId="cf40b781-e960-4fdc-a27c-54e4d7563acc" providerId="ADAL" clId="{E65BD60D-5F26-493B-8CA1-FEC5DAEAA920}" dt="2023-06-30T14:47:53.927" v="17" actId="20577"/>
        <pc:sldMkLst>
          <pc:docMk/>
          <pc:sldMk cId="1637838400" sldId="275"/>
        </pc:sldMkLst>
        <pc:spChg chg="mod">
          <ac:chgData name="Sarah Phelan" userId="cf40b781-e960-4fdc-a27c-54e4d7563acc" providerId="ADAL" clId="{E65BD60D-5F26-493B-8CA1-FEC5DAEAA920}" dt="2023-06-30T14:47:53.927" v="17" actId="20577"/>
          <ac:spMkLst>
            <pc:docMk/>
            <pc:sldMk cId="1637838400" sldId="275"/>
            <ac:spMk id="3" creationId="{A80B7833-9BE4-4EDE-9736-AB0640C620E9}"/>
          </ac:spMkLst>
        </pc:spChg>
      </pc:sldChg>
      <pc:sldChg chg="modSp mod">
        <pc:chgData name="Sarah Phelan" userId="cf40b781-e960-4fdc-a27c-54e4d7563acc" providerId="ADAL" clId="{E65BD60D-5F26-493B-8CA1-FEC5DAEAA920}" dt="2023-06-30T14:48:10.754" v="21" actId="20577"/>
        <pc:sldMkLst>
          <pc:docMk/>
          <pc:sldMk cId="1848171974" sldId="289"/>
        </pc:sldMkLst>
        <pc:spChg chg="mod">
          <ac:chgData name="Sarah Phelan" userId="cf40b781-e960-4fdc-a27c-54e4d7563acc" providerId="ADAL" clId="{E65BD60D-5F26-493B-8CA1-FEC5DAEAA920}" dt="2023-06-30T14:48:10.754" v="21" actId="20577"/>
          <ac:spMkLst>
            <pc:docMk/>
            <pc:sldMk cId="1848171974" sldId="289"/>
            <ac:spMk id="13" creationId="{EFC03FCB-C52C-240B-8BB4-ABC6495D9378}"/>
          </ac:spMkLst>
        </pc:spChg>
      </pc:sldChg>
    </pc:docChg>
  </pc:docChgLst>
  <pc:docChgLst>
    <pc:chgData name="Emma Harrington" userId="S::emmaharrington@ncfe.org.uk::e69512cc-d7bc-4c5e-9dba-c59080e82dfd" providerId="AD" clId="Web-{4134DF6D-DC4D-32D4-5ABB-4A9A41DCAFD7}"/>
    <pc:docChg chg="modSld">
      <pc:chgData name="Emma Harrington" userId="S::emmaharrington@ncfe.org.uk::e69512cc-d7bc-4c5e-9dba-c59080e82dfd" providerId="AD" clId="Web-{4134DF6D-DC4D-32D4-5ABB-4A9A41DCAFD7}" dt="2023-04-18T15:18:43.935" v="44" actId="20577"/>
      <pc:docMkLst>
        <pc:docMk/>
      </pc:docMkLst>
      <pc:sldChg chg="modSp">
        <pc:chgData name="Emma Harrington" userId="S::emmaharrington@ncfe.org.uk::e69512cc-d7bc-4c5e-9dba-c59080e82dfd" providerId="AD" clId="Web-{4134DF6D-DC4D-32D4-5ABB-4A9A41DCAFD7}" dt="2023-04-18T13:59:40.032" v="3" actId="20577"/>
        <pc:sldMkLst>
          <pc:docMk/>
          <pc:sldMk cId="4057773510" sldId="257"/>
        </pc:sldMkLst>
        <pc:spChg chg="mod">
          <ac:chgData name="Emma Harrington" userId="S::emmaharrington@ncfe.org.uk::e69512cc-d7bc-4c5e-9dba-c59080e82dfd" providerId="AD" clId="Web-{4134DF6D-DC4D-32D4-5ABB-4A9A41DCAFD7}" dt="2023-04-18T13:59:40.032" v="3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">
        <pc:chgData name="Emma Harrington" userId="S::emmaharrington@ncfe.org.uk::e69512cc-d7bc-4c5e-9dba-c59080e82dfd" providerId="AD" clId="Web-{4134DF6D-DC4D-32D4-5ABB-4A9A41DCAFD7}" dt="2023-04-18T15:06:01.132" v="31" actId="20577"/>
        <pc:sldMkLst>
          <pc:docMk/>
          <pc:sldMk cId="1674363154" sldId="263"/>
        </pc:sldMkLst>
        <pc:spChg chg="mod">
          <ac:chgData name="Emma Harrington" userId="S::emmaharrington@ncfe.org.uk::e69512cc-d7bc-4c5e-9dba-c59080e82dfd" providerId="AD" clId="Web-{4134DF6D-DC4D-32D4-5ABB-4A9A41DCAFD7}" dt="2023-04-18T15:06:01.132" v="31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Emma Harrington" userId="S::emmaharrington@ncfe.org.uk::e69512cc-d7bc-4c5e-9dba-c59080e82dfd" providerId="AD" clId="Web-{4134DF6D-DC4D-32D4-5ABB-4A9A41DCAFD7}" dt="2023-04-18T15:18:43.935" v="44" actId="20577"/>
        <pc:sldMkLst>
          <pc:docMk/>
          <pc:sldMk cId="2664076803" sldId="265"/>
        </pc:sldMkLst>
        <pc:spChg chg="mod">
          <ac:chgData name="Emma Harrington" userId="S::emmaharrington@ncfe.org.uk::e69512cc-d7bc-4c5e-9dba-c59080e82dfd" providerId="AD" clId="Web-{4134DF6D-DC4D-32D4-5ABB-4A9A41DCAFD7}" dt="2023-04-18T15:18:43.935" v="44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">
        <pc:chgData name="Emma Harrington" userId="S::emmaharrington@ncfe.org.uk::e69512cc-d7bc-4c5e-9dba-c59080e82dfd" providerId="AD" clId="Web-{4134DF6D-DC4D-32D4-5ABB-4A9A41DCAFD7}" dt="2023-04-18T15:00:08.919" v="17" actId="20577"/>
        <pc:sldMkLst>
          <pc:docMk/>
          <pc:sldMk cId="2459249117" sldId="290"/>
        </pc:sldMkLst>
        <pc:spChg chg="mod">
          <ac:chgData name="Emma Harrington" userId="S::emmaharrington@ncfe.org.uk::e69512cc-d7bc-4c5e-9dba-c59080e82dfd" providerId="AD" clId="Web-{4134DF6D-DC4D-32D4-5ABB-4A9A41DCAFD7}" dt="2023-04-18T15:00:08.919" v="17" actId="20577"/>
          <ac:spMkLst>
            <pc:docMk/>
            <pc:sldMk cId="2459249117" sldId="290"/>
            <ac:spMk id="9" creationId="{F7F7E10B-0C2A-413E-9449-AF641B6B3318}"/>
          </ac:spMkLst>
        </pc:spChg>
      </pc:sldChg>
    </pc:docChg>
  </pc:docChgLst>
  <pc:docChgLst>
    <pc:chgData name="Vanessa Mongey" userId="10ff5935-b405-410e-8639-ec0d20fef139" providerId="ADAL" clId="{75641F87-4891-49A6-98AE-AEF7A3E99FCC}"/>
    <pc:docChg chg="undo custSel delSld modSld">
      <pc:chgData name="Vanessa Mongey" userId="10ff5935-b405-410e-8639-ec0d20fef139" providerId="ADAL" clId="{75641F87-4891-49A6-98AE-AEF7A3E99FCC}" dt="2022-03-08T14:02:26.287" v="25" actId="255"/>
      <pc:docMkLst>
        <pc:docMk/>
      </pc:docMkLst>
      <pc:sldChg chg="modSp mod">
        <pc:chgData name="Vanessa Mongey" userId="10ff5935-b405-410e-8639-ec0d20fef139" providerId="ADAL" clId="{75641F87-4891-49A6-98AE-AEF7A3E99FCC}" dt="2022-03-08T14:02:26.287" v="25" actId="255"/>
        <pc:sldMkLst>
          <pc:docMk/>
          <pc:sldMk cId="3015144728" sldId="256"/>
        </pc:sldMkLst>
        <pc:spChg chg="mod">
          <ac:chgData name="Vanessa Mongey" userId="10ff5935-b405-410e-8639-ec0d20fef139" providerId="ADAL" clId="{75641F87-4891-49A6-98AE-AEF7A3E99FCC}" dt="2022-03-08T14:02:26.287" v="25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75641F87-4891-49A6-98AE-AEF7A3E99FCC}" dt="2022-03-08T13:58:07.589" v="13"/>
        <pc:sldMkLst>
          <pc:docMk/>
          <pc:sldMk cId="1959493693" sldId="259"/>
        </pc:sldMkLst>
        <pc:spChg chg="mod">
          <ac:chgData name="Vanessa Mongey" userId="10ff5935-b405-410e-8639-ec0d20fef139" providerId="ADAL" clId="{75641F87-4891-49A6-98AE-AEF7A3E99FCC}" dt="2022-03-08T13:58:07.589" v="13"/>
          <ac:spMkLst>
            <pc:docMk/>
            <pc:sldMk cId="1959493693" sldId="259"/>
            <ac:spMk id="10" creationId="{436F387C-57B8-45F5-B773-C38CD909376F}"/>
          </ac:spMkLst>
        </pc:spChg>
      </pc:sldChg>
      <pc:sldChg chg="del">
        <pc:chgData name="Vanessa Mongey" userId="10ff5935-b405-410e-8639-ec0d20fef139" providerId="ADAL" clId="{75641F87-4891-49A6-98AE-AEF7A3E99FCC}" dt="2022-03-08T13:59:47.585" v="19" actId="47"/>
        <pc:sldMkLst>
          <pc:docMk/>
          <pc:sldMk cId="2892986585" sldId="260"/>
        </pc:sldMkLst>
      </pc:sldChg>
      <pc:sldChg chg="modSp mod">
        <pc:chgData name="Vanessa Mongey" userId="10ff5935-b405-410e-8639-ec0d20fef139" providerId="ADAL" clId="{75641F87-4891-49A6-98AE-AEF7A3E99FCC}" dt="2022-03-08T13:59:28.506" v="18" actId="6549"/>
        <pc:sldMkLst>
          <pc:docMk/>
          <pc:sldMk cId="3378825058" sldId="261"/>
        </pc:sldMkLst>
        <pc:spChg chg="mod">
          <ac:chgData name="Vanessa Mongey" userId="10ff5935-b405-410e-8639-ec0d20fef139" providerId="ADAL" clId="{75641F87-4891-49A6-98AE-AEF7A3E99FCC}" dt="2022-03-08T13:59:28.506" v="18" actId="6549"/>
          <ac:spMkLst>
            <pc:docMk/>
            <pc:sldMk cId="3378825058" sldId="261"/>
            <ac:spMk id="2" creationId="{8BA4BD46-1E74-49B3-8020-99427BE95990}"/>
          </ac:spMkLst>
        </pc:spChg>
      </pc:sldChg>
      <pc:sldChg chg="del">
        <pc:chgData name="Vanessa Mongey" userId="10ff5935-b405-410e-8639-ec0d20fef139" providerId="ADAL" clId="{75641F87-4891-49A6-98AE-AEF7A3E99FCC}" dt="2022-03-08T13:59:50.450" v="20" actId="47"/>
        <pc:sldMkLst>
          <pc:docMk/>
          <pc:sldMk cId="1632684750" sldId="268"/>
        </pc:sldMkLst>
      </pc:sldChg>
      <pc:sldChg chg="del">
        <pc:chgData name="Vanessa Mongey" userId="10ff5935-b405-410e-8639-ec0d20fef139" providerId="ADAL" clId="{75641F87-4891-49A6-98AE-AEF7A3E99FCC}" dt="2022-03-08T13:58:42.604" v="14" actId="47"/>
        <pc:sldMkLst>
          <pc:docMk/>
          <pc:sldMk cId="1175087495" sldId="269"/>
        </pc:sldMkLst>
      </pc:sldChg>
      <pc:sldChg chg="del">
        <pc:chgData name="Vanessa Mongey" userId="10ff5935-b405-410e-8639-ec0d20fef139" providerId="ADAL" clId="{75641F87-4891-49A6-98AE-AEF7A3E99FCC}" dt="2022-03-08T13:58:47.921" v="15" actId="47"/>
        <pc:sldMkLst>
          <pc:docMk/>
          <pc:sldMk cId="87487512" sldId="270"/>
        </pc:sldMkLst>
      </pc:sldChg>
      <pc:sldChg chg="modSp mod">
        <pc:chgData name="Vanessa Mongey" userId="10ff5935-b405-410e-8639-ec0d20fef139" providerId="ADAL" clId="{75641F87-4891-49A6-98AE-AEF7A3E99FCC}" dt="2022-03-08T13:56:37.045" v="11" actId="6549"/>
        <pc:sldMkLst>
          <pc:docMk/>
          <pc:sldMk cId="2107851997" sldId="271"/>
        </pc:sldMkLst>
        <pc:spChg chg="mod">
          <ac:chgData name="Vanessa Mongey" userId="10ff5935-b405-410e-8639-ec0d20fef139" providerId="ADAL" clId="{75641F87-4891-49A6-98AE-AEF7A3E99FCC}" dt="2022-03-08T13:56:37.045" v="11" actId="6549"/>
          <ac:spMkLst>
            <pc:docMk/>
            <pc:sldMk cId="2107851997" sldId="271"/>
            <ac:spMk id="3" creationId="{19AFA26A-E7DA-4330-A726-3894B77A7BC1}"/>
          </ac:spMkLst>
        </pc:spChg>
      </pc:sldChg>
      <pc:sldChg chg="modSp mod">
        <pc:chgData name="Vanessa Mongey" userId="10ff5935-b405-410e-8639-ec0d20fef139" providerId="ADAL" clId="{75641F87-4891-49A6-98AE-AEF7A3E99FCC}" dt="2022-03-08T13:56:44.504" v="12" actId="6549"/>
        <pc:sldMkLst>
          <pc:docMk/>
          <pc:sldMk cId="337628947" sldId="272"/>
        </pc:sldMkLst>
        <pc:spChg chg="mod">
          <ac:chgData name="Vanessa Mongey" userId="10ff5935-b405-410e-8639-ec0d20fef139" providerId="ADAL" clId="{75641F87-4891-49A6-98AE-AEF7A3E99FCC}" dt="2022-03-08T13:56:44.504" v="12" actId="6549"/>
          <ac:spMkLst>
            <pc:docMk/>
            <pc:sldMk cId="337628947" sldId="272"/>
            <ac:spMk id="2" creationId="{0CE2753C-07FF-4B73-B265-7C095D44A7DE}"/>
          </ac:spMkLst>
        </pc:spChg>
      </pc:sldChg>
      <pc:sldChg chg="modSp mod modClrScheme delCm chgLayout">
        <pc:chgData name="Vanessa Mongey" userId="10ff5935-b405-410e-8639-ec0d20fef139" providerId="ADAL" clId="{75641F87-4891-49A6-98AE-AEF7A3E99FCC}" dt="2022-03-08T14:01:31.139" v="24" actId="700"/>
        <pc:sldMkLst>
          <pc:docMk/>
          <pc:sldMk cId="3224781299" sldId="274"/>
        </pc:sldMkLst>
        <pc:spChg chg="mod">
          <ac:chgData name="Vanessa Mongey" userId="10ff5935-b405-410e-8639-ec0d20fef139" providerId="ADAL" clId="{75641F87-4891-49A6-98AE-AEF7A3E99FCC}" dt="2022-03-08T13:59:07.803" v="16" actId="6549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Vanessa Mongey" userId="10ff5935-b405-410e-8639-ec0d20fef139" providerId="ADAL" clId="{75641F87-4891-49A6-98AE-AEF7A3E99FCC}" dt="2022-03-08T14:01:21.749" v="23" actId="20577"/>
          <ac:spMkLst>
            <pc:docMk/>
            <pc:sldMk cId="3224781299" sldId="274"/>
            <ac:spMk id="4" creationId="{2AAF973E-6183-490A-BD70-DA78FD82B6B2}"/>
          </ac:spMkLst>
        </pc:spChg>
      </pc:sldChg>
    </pc:docChg>
  </pc:docChgLst>
  <pc:docChgLst>
    <pc:chgData name="Sarah Phelan" userId="cf40b781-e960-4fdc-a27c-54e4d7563acc" providerId="ADAL" clId="{44F196BE-9CB6-4266-8B01-62B80BC8C5F0}"/>
    <pc:docChg chg="modSld">
      <pc:chgData name="Sarah Phelan" userId="cf40b781-e960-4fdc-a27c-54e4d7563acc" providerId="ADAL" clId="{44F196BE-9CB6-4266-8B01-62B80BC8C5F0}" dt="2023-07-03T13:44:50.184" v="2" actId="962"/>
      <pc:docMkLst>
        <pc:docMk/>
      </pc:docMkLst>
      <pc:sldChg chg="modSp mod">
        <pc:chgData name="Sarah Phelan" userId="cf40b781-e960-4fdc-a27c-54e4d7563acc" providerId="ADAL" clId="{44F196BE-9CB6-4266-8B01-62B80BC8C5F0}" dt="2023-07-03T13:44:50.184" v="2" actId="962"/>
        <pc:sldMkLst>
          <pc:docMk/>
          <pc:sldMk cId="904752013" sldId="267"/>
        </pc:sldMkLst>
        <pc:spChg chg="mod">
          <ac:chgData name="Sarah Phelan" userId="cf40b781-e960-4fdc-a27c-54e4d7563acc" providerId="ADAL" clId="{44F196BE-9CB6-4266-8B01-62B80BC8C5F0}" dt="2023-07-03T13:44:50.184" v="2" actId="962"/>
          <ac:spMkLst>
            <pc:docMk/>
            <pc:sldMk cId="904752013" sldId="267"/>
            <ac:spMk id="7" creationId="{EF000CE3-F63C-41C5-A75C-684F21D4201E}"/>
          </ac:spMkLst>
        </pc:spChg>
      </pc:sldChg>
      <pc:sldChg chg="modSp mod">
        <pc:chgData name="Sarah Phelan" userId="cf40b781-e960-4fdc-a27c-54e4d7563acc" providerId="ADAL" clId="{44F196BE-9CB6-4266-8B01-62B80BC8C5F0}" dt="2023-07-03T13:44:46.762" v="1" actId="962"/>
        <pc:sldMkLst>
          <pc:docMk/>
          <pc:sldMk cId="1848171974" sldId="289"/>
        </pc:sldMkLst>
        <pc:grpChg chg="mod">
          <ac:chgData name="Sarah Phelan" userId="cf40b781-e960-4fdc-a27c-54e4d7563acc" providerId="ADAL" clId="{44F196BE-9CB6-4266-8B01-62B80BC8C5F0}" dt="2023-07-03T13:44:42.179" v="0" actId="962"/>
          <ac:grpSpMkLst>
            <pc:docMk/>
            <pc:sldMk cId="1848171974" sldId="289"/>
            <ac:grpSpMk id="3" creationId="{2974547B-C0F4-BED0-274E-BEA3E58627F3}"/>
          </ac:grpSpMkLst>
        </pc:grpChg>
        <pc:grpChg chg="mod">
          <ac:chgData name="Sarah Phelan" userId="cf40b781-e960-4fdc-a27c-54e4d7563acc" providerId="ADAL" clId="{44F196BE-9CB6-4266-8B01-62B80BC8C5F0}" dt="2023-07-03T13:44:46.762" v="1" actId="962"/>
          <ac:grpSpMkLst>
            <pc:docMk/>
            <pc:sldMk cId="1848171974" sldId="289"/>
            <ac:grpSpMk id="8" creationId="{9AB4FAA6-9FEF-AD79-A572-2580E97755BE}"/>
          </ac:grpSpMkLst>
        </pc:grpChg>
      </pc:sldChg>
    </pc:docChg>
  </pc:docChgLst>
  <pc:docChgLst>
    <pc:chgData name="Mark Thirlwell" userId="S::markthirlwell@ncfe.org.uk::48ede7e2-ef25-4679-931d-9434ff5ee92b" providerId="AD" clId="Web-{303681D3-4500-2CC1-45CA-A0667336E3F6}"/>
    <pc:docChg chg="modSld">
      <pc:chgData name="Mark Thirlwell" userId="S::markthirlwell@ncfe.org.uk::48ede7e2-ef25-4679-931d-9434ff5ee92b" providerId="AD" clId="Web-{303681D3-4500-2CC1-45CA-A0667336E3F6}" dt="2024-12-18T13:47:29.170" v="1" actId="20577"/>
      <pc:docMkLst>
        <pc:docMk/>
      </pc:docMkLst>
      <pc:sldChg chg="modSp">
        <pc:chgData name="Mark Thirlwell" userId="S::markthirlwell@ncfe.org.uk::48ede7e2-ef25-4679-931d-9434ff5ee92b" providerId="AD" clId="Web-{303681D3-4500-2CC1-45CA-A0667336E3F6}" dt="2024-12-18T13:47:29.170" v="1" actId="20577"/>
        <pc:sldMkLst>
          <pc:docMk/>
          <pc:sldMk cId="1754253431" sldId="285"/>
        </pc:sldMkLst>
        <pc:spChg chg="mod">
          <ac:chgData name="Mark Thirlwell" userId="S::markthirlwell@ncfe.org.uk::48ede7e2-ef25-4679-931d-9434ff5ee92b" providerId="AD" clId="Web-{303681D3-4500-2CC1-45CA-A0667336E3F6}" dt="2024-12-18T13:47:29.170" v="1" actId="20577"/>
          <ac:spMkLst>
            <pc:docMk/>
            <pc:sldMk cId="1754253431" sldId="285"/>
            <ac:spMk id="9" creationId="{F7F7E10B-0C2A-413E-9449-AF641B6B3318}"/>
          </ac:spMkLst>
        </pc:spChg>
      </pc:sldChg>
    </pc:docChg>
  </pc:docChgLst>
  <pc:docChgLst>
    <pc:chgData name="Vanessa Mongey" userId="10ff5935-b405-410e-8639-ec0d20fef139" providerId="ADAL" clId="{024F59D5-E1BA-46F4-862A-F48BE437B616}"/>
    <pc:docChg chg="modSld">
      <pc:chgData name="Vanessa Mongey" userId="10ff5935-b405-410e-8639-ec0d20fef139" providerId="ADAL" clId="{024F59D5-E1BA-46F4-862A-F48BE437B616}" dt="2022-04-25T13:39:42.110" v="2" actId="20577"/>
      <pc:docMkLst>
        <pc:docMk/>
      </pc:docMkLst>
      <pc:sldChg chg="modSp mod">
        <pc:chgData name="Vanessa Mongey" userId="10ff5935-b405-410e-8639-ec0d20fef139" providerId="ADAL" clId="{024F59D5-E1BA-46F4-862A-F48BE437B616}" dt="2022-04-25T13:39:42.110" v="2" actId="20577"/>
        <pc:sldMkLst>
          <pc:docMk/>
          <pc:sldMk cId="1693714309" sldId="273"/>
        </pc:sldMkLst>
        <pc:spChg chg="mod">
          <ac:chgData name="Vanessa Mongey" userId="10ff5935-b405-410e-8639-ec0d20fef139" providerId="ADAL" clId="{024F59D5-E1BA-46F4-862A-F48BE437B616}" dt="2022-04-25T13:39:42.110" v="2" actId="20577"/>
          <ac:spMkLst>
            <pc:docMk/>
            <pc:sldMk cId="1693714309" sldId="273"/>
            <ac:spMk id="3" creationId="{994AC1E1-C419-4F47-AFFE-EF1BE886B76F}"/>
          </ac:spMkLst>
        </pc:spChg>
      </pc:sldChg>
    </pc:docChg>
  </pc:docChgLst>
  <pc:docChgLst>
    <pc:chgData name="Lee Guthrie" userId="94d3796d-bd18-4fd6-a41c-62f30ff22d17" providerId="ADAL" clId="{F386A54D-D058-4C91-965C-D066054E51B3}"/>
    <pc:docChg chg="custSel modSld replTag">
      <pc:chgData name="Lee Guthrie" userId="94d3796d-bd18-4fd6-a41c-62f30ff22d17" providerId="ADAL" clId="{F386A54D-D058-4C91-965C-D066054E51B3}" dt="2022-05-10T14:24:56.356" v="15" actId="1076"/>
      <pc:docMkLst>
        <pc:docMk/>
      </pc:docMkLst>
      <pc:sldChg chg="replTag delTag">
        <pc:chgData name="Lee Guthrie" userId="94d3796d-bd18-4fd6-a41c-62f30ff22d17" providerId="ADAL" clId="{F386A54D-D058-4C91-965C-D066054E51B3}" dt="2022-05-10T14:24:54.351" v="10"/>
        <pc:sldMkLst>
          <pc:docMk/>
          <pc:sldMk cId="3015144728" sldId="256"/>
        </pc:sldMkLst>
      </pc:sldChg>
      <pc:sldChg chg="replTag">
        <pc:chgData name="Lee Guthrie" userId="94d3796d-bd18-4fd6-a41c-62f30ff22d17" providerId="ADAL" clId="{F386A54D-D058-4C91-965C-D066054E51B3}" dt="2022-05-10T14:24:52.992" v="4"/>
        <pc:sldMkLst>
          <pc:docMk/>
          <pc:sldMk cId="4057773510" sldId="257"/>
        </pc:sldMkLst>
      </pc:sldChg>
      <pc:sldChg chg="modSp mod replTag delTag">
        <pc:chgData name="Lee Guthrie" userId="94d3796d-bd18-4fd6-a41c-62f30ff22d17" providerId="ADAL" clId="{F386A54D-D058-4C91-965C-D066054E51B3}" dt="2022-05-10T14:24:56.356" v="15" actId="1076"/>
        <pc:sldMkLst>
          <pc:docMk/>
          <pc:sldMk cId="2107851997" sldId="271"/>
        </pc:sldMkLst>
        <pc:grpChg chg="mod">
          <ac:chgData name="Lee Guthrie" userId="94d3796d-bd18-4fd6-a41c-62f30ff22d17" providerId="ADAL" clId="{F386A54D-D058-4C91-965C-D066054E51B3}" dt="2022-05-10T14:24:56.356" v="15" actId="1076"/>
          <ac:grpSpMkLst>
            <pc:docMk/>
            <pc:sldMk cId="2107851997" sldId="271"/>
            <ac:grpSpMk id="43" creationId="{2E051230-B31E-4BA8-B8E3-07DC3318D8EE}"/>
          </ac:grpSpMkLst>
        </pc:grpChg>
      </pc:sldChg>
      <pc:sldChg chg="replTag">
        <pc:chgData name="Lee Guthrie" userId="94d3796d-bd18-4fd6-a41c-62f30ff22d17" providerId="ADAL" clId="{F386A54D-D058-4C91-965C-D066054E51B3}" dt="2022-05-10T14:24:53.586" v="7"/>
        <pc:sldMkLst>
          <pc:docMk/>
          <pc:sldMk cId="337628947" sldId="272"/>
        </pc:sldMkLst>
      </pc:sldChg>
      <pc:sldChg chg="replTag delTag">
        <pc:chgData name="Lee Guthrie" userId="94d3796d-bd18-4fd6-a41c-62f30ff22d17" providerId="ADAL" clId="{F386A54D-D058-4C91-965C-D066054E51B3}" dt="2022-05-10T14:24:53.575" v="6"/>
        <pc:sldMkLst>
          <pc:docMk/>
          <pc:sldMk cId="1693714309" sldId="273"/>
        </pc:sldMkLst>
      </pc:sldChg>
    </pc:docChg>
  </pc:docChgLst>
  <pc:docChgLst>
    <pc:chgData name="Trang Pham" userId="74f8ac01-2515-4145-98b5-f12dce5e2aef" providerId="ADAL" clId="{7410DB4B-432E-48D7-8BAB-73462D106290}"/>
    <pc:docChg chg="modSld modMainMaster">
      <pc:chgData name="Trang Pham" userId="74f8ac01-2515-4145-98b5-f12dce5e2aef" providerId="ADAL" clId="{7410DB4B-432E-48D7-8BAB-73462D106290}" dt="2024-12-16T13:44:08.646" v="7" actId="167"/>
      <pc:docMkLst>
        <pc:docMk/>
      </pc:docMkLst>
      <pc:sldChg chg="modSp mod">
        <pc:chgData name="Trang Pham" userId="74f8ac01-2515-4145-98b5-f12dce5e2aef" providerId="ADAL" clId="{7410DB4B-432E-48D7-8BAB-73462D106290}" dt="2024-12-16T13:44:08.646" v="7" actId="167"/>
        <pc:sldMkLst>
          <pc:docMk/>
          <pc:sldMk cId="1848171974" sldId="289"/>
        </pc:sldMkLst>
        <pc:grpChg chg="ord">
          <ac:chgData name="Trang Pham" userId="74f8ac01-2515-4145-98b5-f12dce5e2aef" providerId="ADAL" clId="{7410DB4B-432E-48D7-8BAB-73462D106290}" dt="2024-12-16T13:44:08.646" v="7" actId="167"/>
          <ac:grpSpMkLst>
            <pc:docMk/>
            <pc:sldMk cId="1848171974" sldId="289"/>
            <ac:grpSpMk id="3" creationId="{2974547B-C0F4-BED0-274E-BEA3E58627F3}"/>
          </ac:grpSpMkLst>
        </pc:grpChg>
      </pc:sldChg>
      <pc:sldMasterChg chg="addSp modSp modSldLayout">
        <pc:chgData name="Trang Pham" userId="74f8ac01-2515-4145-98b5-f12dce5e2aef" providerId="ADAL" clId="{7410DB4B-432E-48D7-8BAB-73462D106290}" dt="2024-12-16T13:43:39.729" v="2"/>
        <pc:sldMasterMkLst>
          <pc:docMk/>
          <pc:sldMasterMk cId="1188785011" sldId="2147483648"/>
        </pc:sldMasterMkLst>
        <pc:spChg chg="add mod">
          <ac:chgData name="Trang Pham" userId="74f8ac01-2515-4145-98b5-f12dce5e2aef" providerId="ADAL" clId="{7410DB4B-432E-48D7-8BAB-73462D106290}" dt="2024-12-16T13:43:35.863" v="1"/>
          <ac:spMkLst>
            <pc:docMk/>
            <pc:sldMasterMk cId="1188785011" sldId="2147483648"/>
            <ac:spMk id="2" creationId="{4948E585-F326-B4E1-7C0B-D04FA234B60A}"/>
          </ac:spMkLst>
        </pc:spChg>
        <pc:sldLayoutChg chg="addSp modSp">
          <pc:chgData name="Trang Pham" userId="74f8ac01-2515-4145-98b5-f12dce5e2aef" providerId="ADAL" clId="{7410DB4B-432E-48D7-8BAB-73462D106290}" dt="2024-12-16T13:43:39.729" v="2"/>
          <pc:sldLayoutMkLst>
            <pc:docMk/>
            <pc:sldMasterMk cId="1188785011" sldId="2147483648"/>
            <pc:sldLayoutMk cId="2818874633" sldId="2147483686"/>
          </pc:sldLayoutMkLst>
          <pc:spChg chg="add mod">
            <ac:chgData name="Trang Pham" userId="74f8ac01-2515-4145-98b5-f12dce5e2aef" providerId="ADAL" clId="{7410DB4B-432E-48D7-8BAB-73462D106290}" dt="2024-12-16T13:43:39.729" v="2"/>
            <ac:spMkLst>
              <pc:docMk/>
              <pc:sldMasterMk cId="1188785011" sldId="2147483648"/>
              <pc:sldLayoutMk cId="2818874633" sldId="2147483686"/>
              <ac:spMk id="2" creationId="{75074D1B-C07B-03E3-EA7B-8F98032C47FF}"/>
            </ac:spMkLst>
          </pc:spChg>
        </pc:sldLayoutChg>
      </pc:sldMasterChg>
      <pc:sldMasterChg chg="addSp modSp">
        <pc:chgData name="Trang Pham" userId="74f8ac01-2515-4145-98b5-f12dce5e2aef" providerId="ADAL" clId="{7410DB4B-432E-48D7-8BAB-73462D106290}" dt="2024-12-16T13:43:32.852" v="0"/>
        <pc:sldMasterMkLst>
          <pc:docMk/>
          <pc:sldMasterMk cId="461596073" sldId="2147483673"/>
        </pc:sldMasterMkLst>
        <pc:spChg chg="add mod">
          <ac:chgData name="Trang Pham" userId="74f8ac01-2515-4145-98b5-f12dce5e2aef" providerId="ADAL" clId="{7410DB4B-432E-48D7-8BAB-73462D106290}" dt="2024-12-16T13:43:32.852" v="0"/>
          <ac:spMkLst>
            <pc:docMk/>
            <pc:sldMasterMk cId="461596073" sldId="2147483673"/>
            <ac:spMk id="2" creationId="{D289E37F-641F-5F4E-E8F1-DABB49C0BA5C}"/>
          </ac:spMkLst>
        </pc:spChg>
      </pc:sldMasterChg>
      <pc:sldMasterChg chg="addSp modSp modSldLayout">
        <pc:chgData name="Trang Pham" userId="74f8ac01-2515-4145-98b5-f12dce5e2aef" providerId="ADAL" clId="{7410DB4B-432E-48D7-8BAB-73462D106290}" dt="2024-12-16T13:43:49.393" v="6"/>
        <pc:sldMasterMkLst>
          <pc:docMk/>
          <pc:sldMasterMk cId="1035412646" sldId="2147483687"/>
        </pc:sldMasterMkLst>
        <pc:spChg chg="add mod">
          <ac:chgData name="Trang Pham" userId="74f8ac01-2515-4145-98b5-f12dce5e2aef" providerId="ADAL" clId="{7410DB4B-432E-48D7-8BAB-73462D106290}" dt="2024-12-16T13:43:43.698" v="3"/>
          <ac:spMkLst>
            <pc:docMk/>
            <pc:sldMasterMk cId="1035412646" sldId="2147483687"/>
            <ac:spMk id="2" creationId="{2149EC7A-7C61-C562-BEA7-F4B322028FE2}"/>
          </ac:spMkLst>
        </pc:spChg>
        <pc:sldLayoutChg chg="addSp modSp">
          <pc:chgData name="Trang Pham" userId="74f8ac01-2515-4145-98b5-f12dce5e2aef" providerId="ADAL" clId="{7410DB4B-432E-48D7-8BAB-73462D106290}" dt="2024-12-16T13:43:46.082" v="4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Trang Pham" userId="74f8ac01-2515-4145-98b5-f12dce5e2aef" providerId="ADAL" clId="{7410DB4B-432E-48D7-8BAB-73462D106290}" dt="2024-12-16T13:43:46.082" v="4"/>
            <ac:spMkLst>
              <pc:docMk/>
              <pc:sldMasterMk cId="1035412646" sldId="2147483687"/>
              <pc:sldLayoutMk cId="1457850769" sldId="2147483699"/>
              <ac:spMk id="2" creationId="{5F97DAA4-B4BD-9B62-E197-FD993EFE2CFC}"/>
            </ac:spMkLst>
          </pc:spChg>
        </pc:sldLayoutChg>
        <pc:sldLayoutChg chg="addSp modSp">
          <pc:chgData name="Trang Pham" userId="74f8ac01-2515-4145-98b5-f12dce5e2aef" providerId="ADAL" clId="{7410DB4B-432E-48D7-8BAB-73462D106290}" dt="2024-12-16T13:43:49.393" v="6"/>
          <pc:sldLayoutMkLst>
            <pc:docMk/>
            <pc:sldMasterMk cId="1035412646" sldId="2147483687"/>
            <pc:sldLayoutMk cId="2546892013" sldId="2147483700"/>
          </pc:sldLayoutMkLst>
          <pc:spChg chg="add mod">
            <ac:chgData name="Trang Pham" userId="74f8ac01-2515-4145-98b5-f12dce5e2aef" providerId="ADAL" clId="{7410DB4B-432E-48D7-8BAB-73462D106290}" dt="2024-12-16T13:43:49.393" v="6"/>
            <ac:spMkLst>
              <pc:docMk/>
              <pc:sldMasterMk cId="1035412646" sldId="2147483687"/>
              <pc:sldLayoutMk cId="2546892013" sldId="2147483700"/>
              <ac:spMk id="2" creationId="{FEA7FB64-B81E-46B2-4752-E73CE1DB963A}"/>
            </ac:spMkLst>
          </pc:spChg>
        </pc:sldLayoutChg>
        <pc:sldLayoutChg chg="addSp modSp">
          <pc:chgData name="Trang Pham" userId="74f8ac01-2515-4145-98b5-f12dce5e2aef" providerId="ADAL" clId="{7410DB4B-432E-48D7-8BAB-73462D106290}" dt="2024-12-16T13:43:47.584" v="5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Trang Pham" userId="74f8ac01-2515-4145-98b5-f12dce5e2aef" providerId="ADAL" clId="{7410DB4B-432E-48D7-8BAB-73462D106290}" dt="2024-12-16T13:43:47.584" v="5"/>
            <ac:spMkLst>
              <pc:docMk/>
              <pc:sldMasterMk cId="1035412646" sldId="2147483687"/>
              <pc:sldLayoutMk cId="880073683" sldId="2147483701"/>
              <ac:spMk id="2" creationId="{2C6B9C58-FD89-C602-86BF-C8BD701076EF}"/>
            </ac:spMkLst>
          </pc:spChg>
        </pc:sldLayoutChg>
      </pc:sldMasterChg>
    </pc:docChg>
  </pc:docChgLst>
  <pc:docChgLst>
    <pc:chgData name="Emma Harrington" userId="S::emmaharrington@ncfe.org.uk::e69512cc-d7bc-4c5e-9dba-c59080e82dfd" providerId="AD" clId="Web-{1DEDF878-68D8-F0CA-7F7C-3A6F764D1A19}"/>
    <pc:docChg chg="mod modSld">
      <pc:chgData name="Emma Harrington" userId="S::emmaharrington@ncfe.org.uk::e69512cc-d7bc-4c5e-9dba-c59080e82dfd" providerId="AD" clId="Web-{1DEDF878-68D8-F0CA-7F7C-3A6F764D1A19}" dt="2022-10-13T13:09:57.400" v="49" actId="20577"/>
      <pc:docMkLst>
        <pc:docMk/>
      </pc:docMkLst>
      <pc:sldChg chg="modSp">
        <pc:chgData name="Emma Harrington" userId="S::emmaharrington@ncfe.org.uk::e69512cc-d7bc-4c5e-9dba-c59080e82dfd" providerId="AD" clId="Web-{1DEDF878-68D8-F0CA-7F7C-3A6F764D1A19}" dt="2022-10-13T13:04:47.471" v="29" actId="20577"/>
        <pc:sldMkLst>
          <pc:docMk/>
          <pc:sldMk cId="4057773510" sldId="257"/>
        </pc:sldMkLst>
        <pc:spChg chg="mod">
          <ac:chgData name="Emma Harrington" userId="S::emmaharrington@ncfe.org.uk::e69512cc-d7bc-4c5e-9dba-c59080e82dfd" providerId="AD" clId="Web-{1DEDF878-68D8-F0CA-7F7C-3A6F764D1A19}" dt="2022-10-13T13:04:47.471" v="29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">
        <pc:chgData name="Emma Harrington" userId="S::emmaharrington@ncfe.org.uk::e69512cc-d7bc-4c5e-9dba-c59080e82dfd" providerId="AD" clId="Web-{1DEDF878-68D8-F0CA-7F7C-3A6F764D1A19}" dt="2022-10-13T13:09:57.400" v="49" actId="20577"/>
        <pc:sldMkLst>
          <pc:docMk/>
          <pc:sldMk cId="2664076803" sldId="265"/>
        </pc:sldMkLst>
        <pc:spChg chg="mod">
          <ac:chgData name="Emma Harrington" userId="S::emmaharrington@ncfe.org.uk::e69512cc-d7bc-4c5e-9dba-c59080e82dfd" providerId="AD" clId="Web-{1DEDF878-68D8-F0CA-7F7C-3A6F764D1A19}" dt="2022-10-13T13:09:57.400" v="49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Cm">
        <pc:chgData name="Emma Harrington" userId="S::emmaharrington@ncfe.org.uk::e69512cc-d7bc-4c5e-9dba-c59080e82dfd" providerId="AD" clId="Web-{1DEDF878-68D8-F0CA-7F7C-3A6F764D1A19}" dt="2022-10-13T13:09:05.333" v="31"/>
        <pc:sldMkLst>
          <pc:docMk/>
          <pc:sldMk cId="4260023380" sldId="2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97DAA4-B4BD-9B62-E197-FD993EFE2CFC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6B9C58-FD89-C602-86BF-C8BD701076EF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A7FB64-B81E-46B2-4752-E73CE1DB963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130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074D1B-C07B-03E3-EA7B-8F98032C47FF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89E37F-641F-5F4E-E8F1-DABB49C0BA5C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948E585-F326-B4E1-7C0B-D04FA234B60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49EC7A-7C61-C562-BEA7-F4B322028FE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  <p:sldLayoutId id="214748370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Design and production in context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469646" y="5500534"/>
            <a:ext cx="8701421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2: Introduction to design movements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Creative Design and Production (603/7003/8)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7496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622" y="1853384"/>
            <a:ext cx="8779464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GB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Why are design movements important to a designer?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fontAlgn="base">
              <a:buFont typeface="+mj-lt"/>
              <a:buAutoNum type="arabicPeriod"/>
            </a:pP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What factors might influence design movements?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 Can you think of three examples?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370021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297744"/>
            <a:ext cx="895314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Identify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present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key facts associated with a design movement.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Summarise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key points about the meaning of a design movement, key dates and influencing factors.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key terms and terminology when describing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design movements and designers work.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Compose and present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research.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Recognise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the ways in which design has been used and interpreted by past and present societies.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56458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995776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151284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D843033-445C-44AE-B591-32F816588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5487930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2254" y="1855061"/>
            <a:ext cx="8793505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Individually, conclude the research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 that was started in activity 1.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W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hat other information can be added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?</a:t>
            </a:r>
            <a:endParaRPr lang="en-GB" sz="2400" dirty="0">
              <a:solidFill>
                <a:srgbClr val="000000"/>
              </a:solidFill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Arial"/>
              </a:rPr>
              <a:t>Consider ways to develop your presentation for example, a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dd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thematic decorative elements to the page etc.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 </a:t>
            </a:r>
            <a:endParaRPr lang="en-GB" sz="2400" dirty="0">
              <a:solidFill>
                <a:srgbClr val="000000"/>
              </a:solidFill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Plan the layout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, 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use of composition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, and colour.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 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Bring a printed copy to the next lesson. Add the digital copy to the workbook.</a:t>
            </a:r>
            <a:endParaRPr lang="en-GB" sz="2400" dirty="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55061"/>
            <a:ext cx="8541696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Review the key terms in your workbooks from</a:t>
            </a:r>
            <a:r>
              <a:rPr lang="en-GB" sz="2400" dirty="0">
                <a:effectLst/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last week's lesson.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Ask your learning partner to define one of these words: designer, design sector and design movement. </a:t>
            </a:r>
          </a:p>
          <a:p>
            <a:endParaRPr lang="en-GB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Now it is your turn! 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Two colourful face profiles facing each other with colourful speech bubbles in between them.">
            <a:extLst>
              <a:ext uri="{FF2B5EF4-FFF2-40B4-BE49-F238E27FC236}">
                <a16:creationId xmlns:a16="http://schemas.microsoft.com/office/drawing/2014/main" id="{DC36915A-21A4-73ED-0CCC-EA784BC93F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215" y="3802645"/>
            <a:ext cx="3601296" cy="26776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Identify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present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key facts associated with a design movement.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Summarise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key points about the meaning of a design movement, key dates and influencing factors.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key terms and terminology when describing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design movements and designers work.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Compose and present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research.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Recognise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the ways in which design has been used and interpreted by past and present societies.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7838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D7C26-4670-8F6A-42D3-1EC8C463BA2D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Introduction to design movements</a:t>
            </a:r>
            <a:endParaRPr lang="en-US" sz="1400" dirty="0">
              <a:solidFill>
                <a:srgbClr val="333333"/>
              </a:solidFill>
              <a:highlight>
                <a:srgbClr val="FFFF00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F7E10B-0C2A-413E-9449-AF641B6B3318}"/>
              </a:ext>
            </a:extLst>
          </p:cNvPr>
          <p:cNvSpPr txBox="1"/>
          <p:nvPr/>
        </p:nvSpPr>
        <p:spPr>
          <a:xfrm>
            <a:off x="442913" y="1851442"/>
            <a:ext cx="8010207" cy="489364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 design movement is a collective of style in design with a specific common philosophy or goal, involving a group of designers/practitioners during a specific period (usually a few months, years, or decades).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  <a:p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Design movements through history show us the new techniques, materials, and methods that designers used at a moment in time.</a:t>
            </a:r>
          </a:p>
          <a:p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Design movements can be inspired by political, economic, environmental, technological, and social trends and issues, as well as world culture and wider creative arts.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multi-coloured geometric pattern containing circles and squares. Similar to a Bauhaus pattern.">
            <a:extLst>
              <a:ext uri="{FF2B5EF4-FFF2-40B4-BE49-F238E27FC236}">
                <a16:creationId xmlns:a16="http://schemas.microsoft.com/office/drawing/2014/main" id="{A3F77613-D62B-C30E-42BB-722E164897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436705" y="3365151"/>
            <a:ext cx="3597429" cy="21584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54253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974547B-C0F4-BED0-274E-BEA3E58627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2867915"/>
            <a:ext cx="5983054" cy="1678918"/>
            <a:chOff x="6867933" y="4084319"/>
            <a:chExt cx="5983054" cy="167891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192B11E-663A-4F77-CE67-24720AC5FAA5}"/>
                </a:ext>
              </a:extLst>
            </p:cNvPr>
            <p:cNvGrpSpPr/>
            <p:nvPr/>
          </p:nvGrpSpPr>
          <p:grpSpPr>
            <a:xfrm>
              <a:off x="6867933" y="4084319"/>
              <a:ext cx="5983054" cy="1678918"/>
              <a:chOff x="5752010" y="5290456"/>
              <a:chExt cx="5983054" cy="1678918"/>
            </a:xfrm>
            <a:solidFill>
              <a:srgbClr val="A098FA"/>
            </a:solidFill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517E96B-AB62-1167-39BE-74A8D492F7A2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5983054" cy="16789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C6CE17-70C2-7B01-6BF4-620D71B94A26}"/>
                  </a:ext>
                </a:extLst>
              </p:cNvPr>
              <p:cNvSpPr txBox="1"/>
              <p:nvPr/>
            </p:nvSpPr>
            <p:spPr>
              <a:xfrm>
                <a:off x="6662056" y="5424491"/>
                <a:ext cx="4955561" cy="1446550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en-GB" sz="2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Times" panose="02020603050405020304" pitchFamily="18" charset="0"/>
                    <a:cs typeface="Times New Roman" panose="02020603050405020304" pitchFamily="18" charset="0"/>
                  </a:rPr>
                  <a:t>How can art and design movements influence the wider cultural disciplines such as theatre, dance, photography, and literature?</a:t>
                </a:r>
                <a:endParaRPr lang="en-GB" sz="2200" dirty="0">
                  <a:effectLst/>
                  <a:latin typeface="Arial" panose="020B0604020202020204" pitchFamily="34" charset="0"/>
                  <a:ea typeface="Times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2DE7986A-92BE-97FC-2000-2453D2CE9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7D7C26-4670-8F6A-42D3-1EC8C463BA2D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Introduction to design movements</a:t>
            </a:r>
            <a:endParaRPr lang="en-US" sz="1400" dirty="0">
              <a:solidFill>
                <a:srgbClr val="333333"/>
              </a:solidFill>
              <a:highlight>
                <a:srgbClr val="FFFF00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F7E10B-0C2A-413E-9449-AF641B6B3318}"/>
              </a:ext>
            </a:extLst>
          </p:cNvPr>
          <p:cNvSpPr txBox="1"/>
          <p:nvPr/>
        </p:nvSpPr>
        <p:spPr>
          <a:xfrm>
            <a:off x="450908" y="1853064"/>
            <a:ext cx="94900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Design is visually represented through the different design sectors such as fashion, architecture, furniture, products, textiles, craft.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AB4FAA6-9FEF-AD79-A572-2580E9775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4966560"/>
            <a:ext cx="5983054" cy="1107069"/>
            <a:chOff x="6867933" y="4084319"/>
            <a:chExt cx="5983054" cy="110706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D4EB1E4-47E1-6815-E039-056AE768B490}"/>
                </a:ext>
              </a:extLst>
            </p:cNvPr>
            <p:cNvGrpSpPr/>
            <p:nvPr/>
          </p:nvGrpSpPr>
          <p:grpSpPr>
            <a:xfrm>
              <a:off x="6867933" y="4084319"/>
              <a:ext cx="5983054" cy="1107069"/>
              <a:chOff x="5752010" y="5290456"/>
              <a:chExt cx="5983054" cy="1107069"/>
            </a:xfrm>
            <a:solidFill>
              <a:srgbClr val="A098FA"/>
            </a:solidFill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6D25964-612B-306B-8051-5361A6BA6428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5983054" cy="1107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FC03FCB-C52C-240B-8BB4-ABC6495D9378}"/>
                  </a:ext>
                </a:extLst>
              </p:cNvPr>
              <p:cNvSpPr txBox="1"/>
              <p:nvPr/>
            </p:nvSpPr>
            <p:spPr>
              <a:xfrm>
                <a:off x="6662056" y="5424491"/>
                <a:ext cx="4955561" cy="76944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en-GB" sz="2200" dirty="0">
                    <a:solidFill>
                      <a:srgbClr val="000000"/>
                    </a:solidFill>
                    <a:latin typeface="Arial" panose="020B0604020202020204" pitchFamily="34" charset="0"/>
                    <a:ea typeface="Times" panose="02020603050405020304" pitchFamily="18" charset="0"/>
                    <a:cs typeface="Times New Roman" panose="02020603050405020304" pitchFamily="18" charset="0"/>
                  </a:rPr>
                  <a:t>What is the </a:t>
                </a:r>
                <a:r>
                  <a:rPr lang="en-GB" sz="2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Times" panose="02020603050405020304" pitchFamily="18" charset="0"/>
                    <a:cs typeface="Times New Roman" panose="02020603050405020304" pitchFamily="18" charset="0"/>
                  </a:rPr>
                  <a:t>difference between art, design, and craft?</a:t>
                </a:r>
                <a:endParaRPr lang="en-GB" sz="2200" dirty="0">
                  <a:effectLst/>
                  <a:latin typeface="Arial" panose="020B0604020202020204" pitchFamily="34" charset="0"/>
                  <a:ea typeface="Times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B0D642A8-B6D6-8B95-1B8C-D73A080DB3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  <p:pic>
        <p:nvPicPr>
          <p:cNvPr id="15" name="Picture 14" descr="A pop art comic book image of a women driving a car with a male passenger. The women is driving quickly and the passenger looks scared.">
            <a:extLst>
              <a:ext uri="{FF2B5EF4-FFF2-40B4-BE49-F238E27FC236}">
                <a16:creationId xmlns:a16="http://schemas.microsoft.com/office/drawing/2014/main" id="{9CE7A6FE-437F-8F99-F31D-B35AD4A02E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165" y="2867915"/>
            <a:ext cx="4593673" cy="3429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8171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EB4B4DF-1388-5112-2031-4C56B50C58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802857"/>
              </p:ext>
            </p:extLst>
          </p:nvPr>
        </p:nvGraphicFramePr>
        <p:xfrm>
          <a:off x="185174" y="2720609"/>
          <a:ext cx="11821651" cy="34428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8606">
                  <a:extLst>
                    <a:ext uri="{9D8B030D-6E8A-4147-A177-3AD203B41FA5}">
                      <a16:colId xmlns:a16="http://schemas.microsoft.com/office/drawing/2014/main" val="1227821209"/>
                    </a:ext>
                  </a:extLst>
                </a:gridCol>
                <a:gridCol w="741567">
                  <a:extLst>
                    <a:ext uri="{9D8B030D-6E8A-4147-A177-3AD203B41FA5}">
                      <a16:colId xmlns:a16="http://schemas.microsoft.com/office/drawing/2014/main" val="3827145483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1343148370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457793347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1672907892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136744118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939115601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370301369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2127403603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3281907953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2486803504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2859149884"/>
                    </a:ext>
                  </a:extLst>
                </a:gridCol>
                <a:gridCol w="369211">
                  <a:extLst>
                    <a:ext uri="{9D8B030D-6E8A-4147-A177-3AD203B41FA5}">
                      <a16:colId xmlns:a16="http://schemas.microsoft.com/office/drawing/2014/main" val="3177339890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3928797241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3264105369"/>
                    </a:ext>
                  </a:extLst>
                </a:gridCol>
                <a:gridCol w="738422">
                  <a:extLst>
                    <a:ext uri="{9D8B030D-6E8A-4147-A177-3AD203B41FA5}">
                      <a16:colId xmlns:a16="http://schemas.microsoft.com/office/drawing/2014/main" val="1438371124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3479776140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2866176874"/>
                    </a:ext>
                  </a:extLst>
                </a:gridCol>
                <a:gridCol w="738421">
                  <a:extLst>
                    <a:ext uri="{9D8B030D-6E8A-4147-A177-3AD203B41FA5}">
                      <a16:colId xmlns:a16="http://schemas.microsoft.com/office/drawing/2014/main" val="3736255698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2250226805"/>
                    </a:ext>
                  </a:extLst>
                </a:gridCol>
              </a:tblGrid>
              <a:tr h="194252"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Year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200" dirty="0">
                        <a:latin typeface="Arial Black" panose="020B0A04020102020204" pitchFamily="34" charset="0"/>
                        <a:cs typeface="Aharoni" panose="02010803020104030203" pitchFamily="2" charset="-79"/>
                      </a:endParaRP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108760"/>
                  </a:ext>
                </a:extLst>
              </a:tr>
              <a:tr h="189101"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1860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1870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1880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1890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1900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1910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1920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098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1930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1940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098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1950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1960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1970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1980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1990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2000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latin typeface="Arial Black" panose="020B0A04020102020204" pitchFamily="34" charset="0"/>
                          <a:cs typeface="Aharoni" panose="02010803020104030203" pitchFamily="2" charset="-79"/>
                        </a:rPr>
                        <a:t>Present</a:t>
                      </a:r>
                    </a:p>
                  </a:txBody>
                  <a:tcPr marL="36000" marT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723984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12331003"/>
                  </a:ext>
                </a:extLst>
              </a:tr>
              <a:tr h="318488">
                <a:tc gridSpan="6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Arts and Crafts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89997370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Art Nouveau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66697626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6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Modernism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57680430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Bauhaus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8164617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Art Deco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889693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8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Post Modernism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Post Modernism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75487627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Memphis</a:t>
                      </a:r>
                    </a:p>
                  </a:txBody>
                  <a:tcPr marL="36000" marR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59574656"/>
                  </a:ext>
                </a:extLst>
              </a:tr>
              <a:tr h="318488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1408245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E463594-DD2D-A55B-4AEA-E4F7F2515472}"/>
              </a:ext>
            </a:extLst>
          </p:cNvPr>
          <p:cNvSpPr txBox="1"/>
          <p:nvPr/>
        </p:nvSpPr>
        <p:spPr>
          <a:xfrm>
            <a:off x="169409" y="1143030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Design movements timeline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931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56147" y="1250266"/>
            <a:ext cx="907295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1: Design timeline research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20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53956" y="1968391"/>
            <a:ext cx="90751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Each group will be given a design movement to research.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Gather key facts about the movement and create a digital research page, supported with images of design examples.</a:t>
            </a:r>
          </a:p>
          <a:p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Key designers and their designs.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influencing factors of the movement.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key visual features of the designs produced.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Materials, techniques, and processes used.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2: Presenting key facts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2337752"/>
            <a:ext cx="69951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On the pre-drawn timeline on the wall, write the dates of your design movement. </a:t>
            </a:r>
          </a:p>
          <a:p>
            <a:endParaRPr lang="en-GB" sz="2400" dirty="0">
              <a:solidFill>
                <a:srgbClr val="000000"/>
              </a:solidFill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ummarise your findings from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Activity 1 to the wider class.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group of people sitting at desks in a classroom in a semi circle formation. On person is stood up presenting to the class.">
            <a:extLst>
              <a:ext uri="{FF2B5EF4-FFF2-40B4-BE49-F238E27FC236}">
                <a16:creationId xmlns:a16="http://schemas.microsoft.com/office/drawing/2014/main" id="{58D715CC-38D1-6B5D-D077-8078F16C90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576" y="3199544"/>
            <a:ext cx="4523232" cy="30169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645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4"/>
  <p:tag name="ARTICULATE_PROJECT_OPEN" val="0"/>
  <p:tag name="ARTICULATE_DESIGN_ID_TITLE SCREEN" val="5XBfbbMB"/>
  <p:tag name="ARTICULATE_DESIGN_ID_FEATURE SCREENS" val="EMT44eO9"/>
  <p:tag name="ARTICULATE_DESIGN_ID_CONTENT SCREENS" val="nAyG1lgv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schemas.microsoft.com/sharepoint/v3"/>
    <ds:schemaRef ds:uri="23a673d0-6c97-4602-af76-52d498a4d789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8a220d04-cd4c-4a42-a0ef-10d364ba1cb5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69D2873-B897-4D1F-A5E4-D59E1E01BB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3303</TotalTime>
  <Words>619</Words>
  <Application>Microsoft Office PowerPoint</Application>
  <PresentationFormat>Widescreen</PresentationFormat>
  <Paragraphs>96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Trang Pham</cp:lastModifiedBy>
  <cp:revision>3</cp:revision>
  <dcterms:created xsi:type="dcterms:W3CDTF">2021-11-10T12:13:40Z</dcterms:created>
  <dcterms:modified xsi:type="dcterms:W3CDTF">2024-12-18T13:47:37Z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23B08D5F-03B4-4AB1-BCCC-D9A48376F6B0</vt:lpwstr>
  </property>
  <property fmtid="{D5CDD505-2E9C-101B-9397-08002B2CF9AE}" pid="11" name="ArticulatePath">
    <vt:lpwstr>https://ncfeorguk.sharepoint.com/sites/Axis_LTR/PROJECTS/029. V Certs/07. TEMPLATES/04. Development stage templates/Resource templates and icons/PPT Template NCFE V1.0</vt:lpwstr>
  </property>
  <property fmtid="{D5CDD505-2E9C-101B-9397-08002B2CF9AE}" pid="12" name="MediaServiceImageTags">
    <vt:lpwstr/>
  </property>
</Properties>
</file>