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4"/>
    <p:sldMasterId id="2147483689" r:id="rId5"/>
  </p:sldMasterIdLst>
  <p:notesMasterIdLst>
    <p:notesMasterId r:id="rId35"/>
  </p:notesMasterIdLst>
  <p:sldIdLst>
    <p:sldId id="300" r:id="rId6"/>
    <p:sldId id="301" r:id="rId7"/>
    <p:sldId id="380" r:id="rId8"/>
    <p:sldId id="280" r:id="rId9"/>
    <p:sldId id="352" r:id="rId10"/>
    <p:sldId id="359" r:id="rId11"/>
    <p:sldId id="367" r:id="rId12"/>
    <p:sldId id="364" r:id="rId13"/>
    <p:sldId id="368" r:id="rId14"/>
    <p:sldId id="365" r:id="rId15"/>
    <p:sldId id="381" r:id="rId16"/>
    <p:sldId id="366" r:id="rId17"/>
    <p:sldId id="369" r:id="rId18"/>
    <p:sldId id="370" r:id="rId19"/>
    <p:sldId id="373" r:id="rId20"/>
    <p:sldId id="374" r:id="rId21"/>
    <p:sldId id="375" r:id="rId22"/>
    <p:sldId id="376" r:id="rId23"/>
    <p:sldId id="360" r:id="rId24"/>
    <p:sldId id="285" r:id="rId25"/>
    <p:sldId id="342" r:id="rId26"/>
    <p:sldId id="371" r:id="rId27"/>
    <p:sldId id="372" r:id="rId28"/>
    <p:sldId id="377" r:id="rId29"/>
    <p:sldId id="378" r:id="rId30"/>
    <p:sldId id="379" r:id="rId31"/>
    <p:sldId id="297" r:id="rId32"/>
    <p:sldId id="382" r:id="rId33"/>
    <p:sldId id="299" r:id="rId34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440B2F-F871-4CAD-A9AD-566B2F3699C9}" v="8" dt="2022-02-09T08:28:35.7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82961" autoAdjust="0"/>
  </p:normalViewPr>
  <p:slideViewPr>
    <p:cSldViewPr snapToGrid="0">
      <p:cViewPr varScale="1">
        <p:scale>
          <a:sx n="85" d="100"/>
          <a:sy n="85" d="100"/>
        </p:scale>
        <p:origin x="142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580"/>
    </p:cViewPr>
  </p:sorterViewPr>
  <p:notesViewPr>
    <p:cSldViewPr snapToGrid="0">
      <p:cViewPr>
        <p:scale>
          <a:sx n="80" d="100"/>
          <a:sy n="80" d="100"/>
        </p:scale>
        <p:origin x="-258" y="165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essa Langridge" userId="9fd42b81-3712-468d-acd1-1608a828ef73" providerId="ADAL" clId="{D0440B2F-F871-4CAD-A9AD-566B2F3699C9}"/>
    <pc:docChg chg="undo custSel addSld delSld modSld delMainMaster modMainMaster">
      <pc:chgData name="Vanessa Langridge" userId="9fd42b81-3712-468d-acd1-1608a828ef73" providerId="ADAL" clId="{D0440B2F-F871-4CAD-A9AD-566B2F3699C9}" dt="2022-02-09T13:58:15.461" v="473" actId="20577"/>
      <pc:docMkLst>
        <pc:docMk/>
      </pc:docMkLst>
      <pc:sldChg chg="del">
        <pc:chgData name="Vanessa Langridge" userId="9fd42b81-3712-468d-acd1-1608a828ef73" providerId="ADAL" clId="{D0440B2F-F871-4CAD-A9AD-566B2F3699C9}" dt="2022-02-09T08:14:05.769" v="26" actId="47"/>
        <pc:sldMkLst>
          <pc:docMk/>
          <pc:sldMk cId="3810383226" sldId="276"/>
        </pc:sldMkLst>
      </pc:sldChg>
      <pc:sldChg chg="modSp mod modClrScheme chgLayout">
        <pc:chgData name="Vanessa Langridge" userId="9fd42b81-3712-468d-acd1-1608a828ef73" providerId="ADAL" clId="{D0440B2F-F871-4CAD-A9AD-566B2F3699C9}" dt="2022-02-09T08:14:52.466" v="57" actId="20577"/>
        <pc:sldMkLst>
          <pc:docMk/>
          <pc:sldMk cId="1550737349" sldId="280"/>
        </pc:sldMkLst>
        <pc:spChg chg="mod">
          <ac:chgData name="Vanessa Langridge" userId="9fd42b81-3712-468d-acd1-1608a828ef73" providerId="ADAL" clId="{D0440B2F-F871-4CAD-A9AD-566B2F3699C9}" dt="2022-02-09T08:14:52.466" v="57" actId="20577"/>
          <ac:spMkLst>
            <pc:docMk/>
            <pc:sldMk cId="1550737349" sldId="280"/>
            <ac:spMk id="3" creationId="{5F153127-BDBE-42B1-9067-2EBD3C41796D}"/>
          </ac:spMkLst>
        </pc:spChg>
      </pc:sldChg>
      <pc:sldChg chg="mod modClrScheme chgLayout">
        <pc:chgData name="Vanessa Langridge" userId="9fd42b81-3712-468d-acd1-1608a828ef73" providerId="ADAL" clId="{D0440B2F-F871-4CAD-A9AD-566B2F3699C9}" dt="2022-02-09T08:25:02.829" v="322" actId="700"/>
        <pc:sldMkLst>
          <pc:docMk/>
          <pc:sldMk cId="1375184831" sldId="285"/>
        </pc:sldMkLst>
      </pc:sldChg>
      <pc:sldChg chg="modSp mod modClrScheme chgLayout">
        <pc:chgData name="Vanessa Langridge" userId="9fd42b81-3712-468d-acd1-1608a828ef73" providerId="ADAL" clId="{D0440B2F-F871-4CAD-A9AD-566B2F3699C9}" dt="2022-02-09T08:28:26.250" v="432" actId="14100"/>
        <pc:sldMkLst>
          <pc:docMk/>
          <pc:sldMk cId="1103121193" sldId="297"/>
        </pc:sldMkLst>
        <pc:spChg chg="mod">
          <ac:chgData name="Vanessa Langridge" userId="9fd42b81-3712-468d-acd1-1608a828ef73" providerId="ADAL" clId="{D0440B2F-F871-4CAD-A9AD-566B2F3699C9}" dt="2022-02-09T08:28:26.250" v="432" actId="14100"/>
          <ac:spMkLst>
            <pc:docMk/>
            <pc:sldMk cId="1103121193" sldId="297"/>
            <ac:spMk id="2" creationId="{00000000-0000-0000-0000-000000000000}"/>
          </ac:spMkLst>
        </pc:spChg>
      </pc:sldChg>
      <pc:sldChg chg="del">
        <pc:chgData name="Vanessa Langridge" userId="9fd42b81-3712-468d-acd1-1608a828ef73" providerId="ADAL" clId="{D0440B2F-F871-4CAD-A9AD-566B2F3699C9}" dt="2022-02-09T08:28:50.594" v="434" actId="47"/>
        <pc:sldMkLst>
          <pc:docMk/>
          <pc:sldMk cId="2351047422" sldId="298"/>
        </pc:sldMkLst>
      </pc:sldChg>
      <pc:sldChg chg="addSp modSp mod modClrScheme chgLayout">
        <pc:chgData name="Vanessa Langridge" userId="9fd42b81-3712-468d-acd1-1608a828ef73" providerId="ADAL" clId="{D0440B2F-F871-4CAD-A9AD-566B2F3699C9}" dt="2022-02-09T08:29:52.200" v="470" actId="1076"/>
        <pc:sldMkLst>
          <pc:docMk/>
          <pc:sldMk cId="1093615484" sldId="299"/>
        </pc:sldMkLst>
        <pc:spChg chg="mod">
          <ac:chgData name="Vanessa Langridge" userId="9fd42b81-3712-468d-acd1-1608a828ef73" providerId="ADAL" clId="{D0440B2F-F871-4CAD-A9AD-566B2F3699C9}" dt="2022-02-09T08:29:35.890" v="461" actId="14100"/>
          <ac:spMkLst>
            <pc:docMk/>
            <pc:sldMk cId="1093615484" sldId="299"/>
            <ac:spMk id="2" creationId="{D3169B03-B6C0-470E-B974-304F8E496D81}"/>
          </ac:spMkLst>
        </pc:spChg>
        <pc:spChg chg="add mod">
          <ac:chgData name="Vanessa Langridge" userId="9fd42b81-3712-468d-acd1-1608a828ef73" providerId="ADAL" clId="{D0440B2F-F871-4CAD-A9AD-566B2F3699C9}" dt="2022-02-09T08:29:52.200" v="470" actId="1076"/>
          <ac:spMkLst>
            <pc:docMk/>
            <pc:sldMk cId="1093615484" sldId="299"/>
            <ac:spMk id="4" creationId="{C3A84179-5168-4D6A-8FAF-B7149ACDEE56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3:35.531" v="6" actId="14100"/>
        <pc:sldMkLst>
          <pc:docMk/>
          <pc:sldMk cId="562349903" sldId="300"/>
        </pc:sldMkLst>
        <pc:spChg chg="mod">
          <ac:chgData name="Vanessa Langridge" userId="9fd42b81-3712-468d-acd1-1608a828ef73" providerId="ADAL" clId="{D0440B2F-F871-4CAD-A9AD-566B2F3699C9}" dt="2022-02-09T08:13:25.061" v="1" actId="1076"/>
          <ac:spMkLst>
            <pc:docMk/>
            <pc:sldMk cId="562349903" sldId="300"/>
            <ac:spMk id="2" creationId="{C510CBD2-88AD-45A4-AF2A-213769259C7F}"/>
          </ac:spMkLst>
        </pc:spChg>
        <pc:spChg chg="mod">
          <ac:chgData name="Vanessa Langridge" userId="9fd42b81-3712-468d-acd1-1608a828ef73" providerId="ADAL" clId="{D0440B2F-F871-4CAD-A9AD-566B2F3699C9}" dt="2022-02-09T08:13:35.531" v="6" actId="14100"/>
          <ac:spMkLst>
            <pc:docMk/>
            <pc:sldMk cId="562349903" sldId="300"/>
            <ac:spMk id="3" creationId="{1775010C-A217-4A51-A30A-8C31920FFB4C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4:00.695" v="25" actId="1076"/>
        <pc:sldMkLst>
          <pc:docMk/>
          <pc:sldMk cId="2328597550" sldId="301"/>
        </pc:sldMkLst>
        <pc:spChg chg="mod">
          <ac:chgData name="Vanessa Langridge" userId="9fd42b81-3712-468d-acd1-1608a828ef73" providerId="ADAL" clId="{D0440B2F-F871-4CAD-A9AD-566B2F3699C9}" dt="2022-02-09T08:14:00.695" v="25" actId="1076"/>
          <ac:spMkLst>
            <pc:docMk/>
            <pc:sldMk cId="2328597550" sldId="301"/>
            <ac:spMk id="2" creationId="{626F704C-3227-452B-906A-A84B33DD2AE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5:15.366" v="330" actId="1076"/>
        <pc:sldMkLst>
          <pc:docMk/>
          <pc:sldMk cId="2362977473" sldId="342"/>
        </pc:sldMkLst>
        <pc:spChg chg="mod ord">
          <ac:chgData name="Vanessa Langridge" userId="9fd42b81-3712-468d-acd1-1608a828ef73" providerId="ADAL" clId="{D0440B2F-F871-4CAD-A9AD-566B2F3699C9}" dt="2022-02-09T08:25:15.366" v="330" actId="1076"/>
          <ac:spMkLst>
            <pc:docMk/>
            <pc:sldMk cId="2362977473" sldId="342"/>
            <ac:spMk id="2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5:10.130" v="67" actId="1076"/>
        <pc:sldMkLst>
          <pc:docMk/>
          <pc:sldMk cId="2930458948" sldId="352"/>
        </pc:sldMkLst>
        <pc:spChg chg="mod ord">
          <ac:chgData name="Vanessa Langridge" userId="9fd42b81-3712-468d-acd1-1608a828ef73" providerId="ADAL" clId="{D0440B2F-F871-4CAD-A9AD-566B2F3699C9}" dt="2022-02-09T08:15:10.130" v="67" actId="1076"/>
          <ac:spMkLst>
            <pc:docMk/>
            <pc:sldMk cId="2930458948" sldId="352"/>
            <ac:spMk id="2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5:34.812" v="81" actId="1076"/>
        <pc:sldMkLst>
          <pc:docMk/>
          <pc:sldMk cId="1181601669" sldId="359"/>
        </pc:sldMkLst>
        <pc:spChg chg="mod ord">
          <ac:chgData name="Vanessa Langridge" userId="9fd42b81-3712-468d-acd1-1608a828ef73" providerId="ADAL" clId="{D0440B2F-F871-4CAD-A9AD-566B2F3699C9}" dt="2022-02-09T08:15:25.391" v="75" actId="1076"/>
          <ac:spMkLst>
            <pc:docMk/>
            <pc:sldMk cId="1181601669" sldId="359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5:34.812" v="81" actId="1076"/>
          <ac:spMkLst>
            <pc:docMk/>
            <pc:sldMk cId="1181601669" sldId="359"/>
            <ac:spMk id="3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4:57.951" v="321" actId="14100"/>
        <pc:sldMkLst>
          <pc:docMk/>
          <pc:sldMk cId="3080296215" sldId="360"/>
        </pc:sldMkLst>
        <pc:spChg chg="mod ord">
          <ac:chgData name="Vanessa Langridge" userId="9fd42b81-3712-468d-acd1-1608a828ef73" providerId="ADAL" clId="{D0440B2F-F871-4CAD-A9AD-566B2F3699C9}" dt="2022-02-09T08:24:37.626" v="315" actId="1076"/>
          <ac:spMkLst>
            <pc:docMk/>
            <pc:sldMk cId="3080296215" sldId="360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4:57.951" v="321" actId="14100"/>
          <ac:spMkLst>
            <pc:docMk/>
            <pc:sldMk cId="3080296215" sldId="360"/>
            <ac:spMk id="3" creationId="{14DAFE32-6CEE-4E89-AEFF-7A5D4F2BE61D}"/>
          </ac:spMkLst>
        </pc:spChg>
        <pc:spChg chg="mod">
          <ac:chgData name="Vanessa Langridge" userId="9fd42b81-3712-468d-acd1-1608a828ef73" providerId="ADAL" clId="{D0440B2F-F871-4CAD-A9AD-566B2F3699C9}" dt="2022-02-09T08:24:27.868" v="307" actId="1076"/>
          <ac:spMkLst>
            <pc:docMk/>
            <pc:sldMk cId="3080296215" sldId="360"/>
            <ac:spMk id="4" creationId="{C510CBD2-88AD-45A4-AF2A-213769259C7F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7:23.426" v="134" actId="1076"/>
        <pc:sldMkLst>
          <pc:docMk/>
          <pc:sldMk cId="2821885911" sldId="364"/>
        </pc:sldMkLst>
        <pc:spChg chg="mod ord">
          <ac:chgData name="Vanessa Langridge" userId="9fd42b81-3712-468d-acd1-1608a828ef73" providerId="ADAL" clId="{D0440B2F-F871-4CAD-A9AD-566B2F3699C9}" dt="2022-02-09T08:17:06.649" v="123" actId="14100"/>
          <ac:spMkLst>
            <pc:docMk/>
            <pc:sldMk cId="2821885911" sldId="364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7:18.713" v="133" actId="403"/>
          <ac:spMkLst>
            <pc:docMk/>
            <pc:sldMk cId="2821885911" sldId="364"/>
            <ac:spMk id="3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7:23.426" v="134" actId="1076"/>
          <ac:spMkLst>
            <pc:docMk/>
            <pc:sldMk cId="2821885911" sldId="364"/>
            <ac:spMk id="5" creationId="{C510CBD2-88AD-45A4-AF2A-213769259C7F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8:55.414" v="161" actId="1076"/>
        <pc:sldMkLst>
          <pc:docMk/>
          <pc:sldMk cId="3301448043" sldId="365"/>
        </pc:sldMkLst>
        <pc:spChg chg="mod ord">
          <ac:chgData name="Vanessa Langridge" userId="9fd42b81-3712-468d-acd1-1608a828ef73" providerId="ADAL" clId="{D0440B2F-F871-4CAD-A9AD-566B2F3699C9}" dt="2022-02-09T08:18:18.950" v="154" actId="14100"/>
          <ac:spMkLst>
            <pc:docMk/>
            <pc:sldMk cId="3301448043" sldId="365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8:55.414" v="161" actId="1076"/>
          <ac:spMkLst>
            <pc:docMk/>
            <pc:sldMk cId="3301448043" sldId="365"/>
            <ac:spMk id="4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9:51.035" v="179" actId="1076"/>
        <pc:sldMkLst>
          <pc:docMk/>
          <pc:sldMk cId="2408044546" sldId="366"/>
        </pc:sldMkLst>
        <pc:spChg chg="mod ord">
          <ac:chgData name="Vanessa Langridge" userId="9fd42b81-3712-468d-acd1-1608a828ef73" providerId="ADAL" clId="{D0440B2F-F871-4CAD-A9AD-566B2F3699C9}" dt="2022-02-09T08:19:41.600" v="172" actId="14100"/>
          <ac:spMkLst>
            <pc:docMk/>
            <pc:sldMk cId="2408044546" sldId="366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9:51.035" v="179" actId="1076"/>
          <ac:spMkLst>
            <pc:docMk/>
            <pc:sldMk cId="2408044546" sldId="366"/>
            <ac:spMk id="3" creationId="{00000000-0000-0000-0000-000000000000}"/>
          </ac:spMkLst>
        </pc:spChg>
      </pc:sldChg>
      <pc:sldChg chg="addSp modSp mod modClrScheme chgLayout">
        <pc:chgData name="Vanessa Langridge" userId="9fd42b81-3712-468d-acd1-1608a828ef73" providerId="ADAL" clId="{D0440B2F-F871-4CAD-A9AD-566B2F3699C9}" dt="2022-02-09T08:16:46.390" v="109" actId="207"/>
        <pc:sldMkLst>
          <pc:docMk/>
          <pc:sldMk cId="1818950312" sldId="367"/>
        </pc:sldMkLst>
        <pc:spChg chg="mod ord">
          <ac:chgData name="Vanessa Langridge" userId="9fd42b81-3712-468d-acd1-1608a828ef73" providerId="ADAL" clId="{D0440B2F-F871-4CAD-A9AD-566B2F3699C9}" dt="2022-02-09T08:15:51.785" v="89" actId="1076"/>
          <ac:spMkLst>
            <pc:docMk/>
            <pc:sldMk cId="1818950312" sldId="367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6:27.508" v="102" actId="21"/>
          <ac:spMkLst>
            <pc:docMk/>
            <pc:sldMk cId="1818950312" sldId="367"/>
            <ac:spMk id="3" creationId="{00000000-0000-0000-0000-000000000000}"/>
          </ac:spMkLst>
        </pc:spChg>
        <pc:spChg chg="add mod">
          <ac:chgData name="Vanessa Langridge" userId="9fd42b81-3712-468d-acd1-1608a828ef73" providerId="ADAL" clId="{D0440B2F-F871-4CAD-A9AD-566B2F3699C9}" dt="2022-02-09T08:16:42.656" v="108" actId="14100"/>
          <ac:spMkLst>
            <pc:docMk/>
            <pc:sldMk cId="1818950312" sldId="367"/>
            <ac:spMk id="4" creationId="{BD9E444C-B341-4785-AC43-056C08FCF419}"/>
          </ac:spMkLst>
        </pc:spChg>
        <pc:spChg chg="add mod">
          <ac:chgData name="Vanessa Langridge" userId="9fd42b81-3712-468d-acd1-1608a828ef73" providerId="ADAL" clId="{D0440B2F-F871-4CAD-A9AD-566B2F3699C9}" dt="2022-02-09T08:16:46.390" v="109" actId="207"/>
          <ac:spMkLst>
            <pc:docMk/>
            <pc:sldMk cId="1818950312" sldId="367"/>
            <ac:spMk id="5" creationId="{CABA8435-5F36-4D4E-A950-DEDED722ABF4}"/>
          </ac:spMkLst>
        </pc:spChg>
        <pc:picChg chg="add mod">
          <ac:chgData name="Vanessa Langridge" userId="9fd42b81-3712-468d-acd1-1608a828ef73" providerId="ADAL" clId="{D0440B2F-F871-4CAD-A9AD-566B2F3699C9}" dt="2022-02-09T08:16:25.190" v="101" actId="1076"/>
          <ac:picMkLst>
            <pc:docMk/>
            <pc:sldMk cId="1818950312" sldId="367"/>
            <ac:picMk id="6" creationId="{1B1AA4A3-E3F3-46D2-B8F2-EF3275729207}"/>
          </ac:picMkLst>
        </pc:picChg>
      </pc:sldChg>
      <pc:sldChg chg="mod modClrScheme chgLayout">
        <pc:chgData name="Vanessa Langridge" userId="9fd42b81-3712-468d-acd1-1608a828ef73" providerId="ADAL" clId="{D0440B2F-F871-4CAD-A9AD-566B2F3699C9}" dt="2022-02-09T08:17:25.924" v="135" actId="700"/>
        <pc:sldMkLst>
          <pc:docMk/>
          <pc:sldMk cId="1404813339" sldId="368"/>
        </pc:sldMkLst>
      </pc:sldChg>
      <pc:sldChg chg="modSp mod modClrScheme chgLayout">
        <pc:chgData name="Vanessa Langridge" userId="9fd42b81-3712-468d-acd1-1608a828ef73" providerId="ADAL" clId="{D0440B2F-F871-4CAD-A9AD-566B2F3699C9}" dt="2022-02-09T08:20:38.968" v="200" actId="1076"/>
        <pc:sldMkLst>
          <pc:docMk/>
          <pc:sldMk cId="2594932590" sldId="369"/>
        </pc:sldMkLst>
        <pc:spChg chg="mod ord">
          <ac:chgData name="Vanessa Langridge" userId="9fd42b81-3712-468d-acd1-1608a828ef73" providerId="ADAL" clId="{D0440B2F-F871-4CAD-A9AD-566B2F3699C9}" dt="2022-02-09T08:20:06.950" v="185" actId="14100"/>
          <ac:spMkLst>
            <pc:docMk/>
            <pc:sldMk cId="2594932590" sldId="369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0:38.968" v="200" actId="1076"/>
          <ac:spMkLst>
            <pc:docMk/>
            <pc:sldMk cId="2594932590" sldId="369"/>
            <ac:spMk id="4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2:15.272" v="238" actId="14100"/>
        <pc:sldMkLst>
          <pc:docMk/>
          <pc:sldMk cId="2543856246" sldId="370"/>
        </pc:sldMkLst>
        <pc:spChg chg="mod ord">
          <ac:chgData name="Vanessa Langridge" userId="9fd42b81-3712-468d-acd1-1608a828ef73" providerId="ADAL" clId="{D0440B2F-F871-4CAD-A9AD-566B2F3699C9}" dt="2022-02-09T08:20:57.896" v="209" actId="14100"/>
          <ac:spMkLst>
            <pc:docMk/>
            <pc:sldMk cId="2543856246" sldId="370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2:15.272" v="238" actId="14100"/>
          <ac:spMkLst>
            <pc:docMk/>
            <pc:sldMk cId="2543856246" sldId="370"/>
            <ac:spMk id="3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5:47.235" v="348" actId="1076"/>
        <pc:sldMkLst>
          <pc:docMk/>
          <pc:sldMk cId="1185443149" sldId="371"/>
        </pc:sldMkLst>
        <pc:spChg chg="mod ord">
          <ac:chgData name="Vanessa Langridge" userId="9fd42b81-3712-468d-acd1-1608a828ef73" providerId="ADAL" clId="{D0440B2F-F871-4CAD-A9AD-566B2F3699C9}" dt="2022-02-09T08:25:30.075" v="339" actId="14100"/>
          <ac:spMkLst>
            <pc:docMk/>
            <pc:sldMk cId="1185443149" sldId="371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5:47.235" v="348" actId="1076"/>
          <ac:spMkLst>
            <pc:docMk/>
            <pc:sldMk cId="1185443149" sldId="371"/>
            <ac:spMk id="6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6:16.043" v="366" actId="1076"/>
        <pc:sldMkLst>
          <pc:docMk/>
          <pc:sldMk cId="4292664550" sldId="372"/>
        </pc:sldMkLst>
        <pc:spChg chg="mod ord">
          <ac:chgData name="Vanessa Langridge" userId="9fd42b81-3712-468d-acd1-1608a828ef73" providerId="ADAL" clId="{D0440B2F-F871-4CAD-A9AD-566B2F3699C9}" dt="2022-02-09T08:26:03.014" v="357" actId="14100"/>
          <ac:spMkLst>
            <pc:docMk/>
            <pc:sldMk cId="4292664550" sldId="372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6:16.043" v="366" actId="1076"/>
          <ac:spMkLst>
            <pc:docMk/>
            <pc:sldMk cId="4292664550" sldId="372"/>
            <ac:spMk id="6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2:22.753" v="239" actId="1076"/>
        <pc:sldMkLst>
          <pc:docMk/>
          <pc:sldMk cId="31448996" sldId="373"/>
        </pc:sldMkLst>
        <pc:spChg chg="mod ord">
          <ac:chgData name="Vanessa Langridge" userId="9fd42b81-3712-468d-acd1-1608a828ef73" providerId="ADAL" clId="{D0440B2F-F871-4CAD-A9AD-566B2F3699C9}" dt="2022-02-09T08:21:27.246" v="226" actId="14100"/>
          <ac:spMkLst>
            <pc:docMk/>
            <pc:sldMk cId="31448996" sldId="373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2:22.753" v="239" actId="1076"/>
          <ac:spMkLst>
            <pc:docMk/>
            <pc:sldMk cId="31448996" sldId="373"/>
            <ac:spMk id="3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2:44.413" v="254" actId="1076"/>
        <pc:sldMkLst>
          <pc:docMk/>
          <pc:sldMk cId="803151069" sldId="374"/>
        </pc:sldMkLst>
        <pc:spChg chg="mod ord">
          <ac:chgData name="Vanessa Langridge" userId="9fd42b81-3712-468d-acd1-1608a828ef73" providerId="ADAL" clId="{D0440B2F-F871-4CAD-A9AD-566B2F3699C9}" dt="2022-02-09T08:22:34.146" v="248" actId="14100"/>
          <ac:spMkLst>
            <pc:docMk/>
            <pc:sldMk cId="803151069" sldId="374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2:44.413" v="254" actId="1076"/>
          <ac:spMkLst>
            <pc:docMk/>
            <pc:sldMk cId="803151069" sldId="374"/>
            <ac:spMk id="3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3:08.264" v="271" actId="1076"/>
        <pc:sldMkLst>
          <pc:docMk/>
          <pc:sldMk cId="15709428" sldId="375"/>
        </pc:sldMkLst>
        <pc:spChg chg="mod ord">
          <ac:chgData name="Vanessa Langridge" userId="9fd42b81-3712-468d-acd1-1608a828ef73" providerId="ADAL" clId="{D0440B2F-F871-4CAD-A9AD-566B2F3699C9}" dt="2022-02-09T08:22:57.665" v="263" actId="14100"/>
          <ac:spMkLst>
            <pc:docMk/>
            <pc:sldMk cId="15709428" sldId="375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3:08.264" v="271" actId="1076"/>
          <ac:spMkLst>
            <pc:docMk/>
            <pc:sldMk cId="15709428" sldId="375"/>
            <ac:spMk id="3" creationId="{00000000-0000-0000-0000-000000000000}"/>
          </ac:spMkLst>
        </pc:spChg>
      </pc:sldChg>
      <pc:sldChg chg="addSp modSp mod modClrScheme chgLayout">
        <pc:chgData name="Vanessa Langridge" userId="9fd42b81-3712-468d-acd1-1608a828ef73" providerId="ADAL" clId="{D0440B2F-F871-4CAD-A9AD-566B2F3699C9}" dt="2022-02-09T08:24:19.753" v="305" actId="14100"/>
        <pc:sldMkLst>
          <pc:docMk/>
          <pc:sldMk cId="3544343698" sldId="376"/>
        </pc:sldMkLst>
        <pc:spChg chg="mod ord">
          <ac:chgData name="Vanessa Langridge" userId="9fd42b81-3712-468d-acd1-1608a828ef73" providerId="ADAL" clId="{D0440B2F-F871-4CAD-A9AD-566B2F3699C9}" dt="2022-02-09T08:23:21.553" v="279" actId="1076"/>
          <ac:spMkLst>
            <pc:docMk/>
            <pc:sldMk cId="3544343698" sldId="376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3:53.494" v="293" actId="21"/>
          <ac:spMkLst>
            <pc:docMk/>
            <pc:sldMk cId="3544343698" sldId="376"/>
            <ac:spMk id="3" creationId="{00000000-0000-0000-0000-000000000000}"/>
          </ac:spMkLst>
        </pc:spChg>
        <pc:spChg chg="add mod">
          <ac:chgData name="Vanessa Langridge" userId="9fd42b81-3712-468d-acd1-1608a828ef73" providerId="ADAL" clId="{D0440B2F-F871-4CAD-A9AD-566B2F3699C9}" dt="2022-02-09T08:24:19.753" v="305" actId="14100"/>
          <ac:spMkLst>
            <pc:docMk/>
            <pc:sldMk cId="3544343698" sldId="376"/>
            <ac:spMk id="4" creationId="{5705647F-A296-47CC-8564-AEE287999FF7}"/>
          </ac:spMkLst>
        </pc:spChg>
        <pc:spChg chg="add mod">
          <ac:chgData name="Vanessa Langridge" userId="9fd42b81-3712-468d-acd1-1608a828ef73" providerId="ADAL" clId="{D0440B2F-F871-4CAD-A9AD-566B2F3699C9}" dt="2022-02-09T08:24:17.054" v="303" actId="14100"/>
          <ac:spMkLst>
            <pc:docMk/>
            <pc:sldMk cId="3544343698" sldId="376"/>
            <ac:spMk id="5" creationId="{A2072427-0A0B-45C5-9045-310E4D1587C1}"/>
          </ac:spMkLst>
        </pc:spChg>
        <pc:picChg chg="add mod">
          <ac:chgData name="Vanessa Langridge" userId="9fd42b81-3712-468d-acd1-1608a828ef73" providerId="ADAL" clId="{D0440B2F-F871-4CAD-A9AD-566B2F3699C9}" dt="2022-02-09T08:24:09.066" v="300" actId="1076"/>
          <ac:picMkLst>
            <pc:docMk/>
            <pc:sldMk cId="3544343698" sldId="376"/>
            <ac:picMk id="6" creationId="{EA5DDDB5-8325-4963-8083-2349CA470C7C}"/>
          </ac:picMkLst>
        </pc:picChg>
      </pc:sldChg>
      <pc:sldChg chg="modSp mod modClrScheme chgLayout">
        <pc:chgData name="Vanessa Langridge" userId="9fd42b81-3712-468d-acd1-1608a828ef73" providerId="ADAL" clId="{D0440B2F-F871-4CAD-A9AD-566B2F3699C9}" dt="2022-02-09T08:26:47.085" v="386" actId="1076"/>
        <pc:sldMkLst>
          <pc:docMk/>
          <pc:sldMk cId="2475549918" sldId="377"/>
        </pc:sldMkLst>
        <pc:spChg chg="mod ord">
          <ac:chgData name="Vanessa Langridge" userId="9fd42b81-3712-468d-acd1-1608a828ef73" providerId="ADAL" clId="{D0440B2F-F871-4CAD-A9AD-566B2F3699C9}" dt="2022-02-09T08:26:27.338" v="375" actId="14100"/>
          <ac:spMkLst>
            <pc:docMk/>
            <pc:sldMk cId="2475549918" sldId="377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6:47.085" v="386" actId="1076"/>
          <ac:spMkLst>
            <pc:docMk/>
            <pc:sldMk cId="2475549918" sldId="377"/>
            <ac:spMk id="6" creationId="{00000000-0000-0000-0000-000000000000}"/>
          </ac:spMkLst>
        </pc:spChg>
      </pc:sldChg>
      <pc:sldChg chg="addSp delSp modSp mod modClrScheme chgLayout">
        <pc:chgData name="Vanessa Langridge" userId="9fd42b81-3712-468d-acd1-1608a828ef73" providerId="ADAL" clId="{D0440B2F-F871-4CAD-A9AD-566B2F3699C9}" dt="2022-02-09T08:27:40.538" v="414" actId="1076"/>
        <pc:sldMkLst>
          <pc:docMk/>
          <pc:sldMk cId="799661018" sldId="378"/>
        </pc:sldMkLst>
        <pc:spChg chg="mod ord">
          <ac:chgData name="Vanessa Langridge" userId="9fd42b81-3712-468d-acd1-1608a828ef73" providerId="ADAL" clId="{D0440B2F-F871-4CAD-A9AD-566B2F3699C9}" dt="2022-02-09T08:27:00.195" v="395" actId="1076"/>
          <ac:spMkLst>
            <pc:docMk/>
            <pc:sldMk cId="799661018" sldId="378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7:13.619" v="403" actId="14100"/>
          <ac:spMkLst>
            <pc:docMk/>
            <pc:sldMk cId="799661018" sldId="378"/>
            <ac:spMk id="3" creationId="{14DAFE32-6CEE-4E89-AEFF-7A5D4F2BE61D}"/>
          </ac:spMkLst>
        </pc:spChg>
        <pc:spChg chg="mod">
          <ac:chgData name="Vanessa Langridge" userId="9fd42b81-3712-468d-acd1-1608a828ef73" providerId="ADAL" clId="{D0440B2F-F871-4CAD-A9AD-566B2F3699C9}" dt="2022-02-09T08:27:40.538" v="414" actId="1076"/>
          <ac:spMkLst>
            <pc:docMk/>
            <pc:sldMk cId="799661018" sldId="378"/>
            <ac:spMk id="4" creationId="{C510CBD2-88AD-45A4-AF2A-213769259C7F}"/>
          </ac:spMkLst>
        </pc:spChg>
        <pc:spChg chg="del mod">
          <ac:chgData name="Vanessa Langridge" userId="9fd42b81-3712-468d-acd1-1608a828ef73" providerId="ADAL" clId="{D0440B2F-F871-4CAD-A9AD-566B2F3699C9}" dt="2022-02-09T08:27:39.088" v="413"/>
          <ac:spMkLst>
            <pc:docMk/>
            <pc:sldMk cId="799661018" sldId="378"/>
            <ac:spMk id="5" creationId="{00000000-0000-0000-0000-000000000000}"/>
          </ac:spMkLst>
        </pc:spChg>
        <pc:spChg chg="add mod">
          <ac:chgData name="Vanessa Langridge" userId="9fd42b81-3712-468d-acd1-1608a828ef73" providerId="ADAL" clId="{D0440B2F-F871-4CAD-A9AD-566B2F3699C9}" dt="2022-02-09T08:27:32.806" v="408" actId="14100"/>
          <ac:spMkLst>
            <pc:docMk/>
            <pc:sldMk cId="799661018" sldId="378"/>
            <ac:spMk id="7" creationId="{200F2398-06C3-46A2-98C5-3B715CE6F337}"/>
          </ac:spMkLst>
        </pc:spChg>
        <pc:spChg chg="add mod">
          <ac:chgData name="Vanessa Langridge" userId="9fd42b81-3712-468d-acd1-1608a828ef73" providerId="ADAL" clId="{D0440B2F-F871-4CAD-A9AD-566B2F3699C9}" dt="2022-02-09T08:27:37.609" v="410" actId="207"/>
          <ac:spMkLst>
            <pc:docMk/>
            <pc:sldMk cId="799661018" sldId="378"/>
            <ac:spMk id="8" creationId="{2B72FD82-3CF9-49C3-A38B-17AA76504C8E}"/>
          </ac:spMkLst>
        </pc:spChg>
        <pc:picChg chg="add mod">
          <ac:chgData name="Vanessa Langridge" userId="9fd42b81-3712-468d-acd1-1608a828ef73" providerId="ADAL" clId="{D0440B2F-F871-4CAD-A9AD-566B2F3699C9}" dt="2022-02-09T08:27:23.956" v="405" actId="1076"/>
          <ac:picMkLst>
            <pc:docMk/>
            <pc:sldMk cId="799661018" sldId="378"/>
            <ac:picMk id="9" creationId="{0A4CE271-EF3A-4A5A-B5DF-01345734412E}"/>
          </ac:picMkLst>
        </pc:picChg>
        <pc:picChg chg="del">
          <ac:chgData name="Vanessa Langridge" userId="9fd42b81-3712-468d-acd1-1608a828ef73" providerId="ADAL" clId="{D0440B2F-F871-4CAD-A9AD-566B2F3699C9}" dt="2022-02-09T08:27:39.087" v="411" actId="478"/>
          <ac:picMkLst>
            <pc:docMk/>
            <pc:sldMk cId="799661018" sldId="378"/>
            <ac:picMk id="11266" creationId="{00000000-0000-0000-0000-000000000000}"/>
          </ac:picMkLst>
        </pc:picChg>
      </pc:sldChg>
      <pc:sldChg chg="mod modClrScheme chgLayout">
        <pc:chgData name="Vanessa Langridge" userId="9fd42b81-3712-468d-acd1-1608a828ef73" providerId="ADAL" clId="{D0440B2F-F871-4CAD-A9AD-566B2F3699C9}" dt="2022-02-09T08:27:45.459" v="415" actId="700"/>
        <pc:sldMkLst>
          <pc:docMk/>
          <pc:sldMk cId="150918755" sldId="379"/>
        </pc:sldMkLst>
      </pc:sldChg>
      <pc:sldChg chg="addSp modSp new mod modClrScheme chgLayout">
        <pc:chgData name="Vanessa Langridge" userId="9fd42b81-3712-468d-acd1-1608a828ef73" providerId="ADAL" clId="{D0440B2F-F871-4CAD-A9AD-566B2F3699C9}" dt="2022-02-09T08:14:19.341" v="32" actId="207"/>
        <pc:sldMkLst>
          <pc:docMk/>
          <pc:sldMk cId="4232596027" sldId="380"/>
        </pc:sldMkLst>
        <pc:spChg chg="add mod">
          <ac:chgData name="Vanessa Langridge" userId="9fd42b81-3712-468d-acd1-1608a828ef73" providerId="ADAL" clId="{D0440B2F-F871-4CAD-A9AD-566B2F3699C9}" dt="2022-02-09T08:14:19.341" v="32" actId="207"/>
          <ac:spMkLst>
            <pc:docMk/>
            <pc:sldMk cId="4232596027" sldId="380"/>
            <ac:spMk id="3" creationId="{031BE02E-E771-4620-BF12-E442D4A08109}"/>
          </ac:spMkLst>
        </pc:spChg>
      </pc:sldChg>
      <pc:sldChg chg="modSp mod modNotesTx">
        <pc:chgData name="Vanessa Langridge" userId="9fd42b81-3712-468d-acd1-1608a828ef73" providerId="ADAL" clId="{D0440B2F-F871-4CAD-A9AD-566B2F3699C9}" dt="2022-02-09T08:19:19.332" v="165" actId="1076"/>
        <pc:sldMkLst>
          <pc:docMk/>
          <pc:sldMk cId="3915702892" sldId="381"/>
        </pc:sldMkLst>
        <pc:spChg chg="mod">
          <ac:chgData name="Vanessa Langridge" userId="9fd42b81-3712-468d-acd1-1608a828ef73" providerId="ADAL" clId="{D0440B2F-F871-4CAD-A9AD-566B2F3699C9}" dt="2022-02-09T08:19:19.332" v="165" actId="1076"/>
          <ac:spMkLst>
            <pc:docMk/>
            <pc:sldMk cId="3915702892" sldId="381"/>
            <ac:spMk id="4" creationId="{00000000-0000-0000-0000-000000000000}"/>
          </ac:spMkLst>
        </pc:spChg>
      </pc:sldChg>
      <pc:sldChg chg="mod modClrScheme chgLayout">
        <pc:chgData name="Vanessa Langridge" userId="9fd42b81-3712-468d-acd1-1608a828ef73" providerId="ADAL" clId="{D0440B2F-F871-4CAD-A9AD-566B2F3699C9}" dt="2022-02-09T08:28:40.715" v="433" actId="700"/>
        <pc:sldMkLst>
          <pc:docMk/>
          <pc:sldMk cId="4037297828" sldId="382"/>
        </pc:sldMkLst>
      </pc:sldChg>
      <pc:sldMasterChg chg="del delSldLayout">
        <pc:chgData name="Vanessa Langridge" userId="9fd42b81-3712-468d-acd1-1608a828ef73" providerId="ADAL" clId="{D0440B2F-F871-4CAD-A9AD-566B2F3699C9}" dt="2022-02-09T08:28:59.004" v="435" actId="700"/>
        <pc:sldMasterMkLst>
          <pc:docMk/>
          <pc:sldMasterMk cId="2460954070" sldId="2147483660"/>
        </pc:sldMasterMkLst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04980399" sldId="2147483668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834042432" sldId="2147483669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889347769" sldId="2147483670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965043300" sldId="2147483671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066709796" sldId="2147483673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113294610" sldId="2147483674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75555364" sldId="2147483677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337849165" sldId="2147483678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689239106" sldId="2147483679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2419527559" sldId="2147483680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1623613276" sldId="2147483682"/>
          </pc:sldLayoutMkLst>
        </pc:sldLayoutChg>
        <pc:sldLayoutChg chg="del">
          <pc:chgData name="Vanessa Langridge" userId="9fd42b81-3712-468d-acd1-1608a828ef73" providerId="ADAL" clId="{D0440B2F-F871-4CAD-A9AD-566B2F3699C9}" dt="2022-02-09T08:14:05.769" v="26" actId="47"/>
          <pc:sldLayoutMkLst>
            <pc:docMk/>
            <pc:sldMasterMk cId="2460954070" sldId="2147483660"/>
            <pc:sldLayoutMk cId="3241103890" sldId="2147483683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2102989331" sldId="2147483684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2825951134" sldId="2147483685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2576160982" sldId="2147483686"/>
          </pc:sldLayoutMkLst>
        </pc:sldLayoutChg>
      </pc:sldMasterChg>
      <pc:sldMasterChg chg="modSldLayout">
        <pc:chgData name="Vanessa Langridge" userId="9fd42b81-3712-468d-acd1-1608a828ef73" providerId="ADAL" clId="{D0440B2F-F871-4CAD-A9AD-566B2F3699C9}" dt="2022-02-09T13:58:15.461" v="473" actId="20577"/>
        <pc:sldMasterMkLst>
          <pc:docMk/>
          <pc:sldMasterMk cId="625067150" sldId="2147483687"/>
        </pc:sldMasterMkLst>
        <pc:sldLayoutChg chg="modSp mod">
          <pc:chgData name="Vanessa Langridge" userId="9fd42b81-3712-468d-acd1-1608a828ef73" providerId="ADAL" clId="{D0440B2F-F871-4CAD-A9AD-566B2F3699C9}" dt="2022-02-09T13:58:15.461" v="473" actId="20577"/>
          <pc:sldLayoutMkLst>
            <pc:docMk/>
            <pc:sldMasterMk cId="625067150" sldId="2147483687"/>
            <pc:sldLayoutMk cId="2787780372" sldId="2147483688"/>
          </pc:sldLayoutMkLst>
          <pc:spChg chg="mod">
            <ac:chgData name="Vanessa Langridge" userId="9fd42b81-3712-468d-acd1-1608a828ef73" providerId="ADAL" clId="{D0440B2F-F871-4CAD-A9AD-566B2F3699C9}" dt="2022-02-09T13:58:15.461" v="473" actId="20577"/>
            <ac:spMkLst>
              <pc:docMk/>
              <pc:sldMasterMk cId="625067150" sldId="2147483687"/>
              <pc:sldLayoutMk cId="2787780372" sldId="2147483688"/>
              <ac:spMk id="3" creationId="{4AF51A2F-F2F6-48AD-8D70-7BEAFB5D6B13}"/>
            </ac:spMkLst>
          </pc:spChg>
        </pc:sldLayoutChg>
      </pc:sldMasterChg>
    </pc:docChg>
  </pc:docChgLst>
  <pc:docChgLst>
    <pc:chgData name="Liz Burkinshaw" userId="S::lizburkinshaw@ncfe.org.uk::c56c063d-2500-443a-8a7e-a0cebdb5ccee" providerId="AD" clId="Web-{2A5EEFF7-F0B2-B15E-0A6E-3F00F3F23C0A}"/>
    <pc:docChg chg="modSld">
      <pc:chgData name="Liz Burkinshaw" userId="S::lizburkinshaw@ncfe.org.uk::c56c063d-2500-443a-8a7e-a0cebdb5ccee" providerId="AD" clId="Web-{2A5EEFF7-F0B2-B15E-0A6E-3F00F3F23C0A}" dt="2021-07-06T09:50:22.293" v="12" actId="20577"/>
      <pc:docMkLst>
        <pc:docMk/>
      </pc:docMkLst>
      <pc:sldChg chg="modSp">
        <pc:chgData name="Liz Burkinshaw" userId="S::lizburkinshaw@ncfe.org.uk::c56c063d-2500-443a-8a7e-a0cebdb5ccee" providerId="AD" clId="Web-{2A5EEFF7-F0B2-B15E-0A6E-3F00F3F23C0A}" dt="2021-07-06T09:50:22.293" v="12" actId="20577"/>
        <pc:sldMkLst>
          <pc:docMk/>
          <pc:sldMk cId="1103121193" sldId="297"/>
        </pc:sldMkLst>
        <pc:spChg chg="mod">
          <ac:chgData name="Liz Burkinshaw" userId="S::lizburkinshaw@ncfe.org.uk::c56c063d-2500-443a-8a7e-a0cebdb5ccee" providerId="AD" clId="Web-{2A5EEFF7-F0B2-B15E-0A6E-3F00F3F23C0A}" dt="2021-07-06T09:50:22.293" v="12" actId="20577"/>
          <ac:spMkLst>
            <pc:docMk/>
            <pc:sldMk cId="1103121193" sldId="297"/>
            <ac:spMk id="2" creationId="{00000000-0000-0000-0000-000000000000}"/>
          </ac:spMkLst>
        </pc:spChg>
      </pc:sldChg>
      <pc:sldChg chg="modSp">
        <pc:chgData name="Liz Burkinshaw" userId="S::lizburkinshaw@ncfe.org.uk::c56c063d-2500-443a-8a7e-a0cebdb5ccee" providerId="AD" clId="Web-{2A5EEFF7-F0B2-B15E-0A6E-3F00F3F23C0A}" dt="2021-07-06T09:48:47.474" v="1" actId="1076"/>
        <pc:sldMkLst>
          <pc:docMk/>
          <pc:sldMk cId="2408044546" sldId="366"/>
        </pc:sldMkLst>
        <pc:picChg chg="mod">
          <ac:chgData name="Liz Burkinshaw" userId="S::lizburkinshaw@ncfe.org.uk::c56c063d-2500-443a-8a7e-a0cebdb5ccee" providerId="AD" clId="Web-{2A5EEFF7-F0B2-B15E-0A6E-3F00F3F23C0A}" dt="2021-07-06T09:48:47.474" v="1" actId="1076"/>
          <ac:picMkLst>
            <pc:docMk/>
            <pc:sldMk cId="2408044546" sldId="366"/>
            <ac:picMk id="10" creationId="{9A1A3CB9-8304-4AB2-9896-51E5156A4B18}"/>
          </ac:picMkLst>
        </pc:picChg>
      </pc:sldChg>
      <pc:sldChg chg="modSp">
        <pc:chgData name="Liz Burkinshaw" userId="S::lizburkinshaw@ncfe.org.uk::c56c063d-2500-443a-8a7e-a0cebdb5ccee" providerId="AD" clId="Web-{2A5EEFF7-F0B2-B15E-0A6E-3F00F3F23C0A}" dt="2021-07-06T09:49:06.757" v="3" actId="1076"/>
        <pc:sldMkLst>
          <pc:docMk/>
          <pc:sldMk cId="1185443149" sldId="371"/>
        </pc:sldMkLst>
        <pc:picChg chg="mod">
          <ac:chgData name="Liz Burkinshaw" userId="S::lizburkinshaw@ncfe.org.uk::c56c063d-2500-443a-8a7e-a0cebdb5ccee" providerId="AD" clId="Web-{2A5EEFF7-F0B2-B15E-0A6E-3F00F3F23C0A}" dt="2021-07-06T09:49:06.757" v="3" actId="1076"/>
          <ac:picMkLst>
            <pc:docMk/>
            <pc:sldMk cId="1185443149" sldId="371"/>
            <ac:picMk id="5" creationId="{A5E7338C-70D8-4A19-8489-8BDED6FFE934}"/>
          </ac:picMkLst>
        </pc:picChg>
      </pc:sldChg>
    </pc:docChg>
  </pc:docChgLst>
  <pc:docChgLst>
    <pc:chgData name="Liz Burkinshaw" userId="c56c063d-2500-443a-8a7e-a0cebdb5ccee" providerId="ADAL" clId="{CBFDD0B5-B7C6-4146-858E-D40076A4C19D}"/>
    <pc:docChg chg="modMainMaster">
      <pc:chgData name="Liz Burkinshaw" userId="c56c063d-2500-443a-8a7e-a0cebdb5ccee" providerId="ADAL" clId="{CBFDD0B5-B7C6-4146-858E-D40076A4C19D}" dt="2021-07-06T10:57:00.085" v="1" actId="1076"/>
      <pc:docMkLst>
        <pc:docMk/>
      </pc:docMkLst>
      <pc:sldMasterChg chg="modSldLayout">
        <pc:chgData name="Liz Burkinshaw" userId="c56c063d-2500-443a-8a7e-a0cebdb5ccee" providerId="ADAL" clId="{CBFDD0B5-B7C6-4146-858E-D40076A4C19D}" dt="2021-07-06T10:57:00.085" v="1" actId="1076"/>
        <pc:sldMasterMkLst>
          <pc:docMk/>
          <pc:sldMasterMk cId="2460954070" sldId="2147483660"/>
        </pc:sldMasterMkLst>
        <pc:sldLayoutChg chg="modSp mod">
          <pc:chgData name="Liz Burkinshaw" userId="c56c063d-2500-443a-8a7e-a0cebdb5ccee" providerId="ADAL" clId="{CBFDD0B5-B7C6-4146-858E-D40076A4C19D}" dt="2021-07-06T10:57:00.085" v="1" actId="1076"/>
          <pc:sldLayoutMkLst>
            <pc:docMk/>
            <pc:sldMasterMk cId="2460954070" sldId="2147483660"/>
            <pc:sldLayoutMk cId="689239106" sldId="2147483679"/>
          </pc:sldLayoutMkLst>
          <pc:picChg chg="mod">
            <ac:chgData name="Liz Burkinshaw" userId="c56c063d-2500-443a-8a7e-a0cebdb5ccee" providerId="ADAL" clId="{CBFDD0B5-B7C6-4146-858E-D40076A4C19D}" dt="2021-07-06T10:56:55.769" v="0" actId="1076"/>
            <ac:picMkLst>
              <pc:docMk/>
              <pc:sldMasterMk cId="2460954070" sldId="2147483660"/>
              <pc:sldLayoutMk cId="689239106" sldId="2147483679"/>
              <ac:picMk id="3" creationId="{F86DD1C3-0D5D-4684-AD73-760A8816C335}"/>
            </ac:picMkLst>
          </pc:picChg>
          <pc:picChg chg="mod">
            <ac:chgData name="Liz Burkinshaw" userId="c56c063d-2500-443a-8a7e-a0cebdb5ccee" providerId="ADAL" clId="{CBFDD0B5-B7C6-4146-858E-D40076A4C19D}" dt="2021-07-06T10:57:00.085" v="1" actId="1076"/>
            <ac:picMkLst>
              <pc:docMk/>
              <pc:sldMasterMk cId="2460954070" sldId="2147483660"/>
              <pc:sldLayoutMk cId="689239106" sldId="2147483679"/>
              <ac:picMk id="6" creationId="{B2089269-9C04-401B-A9FE-72046B642DFC}"/>
            </ac:picMkLst>
          </pc:picChg>
        </pc:sldLayoutChg>
      </pc:sldMasterChg>
    </pc:docChg>
  </pc:docChgLst>
  <pc:docChgLst>
    <pc:chgData name="Vanessa Langridge" userId="S::vanessalangridge@ncfe.org.uk::9fd42b81-3712-468d-acd1-1608a828ef73" providerId="AD" clId="Web-{82EA6EFF-48DE-573C-0124-3FD6F274E1CB}"/>
    <pc:docChg chg="modSld">
      <pc:chgData name="Vanessa Langridge" userId="S::vanessalangridge@ncfe.org.uk::9fd42b81-3712-468d-acd1-1608a828ef73" providerId="AD" clId="Web-{82EA6EFF-48DE-573C-0124-3FD6F274E1CB}" dt="2022-02-07T12:34:22.271" v="9"/>
      <pc:docMkLst>
        <pc:docMk/>
      </pc:docMkLst>
      <pc:sldChg chg="delSp">
        <pc:chgData name="Vanessa Langridge" userId="S::vanessalangridge@ncfe.org.uk::9fd42b81-3712-468d-acd1-1608a828ef73" providerId="AD" clId="Web-{82EA6EFF-48DE-573C-0124-3FD6F274E1CB}" dt="2022-02-07T12:34:20.474" v="8"/>
        <pc:sldMkLst>
          <pc:docMk/>
          <pc:sldMk cId="2362977473" sldId="342"/>
        </pc:sldMkLst>
        <pc:picChg chg="del">
          <ac:chgData name="Vanessa Langridge" userId="S::vanessalangridge@ncfe.org.uk::9fd42b81-3712-468d-acd1-1608a828ef73" providerId="AD" clId="Web-{82EA6EFF-48DE-573C-0124-3FD6F274E1CB}" dt="2022-02-07T12:34:20.474" v="8"/>
          <ac:picMkLst>
            <pc:docMk/>
            <pc:sldMk cId="2362977473" sldId="342"/>
            <ac:picMk id="15" creationId="{99DEDA3A-7EB8-47EC-A09C-0338E0061B1D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02.629" v="0"/>
        <pc:sldMkLst>
          <pc:docMk/>
          <pc:sldMk cId="2930458948" sldId="352"/>
        </pc:sldMkLst>
        <pc:picChg chg="del">
          <ac:chgData name="Vanessa Langridge" userId="S::vanessalangridge@ncfe.org.uk::9fd42b81-3712-468d-acd1-1608a828ef73" providerId="AD" clId="Web-{82EA6EFF-48DE-573C-0124-3FD6F274E1CB}" dt="2022-02-07T12:34:02.629" v="0"/>
          <ac:picMkLst>
            <pc:docMk/>
            <pc:sldMk cId="2930458948" sldId="352"/>
            <ac:picMk id="12" creationId="{021DBE67-3587-43B7-B8E4-49501A9637AE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06.114" v="1"/>
        <pc:sldMkLst>
          <pc:docMk/>
          <pc:sldMk cId="1181601669" sldId="359"/>
        </pc:sldMkLst>
        <pc:picChg chg="del">
          <ac:chgData name="Vanessa Langridge" userId="S::vanessalangridge@ncfe.org.uk::9fd42b81-3712-468d-acd1-1608a828ef73" providerId="AD" clId="Web-{82EA6EFF-48DE-573C-0124-3FD6F274E1CB}" dt="2022-02-07T12:34:06.114" v="1"/>
          <ac:picMkLst>
            <pc:docMk/>
            <pc:sldMk cId="1181601669" sldId="359"/>
            <ac:picMk id="21" creationId="{E6A68AE8-D798-4566-953A-DFC1F86EFD6B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08.817" v="2"/>
        <pc:sldMkLst>
          <pc:docMk/>
          <pc:sldMk cId="3301448043" sldId="365"/>
        </pc:sldMkLst>
        <pc:picChg chg="del">
          <ac:chgData name="Vanessa Langridge" userId="S::vanessalangridge@ncfe.org.uk::9fd42b81-3712-468d-acd1-1608a828ef73" providerId="AD" clId="Web-{82EA6EFF-48DE-573C-0124-3FD6F274E1CB}" dt="2022-02-07T12:34:08.817" v="2"/>
          <ac:picMkLst>
            <pc:docMk/>
            <pc:sldMk cId="3301448043" sldId="365"/>
            <ac:picMk id="17" creationId="{0486C83F-10EC-4E38-8FA8-4A7CCFEAB73A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13.489" v="3"/>
        <pc:sldMkLst>
          <pc:docMk/>
          <pc:sldMk cId="2408044546" sldId="366"/>
        </pc:sldMkLst>
        <pc:picChg chg="del">
          <ac:chgData name="Vanessa Langridge" userId="S::vanessalangridge@ncfe.org.uk::9fd42b81-3712-468d-acd1-1608a828ef73" providerId="AD" clId="Web-{82EA6EFF-48DE-573C-0124-3FD6F274E1CB}" dt="2022-02-07T12:34:13.489" v="3"/>
          <ac:picMkLst>
            <pc:docMk/>
            <pc:sldMk cId="2408044546" sldId="366"/>
            <ac:picMk id="10" creationId="{9A1A3CB9-8304-4AB2-9896-51E5156A4B18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16.145" v="6"/>
        <pc:sldMkLst>
          <pc:docMk/>
          <pc:sldMk cId="2543856246" sldId="370"/>
        </pc:sldMkLst>
        <pc:picChg chg="del">
          <ac:chgData name="Vanessa Langridge" userId="S::vanessalangridge@ncfe.org.uk::9fd42b81-3712-468d-acd1-1608a828ef73" providerId="AD" clId="Web-{82EA6EFF-48DE-573C-0124-3FD6F274E1CB}" dt="2022-02-07T12:34:16.145" v="6"/>
          <ac:picMkLst>
            <pc:docMk/>
            <pc:sldMk cId="2543856246" sldId="370"/>
            <ac:picMk id="11" creationId="{31F4C6AA-D2CD-412D-97BD-8952D51E0152}"/>
          </ac:picMkLst>
        </pc:picChg>
        <pc:picChg chg="del">
          <ac:chgData name="Vanessa Langridge" userId="S::vanessalangridge@ncfe.org.uk::9fd42b81-3712-468d-acd1-1608a828ef73" providerId="AD" clId="Web-{82EA6EFF-48DE-573C-0124-3FD6F274E1CB}" dt="2022-02-07T12:34:15.786" v="5"/>
          <ac:picMkLst>
            <pc:docMk/>
            <pc:sldMk cId="2543856246" sldId="370"/>
            <ac:picMk id="12" creationId="{B648614D-67E1-49D8-98D2-B05C74FBDD26}"/>
          </ac:picMkLst>
        </pc:picChg>
        <pc:picChg chg="del">
          <ac:chgData name="Vanessa Langridge" userId="S::vanessalangridge@ncfe.org.uk::9fd42b81-3712-468d-acd1-1608a828ef73" providerId="AD" clId="Web-{82EA6EFF-48DE-573C-0124-3FD6F274E1CB}" dt="2022-02-07T12:34:15.395" v="4"/>
          <ac:picMkLst>
            <pc:docMk/>
            <pc:sldMk cId="2543856246" sldId="370"/>
            <ac:picMk id="13" creationId="{082B06F9-80E5-47AE-833E-EF67C370149B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22.271" v="9"/>
        <pc:sldMkLst>
          <pc:docMk/>
          <pc:sldMk cId="1185443149" sldId="371"/>
        </pc:sldMkLst>
        <pc:picChg chg="del">
          <ac:chgData name="Vanessa Langridge" userId="S::vanessalangridge@ncfe.org.uk::9fd42b81-3712-468d-acd1-1608a828ef73" providerId="AD" clId="Web-{82EA6EFF-48DE-573C-0124-3FD6F274E1CB}" dt="2022-02-07T12:34:22.271" v="9"/>
          <ac:picMkLst>
            <pc:docMk/>
            <pc:sldMk cId="1185443149" sldId="371"/>
            <ac:picMk id="5" creationId="{A5E7338C-70D8-4A19-8489-8BDED6FFE934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18.239" v="7"/>
        <pc:sldMkLst>
          <pc:docMk/>
          <pc:sldMk cId="15709428" sldId="375"/>
        </pc:sldMkLst>
        <pc:picChg chg="del">
          <ac:chgData name="Vanessa Langridge" userId="S::vanessalangridge@ncfe.org.uk::9fd42b81-3712-468d-acd1-1608a828ef73" providerId="AD" clId="Web-{82EA6EFF-48DE-573C-0124-3FD6F274E1CB}" dt="2022-02-07T12:34:18.239" v="7"/>
          <ac:picMkLst>
            <pc:docMk/>
            <pc:sldMk cId="15709428" sldId="375"/>
            <ac:picMk id="4" creationId="{7A1B25A9-E7FD-4F70-836C-3CB8CC22F1F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 around the class in a round robin fashion and ask for ways that they ensure their devices are protected.</a:t>
            </a:r>
          </a:p>
          <a:p>
            <a:endParaRPr lang="en-GB" dirty="0"/>
          </a:p>
          <a:p>
            <a:r>
              <a:rPr lang="en-GB" dirty="0"/>
              <a:t>Note these on a whiteboard/flip chart (possibly in a mind map).  Encourage learners to come up and write these 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042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885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4422816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questions listed on the slide could have answers known by many people.  Its not to say don’t use them, but think about the situations you are in.</a:t>
            </a:r>
          </a:p>
          <a:p>
            <a:endParaRPr lang="en-GB" dirty="0"/>
          </a:p>
          <a:p>
            <a:r>
              <a:rPr lang="en-GB" dirty="0"/>
              <a:t>For example, if you take time off work to go to Mallorca every year, people you work with will know this answer and could easily guess.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Take the opportunity to take feedback from the class on the previous activity: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did they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did they not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Have they learned anything?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Would they like to know more?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033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0920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506967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768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506967"/>
          </a:xfrm>
        </p:spPr>
        <p:txBody>
          <a:bodyPr/>
          <a:lstStyle/>
          <a:p>
            <a:r>
              <a:rPr lang="en-GB" dirty="0"/>
              <a:t>https://pixabay.com/vectors/warning-alert-detected-malware-2168379/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768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506967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768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506967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768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Take the opportunity to take feedback from the class on the previous activity: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What did they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What did they not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Have they learned anything?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Would they like to know more?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992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170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1350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71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232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ea typeface="Calibri" panose="020F0502020204030204" pitchFamily="34" charset="0"/>
              </a:rPr>
              <a:t>Personal devices contain our private data.  It is important to make sure that other people cannot access the data on these devices by protecting them as well as we can.</a:t>
            </a:r>
          </a:p>
          <a:p>
            <a:endParaRPr lang="en-GB" dirty="0">
              <a:ea typeface="Calibri" panose="020F0502020204030204" pitchFamily="34" charset="0"/>
            </a:endParaRPr>
          </a:p>
          <a:p>
            <a:r>
              <a:rPr lang="en-GB" dirty="0">
                <a:ea typeface="Calibri" panose="020F0502020204030204" pitchFamily="34" charset="0"/>
              </a:rPr>
              <a:t>Over this session we will look at some of the ways that we can do this.</a:t>
            </a:r>
          </a:p>
          <a:p>
            <a:endParaRPr lang="en-GB" dirty="0">
              <a:ea typeface="Calibri" panose="020F0502020204030204" pitchFamily="34" charset="0"/>
            </a:endParaRPr>
          </a:p>
          <a:p>
            <a:endParaRPr lang="en-GB" dirty="0">
              <a:ea typeface="Calibri" panose="020F0502020204030204" pitchFamily="34" charset="0"/>
            </a:endParaRPr>
          </a:p>
          <a:p>
            <a:r>
              <a:rPr lang="en-GB" dirty="0">
                <a:ea typeface="Calibri" panose="020F0502020204030204" pitchFamily="34" charset="0"/>
              </a:rPr>
              <a:t>Data is extremely important.  To us personally, it can be private.  To businesses it is valuable.</a:t>
            </a:r>
          </a:p>
          <a:p>
            <a:endParaRPr lang="en-GB" dirty="0">
              <a:ea typeface="Calibri" panose="020F0502020204030204" pitchFamily="34" charset="0"/>
            </a:endParaRPr>
          </a:p>
          <a:p>
            <a:r>
              <a:rPr lang="en-GB" dirty="0">
                <a:ea typeface="Calibri" panose="020F0502020204030204" pitchFamily="34" charset="0"/>
              </a:rPr>
              <a:t>Now, more than ever we must take steps to protect data to ensure that people cannot access it who should not be able to. 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One of the simplest ways you can protect a device is to ensure that it is locked so that other people cannot use it.  </a:t>
            </a:r>
          </a:p>
          <a:p>
            <a:endParaRPr lang="en-GB" dirty="0"/>
          </a:p>
          <a:p>
            <a:r>
              <a:rPr lang="en-GB" dirty="0"/>
              <a:t>Different devices are locked in different ways.</a:t>
            </a:r>
          </a:p>
          <a:p>
            <a:endParaRPr lang="en-GB" dirty="0"/>
          </a:p>
          <a:p>
            <a:r>
              <a:rPr lang="en-GB" dirty="0"/>
              <a:t>Some common devices: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Smartphones are often locked by pressing a button.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Tablets may have a lock button on them or might be set to lock after an amount of time of inactivity.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Computers would normally use a key combination to lock them.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dirty="0"/>
              <a:t>Windows Key + L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lvl="0"/>
            <a:r>
              <a:rPr lang="en-GB" dirty="0"/>
              <a:t>When using devices that are not your own (work devices) policies may be set to control this.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Authentication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Authentication is the process of checking a users login and password.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These credentials should be kept secret from other parties.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Correct authentication will allow for </a:t>
            </a:r>
            <a:r>
              <a:rPr lang="en-GB" b="1" dirty="0"/>
              <a:t>authorisation</a:t>
            </a:r>
            <a:r>
              <a:rPr lang="en-GB" dirty="0"/>
              <a:t> to happen with the system.</a:t>
            </a:r>
          </a:p>
          <a:p>
            <a:endParaRPr lang="en-GB" dirty="0"/>
          </a:p>
          <a:p>
            <a:r>
              <a:rPr lang="en-GB" b="1" dirty="0"/>
              <a:t>Authorisation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 process of determining the level of access given to a user that has logged in to a system.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This is sometimes termed </a:t>
            </a:r>
            <a:r>
              <a:rPr lang="en-GB" b="1" dirty="0"/>
              <a:t>access control</a:t>
            </a:r>
            <a:r>
              <a:rPr lang="en-GB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 authorisation comes after the user has been identified and authentication has occurred.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Take the opportunity to take feedback from the class on the previous activity: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What did they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What did they not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Have they learned anything?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Would they like to know more?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99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Something you know.</a:t>
            </a:r>
          </a:p>
          <a:p>
            <a:r>
              <a:rPr lang="en-GB" dirty="0"/>
              <a:t>This information that only the user would know to allow them to identify themselves to a system.</a:t>
            </a:r>
          </a:p>
          <a:p>
            <a:endParaRPr lang="en-GB" dirty="0"/>
          </a:p>
          <a:p>
            <a:r>
              <a:rPr lang="en-GB" dirty="0"/>
              <a:t>Something you have.</a:t>
            </a:r>
          </a:p>
          <a:p>
            <a:r>
              <a:rPr lang="en-GB" dirty="0"/>
              <a:t>This is an object that allows the user to prove that it is them to a system.</a:t>
            </a:r>
          </a:p>
          <a:p>
            <a:endParaRPr lang="en-GB" dirty="0"/>
          </a:p>
          <a:p>
            <a:r>
              <a:rPr lang="en-GB" dirty="0"/>
              <a:t>Something you are.</a:t>
            </a:r>
          </a:p>
          <a:p>
            <a:r>
              <a:rPr lang="en-GB" dirty="0"/>
              <a:t>This is where unique personal characteristics of users are used to identify themselves to a system.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18697B-EACA-4B8F-B390-5A02C0DA4855}"/>
              </a:ext>
            </a:extLst>
          </p:cNvPr>
          <p:cNvSpPr txBox="1"/>
          <p:nvPr userDrawn="1"/>
        </p:nvSpPr>
        <p:spPr>
          <a:xfrm>
            <a:off x="911225" y="2024063"/>
            <a:ext cx="71643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Level 1 Essential Digital Skills</a:t>
            </a:r>
          </a:p>
          <a:p>
            <a:r>
              <a:rPr lang="en-GB" sz="3200" b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(603/7118/3)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F51A2F-F2F6-48AD-8D70-7BEAFB5D6B13}"/>
              </a:ext>
            </a:extLst>
          </p:cNvPr>
          <p:cNvSpPr txBox="1"/>
          <p:nvPr userDrawn="1"/>
        </p:nvSpPr>
        <p:spPr>
          <a:xfrm>
            <a:off x="442913" y="5753819"/>
            <a:ext cx="763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r>
              <a:rPr lang="en-GB" sz="1800">
                <a:solidFill>
                  <a:srgbClr val="333333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Version 3.0   </a:t>
            </a:r>
            <a:r>
              <a:rPr lang="en-GB" sz="1800" dirty="0">
                <a:solidFill>
                  <a:srgbClr val="333333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|   February 2022</a:t>
            </a:r>
            <a:endParaRPr lang="en-US" sz="1800" dirty="0">
              <a:solidFill>
                <a:srgbClr val="333333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780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number t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089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number no t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41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1929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437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81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1EB166-4BAB-40E3-8D23-58FFAC43AF81}"/>
              </a:ext>
            </a:extLst>
          </p:cNvPr>
          <p:cNvSpPr/>
          <p:nvPr userDrawn="1"/>
        </p:nvSpPr>
        <p:spPr>
          <a:xfrm>
            <a:off x="454114" y="4270600"/>
            <a:ext cx="11294974" cy="983344"/>
          </a:xfrm>
          <a:prstGeom prst="rect">
            <a:avLst/>
          </a:prstGeom>
          <a:solidFill>
            <a:srgbClr val="A09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E25C30-C709-45AB-A91C-BF2A80954DC2}"/>
              </a:ext>
            </a:extLst>
          </p:cNvPr>
          <p:cNvSpPr/>
          <p:nvPr userDrawn="1"/>
        </p:nvSpPr>
        <p:spPr>
          <a:xfrm>
            <a:off x="454114" y="5253944"/>
            <a:ext cx="11294974" cy="983344"/>
          </a:xfrm>
          <a:prstGeom prst="rect">
            <a:avLst/>
          </a:prstGeom>
          <a:solidFill>
            <a:srgbClr val="A09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D92375D9-477B-469B-BA66-4B9A7EC9CD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34" y="4443672"/>
            <a:ext cx="659181" cy="6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5611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1385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1358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2811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03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 Breaker t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06A6B180-6D6E-45E2-AE8D-94A776BA96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619" y="919669"/>
            <a:ext cx="1260000" cy="1260000"/>
          </a:xfrm>
          <a:prstGeom prst="rect">
            <a:avLst/>
          </a:prstGeom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Ice Breaker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810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 breaker no t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06A6B180-6D6E-45E2-AE8D-94A776BA96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619" y="919669"/>
            <a:ext cx="1260000" cy="1260000"/>
          </a:xfrm>
          <a:prstGeom prst="rect">
            <a:avLst/>
          </a:prstGeom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Ice Breaker Activity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778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7649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757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233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2662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283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154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67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1275">
          <p15:clr>
            <a:srgbClr val="F26B43"/>
          </p15:clr>
        </p15:guide>
        <p15:guide id="3" orient="horz" pos="4247">
          <p15:clr>
            <a:srgbClr val="F26B43"/>
          </p15:clr>
        </p15:guide>
        <p15:guide id="4" pos="5087">
          <p15:clr>
            <a:srgbClr val="F26B43"/>
          </p15:clr>
        </p15:guide>
        <p15:guide id="5" pos="574">
          <p15:clr>
            <a:srgbClr val="F26B43"/>
          </p15:clr>
        </p15:guide>
        <p15:guide id="6" orient="horz" pos="336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97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777">
          <p15:clr>
            <a:srgbClr val="F26B43"/>
          </p15:clr>
        </p15:guide>
        <p15:guide id="3" orient="horz" pos="3929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11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0CBD2-88AD-45A4-AF2A-213769259C7F}"/>
              </a:ext>
            </a:extLst>
          </p:cNvPr>
          <p:cNvSpPr txBox="1"/>
          <p:nvPr/>
        </p:nvSpPr>
        <p:spPr>
          <a:xfrm>
            <a:off x="9777645" y="4632348"/>
            <a:ext cx="1808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10 Minutes</a:t>
            </a:r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1775010C-A217-4A51-A30A-8C31920FFB4C}"/>
              </a:ext>
            </a:extLst>
          </p:cNvPr>
          <p:cNvSpPr>
            <a:spLocks noGrp="1"/>
          </p:cNvSpPr>
          <p:nvPr/>
        </p:nvSpPr>
        <p:spPr>
          <a:xfrm>
            <a:off x="442913" y="1844675"/>
            <a:ext cx="8181474" cy="4392613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How do you make sure your personal devices are protected?</a:t>
            </a:r>
          </a:p>
        </p:txBody>
      </p:sp>
    </p:spTree>
    <p:extLst>
      <p:ext uri="{BB962C8B-B14F-4D97-AF65-F5344CB8AC3E}">
        <p14:creationId xmlns:p14="http://schemas.microsoft.com/office/powerpoint/2010/main" val="562349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09576" y="1136650"/>
            <a:ext cx="12266896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Authentication Factors</a:t>
            </a:r>
            <a:b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(S1 LO1 1.1, 1.2)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2912" y="2158588"/>
            <a:ext cx="11306175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There are several types of authentication factors that exist.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We may group these methods as: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Something you know.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Something you have.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Something you are.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Biometrics</a:t>
            </a:r>
          </a:p>
        </p:txBody>
      </p:sp>
    </p:spTree>
    <p:extLst>
      <p:ext uri="{BB962C8B-B14F-4D97-AF65-F5344CB8AC3E}">
        <p14:creationId xmlns:p14="http://schemas.microsoft.com/office/powerpoint/2010/main" val="3301448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09576" y="1136650"/>
            <a:ext cx="12266896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Authentication Factors</a:t>
            </a:r>
            <a:b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(S1 LO1 1.1, 1.2)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2912" y="2183252"/>
            <a:ext cx="1130617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Common authentication factors: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Password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PIN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Secret Question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Mobile phone / apps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Smartcard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Biometrics</a:t>
            </a:r>
          </a:p>
        </p:txBody>
      </p:sp>
    </p:spTree>
    <p:extLst>
      <p:ext uri="{BB962C8B-B14F-4D97-AF65-F5344CB8AC3E}">
        <p14:creationId xmlns:p14="http://schemas.microsoft.com/office/powerpoint/2010/main" val="3915702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197" y="1233488"/>
            <a:ext cx="10112375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Passwords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3" y="1958975"/>
            <a:ext cx="9119939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Passwords are one of the most commonly used methods of authentication.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When you sign up to an account (e.g. Email) you are asked to create a password.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should be known only to you, be difficult to guess and easy to remember.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The current guidance on passwords is to choose 3 memorable words.</a:t>
            </a:r>
          </a:p>
        </p:txBody>
      </p:sp>
    </p:spTree>
    <p:extLst>
      <p:ext uri="{BB962C8B-B14F-4D97-AF65-F5344CB8AC3E}">
        <p14:creationId xmlns:p14="http://schemas.microsoft.com/office/powerpoint/2010/main" val="2408044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76406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PIN</a:t>
            </a:r>
          </a:p>
        </p:txBody>
      </p:sp>
      <p:sp>
        <p:nvSpPr>
          <p:cNvPr id="4" name="Rectangle 3"/>
          <p:cNvSpPr/>
          <p:nvPr/>
        </p:nvSpPr>
        <p:spPr>
          <a:xfrm>
            <a:off x="442913" y="1993265"/>
            <a:ext cx="9684067" cy="3901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Personal Identification Number (PIN) is often used to unlock mobile devices like smartphones.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PIN is normally 4-6 numerical digits, though some systems allow for letters to be used.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PINs provide a quick and secure authentication method.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Always be careful to make sure no one is watching you put in a PIN number.</a:t>
            </a:r>
          </a:p>
        </p:txBody>
      </p:sp>
    </p:spTree>
    <p:extLst>
      <p:ext uri="{BB962C8B-B14F-4D97-AF65-F5344CB8AC3E}">
        <p14:creationId xmlns:p14="http://schemas.microsoft.com/office/powerpoint/2010/main" val="2594932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4280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Secret Question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2" y="1933529"/>
            <a:ext cx="11306175" cy="362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 secret question is often set up when making a new account.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might be used when you log in to system, or it may be used as part of the process if 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forget your login details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.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Be sure to pick questions that are appropriate to the system.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Do not use questions that others would easily know the answer to, such as: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What is your middle name?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What is a memorable name?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Where is your favourite holiday destination?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3856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4280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Mobile Phone / Apps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3" y="1958977"/>
            <a:ext cx="11306176" cy="2757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More and more we link our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mobile phone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to accounts that we hold.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might be used to log in to a system.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may receive a text message to your phone.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Some systems even have an App that can be used as you log in to a system.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An example would be the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Microsoft Authenticator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app that can be used to login to any Microsoft system.</a:t>
            </a:r>
          </a:p>
        </p:txBody>
      </p:sp>
    </p:spTree>
    <p:extLst>
      <p:ext uri="{BB962C8B-B14F-4D97-AF65-F5344CB8AC3E}">
        <p14:creationId xmlns:p14="http://schemas.microsoft.com/office/powerpoint/2010/main" val="31448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4280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Smartcards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3" y="1993265"/>
            <a:ext cx="11103142" cy="256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Smartcards are often used to access buildings, but can be used to unlock systems.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 smartcard is normally credit card in size and has a chip which contains identification data.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Similar to smartcards are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fobs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that serve similar purpose.  A small plastic object used to access systems.</a:t>
            </a:r>
          </a:p>
        </p:txBody>
      </p:sp>
    </p:spTree>
    <p:extLst>
      <p:ext uri="{BB962C8B-B14F-4D97-AF65-F5344CB8AC3E}">
        <p14:creationId xmlns:p14="http://schemas.microsoft.com/office/powerpoint/2010/main" val="803151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61816" y="1233488"/>
            <a:ext cx="84280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Biometrics</a:t>
            </a:r>
            <a:endParaRPr lang="en-GB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1816" y="1844675"/>
            <a:ext cx="8505448" cy="3190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Biometrics are our physical features.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might use your thumb/fingerprint to log in to a system.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Your phone might use its camera to scan your face or eyes to allow you access.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These are all biometric authentication methods.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Biometrics are considered to be the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most secure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method to protect a system.</a:t>
            </a:r>
          </a:p>
        </p:txBody>
      </p:sp>
    </p:spTree>
    <p:extLst>
      <p:ext uri="{BB962C8B-B14F-4D97-AF65-F5344CB8AC3E}">
        <p14:creationId xmlns:p14="http://schemas.microsoft.com/office/powerpoint/2010/main" val="157094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428038" cy="708025"/>
          </a:xfrm>
          <a:prstGeom prst="rect">
            <a:avLst/>
          </a:prstGeom>
        </p:spPr>
        <p:txBody>
          <a:bodyPr/>
          <a:lstStyle/>
          <a:p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Multi-Factor Authentication </a:t>
            </a:r>
            <a:b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(S1 LO1 1.1, 1.2)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2913" y="2329250"/>
            <a:ext cx="9626917" cy="256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Multi-factor authentication is when more than one type of authentication is used.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An example might be logging in to your online banking.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may type in your username and password on the website.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may then be asked to confirm a code that is sent to your mobile phone.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05647F-A296-47CC-8564-AEE287999FF7}"/>
              </a:ext>
            </a:extLst>
          </p:cNvPr>
          <p:cNvSpPr/>
          <p:nvPr/>
        </p:nvSpPr>
        <p:spPr>
          <a:xfrm>
            <a:off x="420054" y="5253944"/>
            <a:ext cx="7169466" cy="983344"/>
          </a:xfrm>
          <a:prstGeom prst="rect">
            <a:avLst/>
          </a:prstGeom>
          <a:solidFill>
            <a:srgbClr val="A09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072427-0A0B-45C5-9045-310E4D1587C1}"/>
              </a:ext>
            </a:extLst>
          </p:cNvPr>
          <p:cNvSpPr txBox="1"/>
          <p:nvPr/>
        </p:nvSpPr>
        <p:spPr>
          <a:xfrm>
            <a:off x="1354931" y="5391627"/>
            <a:ext cx="5811680" cy="707886"/>
          </a:xfrm>
          <a:prstGeom prst="rect">
            <a:avLst/>
          </a:prstGeom>
          <a:solidFill>
            <a:srgbClr val="A098FA"/>
          </a:solidFill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</a:pPr>
            <a:r>
              <a:rPr lang="en-GB" sz="2000" dirty="0">
                <a:solidFill>
                  <a:srgbClr val="333333"/>
                </a:solidFill>
                <a:latin typeface="Arial" panose="020B0604020202020204"/>
              </a:rPr>
              <a:t>Do you use any systems that require multi-factor authentication?</a:t>
            </a:r>
            <a:endParaRPr lang="en-US" sz="2000" dirty="0">
              <a:solidFill>
                <a:srgbClr val="333333"/>
              </a:solidFill>
              <a:latin typeface="Arial" panose="020B0604020202020204"/>
            </a:endParaRP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EA5DDDB5-8325-4963-8083-2349CA470C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10" y="5426970"/>
            <a:ext cx="637200" cy="6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43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9246870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Activity 2: Methods of Authentication </a:t>
            </a:r>
            <a:b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(S1 LO1 1.1, 1.2)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4DAFE32-6CEE-4E89-AEFF-7A5D4F2BE61D}"/>
              </a:ext>
            </a:extLst>
          </p:cNvPr>
          <p:cNvSpPr>
            <a:spLocks noGrp="1"/>
          </p:cNvSpPr>
          <p:nvPr/>
        </p:nvSpPr>
        <p:spPr>
          <a:xfrm>
            <a:off x="442913" y="2330373"/>
            <a:ext cx="8399663" cy="3294139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Authentication methods are often described as being in the following three groups: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Something you know.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Something you have.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Something you are.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Using authentication methods that we have covered briefly describe each using an example.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10CBD2-88AD-45A4-AF2A-213769259C7F}"/>
              </a:ext>
            </a:extLst>
          </p:cNvPr>
          <p:cNvSpPr txBox="1"/>
          <p:nvPr/>
        </p:nvSpPr>
        <p:spPr>
          <a:xfrm>
            <a:off x="9812538" y="4658817"/>
            <a:ext cx="154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10 Minutes</a:t>
            </a:r>
          </a:p>
        </p:txBody>
      </p:sp>
    </p:spTree>
    <p:extLst>
      <p:ext uri="{BB962C8B-B14F-4D97-AF65-F5344CB8AC3E}">
        <p14:creationId xmlns:p14="http://schemas.microsoft.com/office/powerpoint/2010/main" val="3080296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626F704C-3227-452B-906A-A84B33DD2AE0}"/>
              </a:ext>
            </a:extLst>
          </p:cNvPr>
          <p:cNvSpPr>
            <a:spLocks noGrp="1"/>
          </p:cNvSpPr>
          <p:nvPr/>
        </p:nvSpPr>
        <p:spPr>
          <a:xfrm>
            <a:off x="442913" y="1844675"/>
            <a:ext cx="10515600" cy="4589429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In the previous session we covered:</a:t>
            </a: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How to use price comparison websites.</a:t>
            </a: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How we compare products when buying online.</a:t>
            </a: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Identifying how to stay safe online.</a:t>
            </a: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How the HTTPS and public key infrastructure secure our online activities.</a:t>
            </a:r>
          </a:p>
          <a:p>
            <a:pPr lvl="0">
              <a:lnSpc>
                <a:spcPct val="100000"/>
              </a:lnSpc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lvl="1">
              <a:buFont typeface="Courier New" panose="02070309020205020404" pitchFamily="49" charset="0"/>
              <a:buChar char="o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5975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1848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11274425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Protecting Your Personal Devices</a:t>
            </a:r>
          </a:p>
        </p:txBody>
      </p:sp>
    </p:spTree>
    <p:extLst>
      <p:ext uri="{BB962C8B-B14F-4D97-AF65-F5344CB8AC3E}">
        <p14:creationId xmlns:p14="http://schemas.microsoft.com/office/powerpoint/2010/main" val="2362977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11274425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Anti-Virus</a:t>
            </a:r>
          </a:p>
        </p:txBody>
      </p:sp>
      <p:sp>
        <p:nvSpPr>
          <p:cNvPr id="6" name="Rectangle 5"/>
          <p:cNvSpPr/>
          <p:nvPr/>
        </p:nvSpPr>
        <p:spPr>
          <a:xfrm>
            <a:off x="411163" y="2046152"/>
            <a:ext cx="11306175" cy="256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Anti-Virus applications can help protect your devices by finding viruses on your device.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If your device holds important data or is connected to the Internet 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must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use anti-virus software.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Anti-virus software works by looking for suspicious files and activity on a system either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removing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or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quarantining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them</a:t>
            </a:r>
            <a:r>
              <a:rPr lang="en-GB" sz="2000" dirty="0">
                <a:solidFill>
                  <a:prstClr val="black"/>
                </a:solidFill>
                <a:latin typeface="Arial" panose="020B060402020202020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5443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74663" y="1233488"/>
            <a:ext cx="11274425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Firewall</a:t>
            </a:r>
            <a:endParaRPr lang="en-GB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2913" y="1989054"/>
            <a:ext cx="10010272" cy="3865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 firewall is a system that can monitor and block network traffic coming in and out of a device.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helps to make sure that harmful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packets of data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cannot enter a device and cause issues.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Devices may have their own firewall application, or a network firewall may be used.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Your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router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at home acts as a firewall for your home network.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does not mean you should not have a firewall on your device however.</a:t>
            </a:r>
            <a:endParaRPr lang="en-GB" sz="2000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2926645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74663" y="1233488"/>
            <a:ext cx="11274425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System Updates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42913" y="1844675"/>
            <a:ext cx="9338761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Operating systems and applications are often updated.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Internet access allows these systems to be improved with new features and functionality.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These updates also contain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security updates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. 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Security updates help protect your devices and their applications from the latest viruses and threats.</a:t>
            </a:r>
          </a:p>
        </p:txBody>
      </p:sp>
    </p:spTree>
    <p:extLst>
      <p:ext uri="{BB962C8B-B14F-4D97-AF65-F5344CB8AC3E}">
        <p14:creationId xmlns:p14="http://schemas.microsoft.com/office/powerpoint/2010/main" val="2475549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Activity 3: Security Audit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4DAFE32-6CEE-4E89-AEFF-7A5D4F2BE61D}"/>
              </a:ext>
            </a:extLst>
          </p:cNvPr>
          <p:cNvSpPr>
            <a:spLocks noGrp="1"/>
          </p:cNvSpPr>
          <p:nvPr/>
        </p:nvSpPr>
        <p:spPr>
          <a:xfrm>
            <a:off x="539798" y="1844675"/>
            <a:ext cx="8399663" cy="2768421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In this activity you will complete a security audit on the computer device that you are using. </a:t>
            </a:r>
          </a:p>
          <a:p>
            <a:pPr lvl="0"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Follow the instructions in the Activity 3 worksheet.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Checking the anti-virus.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Checking firewall status.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Checking for system updates</a:t>
            </a:r>
            <a:r>
              <a:rPr lang="en-GB" sz="2000" dirty="0">
                <a:solidFill>
                  <a:prstClr val="black"/>
                </a:solidFill>
                <a:latin typeface="Arial" panose="020B0604020202020204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10CBD2-88AD-45A4-AF2A-213769259C7F}"/>
              </a:ext>
            </a:extLst>
          </p:cNvPr>
          <p:cNvSpPr txBox="1"/>
          <p:nvPr/>
        </p:nvSpPr>
        <p:spPr>
          <a:xfrm>
            <a:off x="9960526" y="4613096"/>
            <a:ext cx="154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15 Minutes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0F2398-06C3-46A2-98C5-3B715CE6F337}"/>
              </a:ext>
            </a:extLst>
          </p:cNvPr>
          <p:cNvSpPr/>
          <p:nvPr/>
        </p:nvSpPr>
        <p:spPr>
          <a:xfrm>
            <a:off x="442913" y="5253944"/>
            <a:ext cx="6751971" cy="983344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72FD82-3CF9-49C3-A38B-17AA76504C8E}"/>
              </a:ext>
            </a:extLst>
          </p:cNvPr>
          <p:cNvSpPr txBox="1"/>
          <p:nvPr/>
        </p:nvSpPr>
        <p:spPr>
          <a:xfrm>
            <a:off x="1352960" y="5363510"/>
            <a:ext cx="58419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15900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Why do you think the network can be set up differently for public and private networks? </a:t>
            </a:r>
            <a:endParaRPr lang="en-GB" sz="2000" dirty="0">
              <a:solidFill>
                <a:srgbClr val="333333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Text, logo&#10;&#10;Description automatically generated">
            <a:extLst>
              <a:ext uri="{FF2B5EF4-FFF2-40B4-BE49-F238E27FC236}">
                <a16:creationId xmlns:a16="http://schemas.microsoft.com/office/drawing/2014/main" id="{0A4CE271-EF3A-4A5A-B5DF-0134573441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37" y="5401989"/>
            <a:ext cx="640081" cy="64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610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187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/>
        </p:nvSpPr>
        <p:spPr>
          <a:xfrm>
            <a:off x="442912" y="1844675"/>
            <a:ext cx="11306175" cy="4589429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latin typeface="Arial" panose="020B0604020202020204"/>
              </a:rPr>
              <a:t>Complete this short quiz:</a:t>
            </a:r>
          </a:p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1.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Which authentication factor is the considered most secure: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400" dirty="0">
                <a:latin typeface="Arial" panose="020B0604020202020204"/>
              </a:rPr>
              <a:t>a. PIN			b. Smartcard                   c. Fingerprint</a:t>
            </a:r>
            <a:endParaRPr lang="en-GB" sz="2400" dirty="0">
              <a:latin typeface="Arial" panose="020B0604020202020204"/>
              <a:cs typeface="Arial"/>
            </a:endParaRPr>
          </a:p>
          <a:p>
            <a:pPr marL="0" lvl="0" indent="0">
              <a:lnSpc>
                <a:spcPct val="110000"/>
              </a:lnSpc>
              <a:buNone/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2.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Which of the following is used to stop harmful traffic from entering your device or network?</a:t>
            </a:r>
          </a:p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a. Anti-virus		b. Firewall		c. Switch</a:t>
            </a:r>
          </a:p>
          <a:p>
            <a:pPr marL="0" lvl="0" indent="0">
              <a:lnSpc>
                <a:spcPct val="110000"/>
              </a:lnSpc>
              <a:buNone/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3.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_______ are designed to fix known problems and security issues in an operating system.</a:t>
            </a:r>
          </a:p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a. System Updates 	b. Firewall		 c. Anti-virus</a:t>
            </a:r>
          </a:p>
        </p:txBody>
      </p:sp>
    </p:spTree>
    <p:extLst>
      <p:ext uri="{BB962C8B-B14F-4D97-AF65-F5344CB8AC3E}">
        <p14:creationId xmlns:p14="http://schemas.microsoft.com/office/powerpoint/2010/main" val="11031211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153127-BDBE-42B1-9067-2EBD3C41796D}"/>
              </a:ext>
            </a:extLst>
          </p:cNvPr>
          <p:cNvSpPr txBox="1"/>
          <p:nvPr/>
        </p:nvSpPr>
        <p:spPr>
          <a:xfrm>
            <a:off x="568291" y="1844675"/>
            <a:ext cx="8556458" cy="4442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By the end of the session</a:t>
            </a:r>
          </a:p>
          <a:p>
            <a:pPr lvl="0">
              <a:spcBef>
                <a:spcPts val="1000"/>
              </a:spcBef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must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be able to: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Identify simple steps to protect devices and data.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Identify methods of authentication.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may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also be able to: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Describe methods of authentication.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Improve the security of your personal devices.</a:t>
            </a:r>
            <a:endParaRPr lang="en-GB" sz="2000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0372978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169B03-B6C0-470E-B974-304F8E496D81}"/>
              </a:ext>
            </a:extLst>
          </p:cNvPr>
          <p:cNvSpPr>
            <a:spLocks noGrp="1"/>
          </p:cNvSpPr>
          <p:nvPr/>
        </p:nvSpPr>
        <p:spPr>
          <a:xfrm>
            <a:off x="585537" y="1844676"/>
            <a:ext cx="10515600" cy="2354345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None/>
            </a:pPr>
            <a:r>
              <a:rPr lang="en-GB" sz="3800" dirty="0">
                <a:solidFill>
                  <a:prstClr val="black"/>
                </a:solidFill>
                <a:latin typeface="Arial" panose="020B0604020202020204"/>
              </a:rPr>
              <a:t>In the next session we will be looking at:</a:t>
            </a:r>
          </a:p>
          <a:p>
            <a:pPr>
              <a:lnSpc>
                <a:spcPct val="120000"/>
              </a:lnSpc>
            </a:pPr>
            <a:r>
              <a:rPr lang="en-GB" sz="3800" dirty="0">
                <a:solidFill>
                  <a:prstClr val="black"/>
                </a:solidFill>
                <a:latin typeface="Arial" panose="020B0604020202020204"/>
              </a:rPr>
              <a:t>What it means to be responsible online.</a:t>
            </a:r>
          </a:p>
          <a:p>
            <a:pPr>
              <a:lnSpc>
                <a:spcPct val="120000"/>
              </a:lnSpc>
            </a:pPr>
            <a:r>
              <a:rPr lang="en-GB" sz="3800" dirty="0">
                <a:solidFill>
                  <a:prstClr val="black"/>
                </a:solidFill>
                <a:latin typeface="Arial" panose="020B0604020202020204"/>
              </a:rPr>
              <a:t>Methods you can use to block or report inappropriate online content.</a:t>
            </a:r>
          </a:p>
          <a:p>
            <a:pPr lvl="1">
              <a:lnSpc>
                <a:spcPct val="120000"/>
              </a:lnSpc>
            </a:pPr>
            <a:r>
              <a:rPr lang="en-GB" sz="3800" dirty="0">
                <a:solidFill>
                  <a:prstClr val="black"/>
                </a:solidFill>
                <a:latin typeface="Arial" panose="020B0604020202020204"/>
              </a:rPr>
              <a:t>The consequences of inappropriate online behaviour.</a:t>
            </a:r>
          </a:p>
          <a:p>
            <a:pPr lvl="1">
              <a:lnSpc>
                <a:spcPct val="120000"/>
              </a:lnSpc>
            </a:pPr>
            <a:r>
              <a:rPr lang="en-GB" sz="3800" dirty="0">
                <a:solidFill>
                  <a:prstClr val="black"/>
                </a:solidFill>
                <a:latin typeface="Arial" panose="020B0604020202020204"/>
              </a:rPr>
              <a:t>Laws and legislation that impact on using digital devices.</a:t>
            </a:r>
          </a:p>
          <a:p>
            <a:pPr lvl="0">
              <a:lnSpc>
                <a:spcPct val="110000"/>
              </a:lnSpc>
            </a:pPr>
            <a:endParaRPr lang="en-GB" sz="100" dirty="0">
              <a:solidFill>
                <a:prstClr val="black"/>
              </a:solidFill>
              <a:latin typeface="Arial" panose="020B0604020202020204"/>
            </a:endParaRPr>
          </a:p>
          <a:p>
            <a:pPr marL="0" lvl="0" indent="0">
              <a:lnSpc>
                <a:spcPct val="150000"/>
              </a:lnSpc>
              <a:buNone/>
            </a:pPr>
            <a:endParaRPr lang="en-GB" sz="200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A84179-5168-4D6A-8FAF-B7149ACDEE56}"/>
              </a:ext>
            </a:extLst>
          </p:cNvPr>
          <p:cNvSpPr txBox="1"/>
          <p:nvPr/>
        </p:nvSpPr>
        <p:spPr>
          <a:xfrm>
            <a:off x="1452813" y="4283242"/>
            <a:ext cx="10153650" cy="1427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000" b="1" dirty="0">
                <a:solidFill>
                  <a:srgbClr val="333333"/>
                </a:solidFill>
                <a:latin typeface="Arial" panose="020B0604020202020204"/>
              </a:rPr>
              <a:t>Optional Home Study:</a:t>
            </a:r>
          </a:p>
          <a:p>
            <a:pPr lvl="0">
              <a:lnSpc>
                <a:spcPct val="150000"/>
              </a:lnSpc>
            </a:pPr>
            <a:r>
              <a:rPr lang="en-GB" sz="2000" dirty="0">
                <a:solidFill>
                  <a:srgbClr val="333333"/>
                </a:solidFill>
                <a:latin typeface="Arial" panose="020B0604020202020204"/>
              </a:rPr>
              <a:t>Think about the different types of authentication you use this week.  </a:t>
            </a:r>
          </a:p>
          <a:p>
            <a:pPr lvl="0">
              <a:lnSpc>
                <a:spcPct val="150000"/>
              </a:lnSpc>
            </a:pPr>
            <a:r>
              <a:rPr lang="en-GB" sz="2000" dirty="0">
                <a:solidFill>
                  <a:srgbClr val="333333"/>
                </a:solidFill>
                <a:latin typeface="Arial" panose="020B0604020202020204"/>
              </a:rPr>
              <a:t>Discuss them with the group next week</a:t>
            </a:r>
            <a:endParaRPr lang="en-GB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615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1BE02E-E771-4620-BF12-E442D4A08109}"/>
              </a:ext>
            </a:extLst>
          </p:cNvPr>
          <p:cNvSpPr txBox="1"/>
          <p:nvPr/>
        </p:nvSpPr>
        <p:spPr>
          <a:xfrm>
            <a:off x="442913" y="5672307"/>
            <a:ext cx="6102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333333"/>
                </a:solidFill>
                <a:latin typeface="Arial"/>
                <a:cs typeface="Arial"/>
              </a:rPr>
              <a:t>Session </a:t>
            </a:r>
            <a:r>
              <a:rPr lang="en-GB" sz="1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– Protecting Personal Devices</a:t>
            </a:r>
          </a:p>
        </p:txBody>
      </p:sp>
    </p:spTree>
    <p:extLst>
      <p:ext uri="{BB962C8B-B14F-4D97-AF65-F5344CB8AC3E}">
        <p14:creationId xmlns:p14="http://schemas.microsoft.com/office/powerpoint/2010/main" val="4232596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153127-BDBE-42B1-9067-2EBD3C41796D}"/>
              </a:ext>
            </a:extLst>
          </p:cNvPr>
          <p:cNvSpPr txBox="1"/>
          <p:nvPr/>
        </p:nvSpPr>
        <p:spPr>
          <a:xfrm>
            <a:off x="568291" y="1844675"/>
            <a:ext cx="8556458" cy="4442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By the end of the session</a:t>
            </a:r>
          </a:p>
          <a:p>
            <a:pPr lvl="0">
              <a:spcBef>
                <a:spcPts val="1000"/>
              </a:spcBef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must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be able to: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Identify simple steps to protect devices and data.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Identify methods of authentication.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may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also be able to: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Describe methods of authentication.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Improve the security of your personal devices.</a:t>
            </a:r>
            <a:endParaRPr lang="en-GB" sz="2000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550737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210550" cy="708025"/>
          </a:xfrm>
          <a:prstGeom prst="rect">
            <a:avLst/>
          </a:prstGeom>
        </p:spPr>
        <p:txBody>
          <a:bodyPr/>
          <a:lstStyle/>
          <a:p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Protecting Personal Devices</a:t>
            </a:r>
            <a:b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(S1 LO1 1.1)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458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9028113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Locking Devices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3" y="1889426"/>
            <a:ext cx="7892714" cy="256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 simple way to protect a device is to ensure that it is locked when not in use.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makes sure that other people cannot use the device.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Different devices lock in different ways.  You may need to look at the manual or online to find out how.</a:t>
            </a:r>
          </a:p>
        </p:txBody>
      </p:sp>
    </p:spTree>
    <p:extLst>
      <p:ext uri="{BB962C8B-B14F-4D97-AF65-F5344CB8AC3E}">
        <p14:creationId xmlns:p14="http://schemas.microsoft.com/office/powerpoint/2010/main" val="1181601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716963" cy="708025"/>
          </a:xfrm>
          <a:prstGeom prst="rect">
            <a:avLst/>
          </a:prstGeom>
        </p:spPr>
        <p:txBody>
          <a:bodyPr/>
          <a:lstStyle/>
          <a:p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Authentication (S1 LO1 1.1, 1.2)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2913" y="1941513"/>
            <a:ext cx="9673390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Authentication is the process of identifying yourself against a system.  We use authentication to unlock a device to use it.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ensures that only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authorised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users can access systems.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An example might be using your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PIN 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to unlock your phone.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Several types of authentication exist.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9E444C-B341-4785-AC43-056C08FCF419}"/>
              </a:ext>
            </a:extLst>
          </p:cNvPr>
          <p:cNvSpPr/>
          <p:nvPr/>
        </p:nvSpPr>
        <p:spPr>
          <a:xfrm>
            <a:off x="442913" y="5253944"/>
            <a:ext cx="5653087" cy="983344"/>
          </a:xfrm>
          <a:prstGeom prst="rect">
            <a:avLst/>
          </a:prstGeom>
          <a:solidFill>
            <a:srgbClr val="A09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BA8435-5F36-4D4E-A950-DEDED722ABF4}"/>
              </a:ext>
            </a:extLst>
          </p:cNvPr>
          <p:cNvSpPr txBox="1"/>
          <p:nvPr/>
        </p:nvSpPr>
        <p:spPr>
          <a:xfrm>
            <a:off x="1352959" y="5357499"/>
            <a:ext cx="4595453" cy="400110"/>
          </a:xfrm>
          <a:prstGeom prst="rect">
            <a:avLst/>
          </a:prstGeom>
          <a:solidFill>
            <a:srgbClr val="A098FA"/>
          </a:solidFill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333333"/>
                </a:solidFill>
                <a:latin typeface="Arial" panose="020B0604020202020204"/>
              </a:rPr>
              <a:t>What do you use on your devices?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1B1AA4A3-E3F3-46D2-B8F2-EF32757292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87" y="5390138"/>
            <a:ext cx="637200" cy="6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50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76406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Activity 1: The AAA Triangle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3" y="1844675"/>
            <a:ext cx="8300661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Read the information contained in the Activity 1 worksheet.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Describe the following: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Authentication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Authorisation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Accounting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10CBD2-88AD-45A4-AF2A-213769259C7F}"/>
              </a:ext>
            </a:extLst>
          </p:cNvPr>
          <p:cNvSpPr txBox="1"/>
          <p:nvPr/>
        </p:nvSpPr>
        <p:spPr>
          <a:xfrm>
            <a:off x="9999029" y="4641972"/>
            <a:ext cx="154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15 Minutes</a:t>
            </a:r>
          </a:p>
        </p:txBody>
      </p:sp>
    </p:spTree>
    <p:extLst>
      <p:ext uri="{BB962C8B-B14F-4D97-AF65-F5344CB8AC3E}">
        <p14:creationId xmlns:p14="http://schemas.microsoft.com/office/powerpoint/2010/main" val="2821885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813339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e64db948-6ffe-4b44-8657-2937c65f174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440F795A26E348AA3CA7634BFAF6C5" ma:contentTypeVersion="20" ma:contentTypeDescription="Create a new document." ma:contentTypeScope="" ma:versionID="bb3c611d306aa09a776be95ad98c7521">
  <xsd:schema xmlns:xsd="http://www.w3.org/2001/XMLSchema" xmlns:xs="http://www.w3.org/2001/XMLSchema" xmlns:p="http://schemas.microsoft.com/office/2006/metadata/properties" xmlns:ns1="http://schemas.microsoft.com/sharepoint/v3" xmlns:ns2="e64db948-6ffe-4b44-8657-2937c65f174c" xmlns:ns3="23a673d0-6c97-4602-af76-52d498a4d789" targetNamespace="http://schemas.microsoft.com/office/2006/metadata/properties" ma:root="true" ma:fieldsID="8a4baa37b22a6111cabf57fc76cf50f4" ns1:_="" ns2:_="" ns3:_="">
    <xsd:import namespace="http://schemas.microsoft.com/sharepoint/v3"/>
    <xsd:import namespace="e64db948-6ffe-4b44-8657-2937c65f174c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4db948-6ffe-4b44-8657-2937c65f17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7B5A72-D85B-43D4-AEBC-F846AF4F4C43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2006/documentManagement/types"/>
    <ds:schemaRef ds:uri="23a673d0-6c97-4602-af76-52d498a4d789"/>
    <ds:schemaRef ds:uri="http://schemas.microsoft.com/office/infopath/2007/PartnerControls"/>
    <ds:schemaRef ds:uri="http://www.w3.org/XML/1998/namespace"/>
    <ds:schemaRef ds:uri="8a220d04-cd4c-4a42-a0ef-10d364ba1cb5"/>
    <ds:schemaRef ds:uri="http://schemas.microsoft.com/sharepoint/v3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9FEE0E-0E80-4E48-8E7F-AFA3F077C0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64db948-6ffe-4b44-8657-2937c65f174c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4058</TotalTime>
  <Words>1908</Words>
  <Application>Microsoft Office PowerPoint</Application>
  <PresentationFormat>Widescreen</PresentationFormat>
  <Paragraphs>234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Courier New</vt:lpstr>
      <vt:lpstr>Verdana</vt:lpstr>
      <vt:lpstr>Title screen</vt:lpstr>
      <vt:lpstr>Feature screens</vt:lpstr>
      <vt:lpstr>PowerPoint Presentation</vt:lpstr>
      <vt:lpstr>PowerPoint Presentation</vt:lpstr>
      <vt:lpstr>PowerPoint Presentation</vt:lpstr>
      <vt:lpstr>PowerPoint Presentation</vt:lpstr>
      <vt:lpstr>Protecting Personal Devices (S1 LO1 1.1)</vt:lpstr>
      <vt:lpstr>Locking Devices</vt:lpstr>
      <vt:lpstr>Authentication (S1 LO1 1.1, 1.2)</vt:lpstr>
      <vt:lpstr>Activity 1: The AAA Triangle</vt:lpstr>
      <vt:lpstr>PowerPoint Presentation</vt:lpstr>
      <vt:lpstr>Authentication Factors (S1 LO1 1.1, 1.2)</vt:lpstr>
      <vt:lpstr>Authentication Factors (S1 LO1 1.1, 1.2)</vt:lpstr>
      <vt:lpstr>Passwords</vt:lpstr>
      <vt:lpstr>PIN</vt:lpstr>
      <vt:lpstr>Secret Question</vt:lpstr>
      <vt:lpstr>Mobile Phone / Apps</vt:lpstr>
      <vt:lpstr>Smartcards</vt:lpstr>
      <vt:lpstr>Biometrics</vt:lpstr>
      <vt:lpstr>Multi-Factor Authentication  (S1 LO1 1.1, 1.2)</vt:lpstr>
      <vt:lpstr>Activity 2: Methods of Authentication  (S1 LO1 1.1, 1.2)</vt:lpstr>
      <vt:lpstr>PowerPoint Presentation</vt:lpstr>
      <vt:lpstr>Protecting Your Personal Devices</vt:lpstr>
      <vt:lpstr>Anti-Virus</vt:lpstr>
      <vt:lpstr>Firewall</vt:lpstr>
      <vt:lpstr>System Updates</vt:lpstr>
      <vt:lpstr>Activity 3: Security Audit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Neil Johnson</cp:lastModifiedBy>
  <cp:revision>271</cp:revision>
  <dcterms:created xsi:type="dcterms:W3CDTF">2021-03-05T10:31:48Z</dcterms:created>
  <dcterms:modified xsi:type="dcterms:W3CDTF">2024-11-06T15:34:09Z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0x0101009B440F795A26E348AA3CA7634BFAF6C5</vt:lpwstr>
  </property>
</Properties>
</file>