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7" r:id="rId5"/>
    <p:sldMasterId id="2147483700" r:id="rId6"/>
  </p:sldMasterIdLst>
  <p:notesMasterIdLst>
    <p:notesMasterId r:id="rId30"/>
  </p:notesMasterIdLst>
  <p:handoutMasterIdLst>
    <p:handoutMasterId r:id="rId31"/>
  </p:handoutMasterIdLst>
  <p:sldIdLst>
    <p:sldId id="277" r:id="rId7"/>
    <p:sldId id="299" r:id="rId8"/>
    <p:sldId id="279" r:id="rId9"/>
    <p:sldId id="302" r:id="rId10"/>
    <p:sldId id="301" r:id="rId11"/>
    <p:sldId id="304" r:id="rId12"/>
    <p:sldId id="280" r:id="rId13"/>
    <p:sldId id="305" r:id="rId14"/>
    <p:sldId id="282" r:id="rId15"/>
    <p:sldId id="283" r:id="rId16"/>
    <p:sldId id="284" r:id="rId17"/>
    <p:sldId id="306" r:id="rId18"/>
    <p:sldId id="300" r:id="rId19"/>
    <p:sldId id="328" r:id="rId20"/>
    <p:sldId id="323" r:id="rId21"/>
    <p:sldId id="322" r:id="rId22"/>
    <p:sldId id="325" r:id="rId23"/>
    <p:sldId id="296" r:id="rId24"/>
    <p:sldId id="324" r:id="rId25"/>
    <p:sldId id="326" r:id="rId26"/>
    <p:sldId id="327" r:id="rId27"/>
    <p:sldId id="297" r:id="rId28"/>
    <p:sldId id="298" r:id="rId2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F9D7"/>
    <a:srgbClr val="6F61DB"/>
    <a:srgbClr val="333333"/>
    <a:srgbClr val="A098F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34FFAD-CB71-338D-8BB6-2E1648641726}" v="14" dt="2025-07-28T12:48:55.712"/>
    <p1510:client id="{555F2679-BF00-2BFF-403D-9D1017D5172B}" v="1" dt="2025-07-28T12:38:12.380"/>
    <p1510:client id="{ACF04B60-0B4A-458C-BB7A-E70424318278}" v="6" dt="2025-07-28T12:42:58.914"/>
    <p1510:client id="{AF68E8EC-03C1-424B-800B-2851EC5E3521}" v="1" dt="2025-07-28T12:39:40.9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il Johnson" userId="5c5162c2-a8d8-436a-bd9e-e64dd3399316" providerId="ADAL" clId="{6390F1EC-04D5-47C8-ADF8-41AB1FE4988D}"/>
    <pc:docChg chg="undo custSel modSld">
      <pc:chgData name="Neil Johnson" userId="5c5162c2-a8d8-436a-bd9e-e64dd3399316" providerId="ADAL" clId="{6390F1EC-04D5-47C8-ADF8-41AB1FE4988D}" dt="2024-09-18T13:28:48.581" v="28"/>
      <pc:docMkLst>
        <pc:docMk/>
      </pc:docMkLst>
      <pc:sldChg chg="modSp mod">
        <pc:chgData name="Neil Johnson" userId="5c5162c2-a8d8-436a-bd9e-e64dd3399316" providerId="ADAL" clId="{6390F1EC-04D5-47C8-ADF8-41AB1FE4988D}" dt="2024-09-18T13:25:55.859" v="1" actId="1076"/>
        <pc:sldMkLst>
          <pc:docMk/>
          <pc:sldMk cId="17373988" sldId="305"/>
        </pc:sldMkLst>
      </pc:sldChg>
      <pc:sldChg chg="addSp delSp modSp mod modAnim">
        <pc:chgData name="Neil Johnson" userId="5c5162c2-a8d8-436a-bd9e-e64dd3399316" providerId="ADAL" clId="{6390F1EC-04D5-47C8-ADF8-41AB1FE4988D}" dt="2024-09-18T13:28:48.581" v="28"/>
        <pc:sldMkLst>
          <pc:docMk/>
          <pc:sldMk cId="3356693510" sldId="306"/>
        </pc:sldMkLst>
      </pc:sldChg>
    </pc:docChg>
  </pc:docChgLst>
  <pc:docChgLst>
    <pc:chgData name="Janine Wincott" userId="S::janinewincott@ncfe.org.uk::27377ce0-ea9e-4e41-8ac2-951ceade9bd5" providerId="AD" clId="Web-{F17A7E47-99FC-AF45-11DF-B3246AF7F990}"/>
    <pc:docChg chg="modSld">
      <pc:chgData name="Janine Wincott" userId="S::janinewincott@ncfe.org.uk::27377ce0-ea9e-4e41-8ac2-951ceade9bd5" providerId="AD" clId="Web-{F17A7E47-99FC-AF45-11DF-B3246AF7F990}" dt="2024-10-03T08:18:40.590" v="22" actId="20577"/>
      <pc:docMkLst>
        <pc:docMk/>
      </pc:docMkLst>
      <pc:sldChg chg="modSp">
        <pc:chgData name="Janine Wincott" userId="S::janinewincott@ncfe.org.uk::27377ce0-ea9e-4e41-8ac2-951ceade9bd5" providerId="AD" clId="Web-{F17A7E47-99FC-AF45-11DF-B3246AF7F990}" dt="2024-10-03T08:18:40.590" v="22" actId="20577"/>
        <pc:sldMkLst>
          <pc:docMk/>
          <pc:sldMk cId="1528647693" sldId="297"/>
        </pc:sldMkLst>
      </pc:sldChg>
    </pc:docChg>
  </pc:docChgLst>
  <pc:docChgLst>
    <pc:chgData name="Victoria Bell" userId="7b8711d9-2d0b-4bf9-a333-b184b2c55aa4" providerId="ADAL" clId="{2F00D572-89CE-4AB8-9C4F-9605FC8543C0}"/>
    <pc:docChg chg="modSld">
      <pc:chgData name="Victoria Bell" userId="7b8711d9-2d0b-4bf9-a333-b184b2c55aa4" providerId="ADAL" clId="{2F00D572-89CE-4AB8-9C4F-9605FC8543C0}" dt="2024-10-22T13:24:31.340" v="1" actId="20577"/>
      <pc:docMkLst>
        <pc:docMk/>
      </pc:docMkLst>
      <pc:sldChg chg="modSp mod">
        <pc:chgData name="Victoria Bell" userId="7b8711d9-2d0b-4bf9-a333-b184b2c55aa4" providerId="ADAL" clId="{2F00D572-89CE-4AB8-9C4F-9605FC8543C0}" dt="2024-10-22T13:24:31.340" v="1" actId="20577"/>
        <pc:sldMkLst>
          <pc:docMk/>
          <pc:sldMk cId="506302167" sldId="280"/>
        </pc:sldMkLst>
      </pc:sldChg>
    </pc:docChg>
  </pc:docChgLst>
  <pc:docChgLst>
    <pc:chgData name="Janine Wincott" userId="27377ce0-ea9e-4e41-8ac2-951ceade9bd5" providerId="ADAL" clId="{29D5B3AD-FBDF-4C5E-A699-73DDD18F9139}"/>
    <pc:docChg chg="undo custSel addSld delSld modSld sldOrd modMainMaster">
      <pc:chgData name="Janine Wincott" userId="27377ce0-ea9e-4e41-8ac2-951ceade9bd5" providerId="ADAL" clId="{29D5B3AD-FBDF-4C5E-A699-73DDD18F9139}" dt="2024-09-09T17:58:56.334" v="4092" actId="1076"/>
      <pc:docMkLst>
        <pc:docMk/>
      </pc:docMkLst>
      <pc:sldChg chg="modSp mod">
        <pc:chgData name="Janine Wincott" userId="27377ce0-ea9e-4e41-8ac2-951ceade9bd5" providerId="ADAL" clId="{29D5B3AD-FBDF-4C5E-A699-73DDD18F9139}" dt="2024-09-09T17:54:11.726" v="4044"/>
        <pc:sldMkLst>
          <pc:docMk/>
          <pc:sldMk cId="4013627122" sldId="277"/>
        </pc:sldMkLst>
      </pc:sldChg>
      <pc:sldChg chg="addSp modSp mod">
        <pc:chgData name="Janine Wincott" userId="27377ce0-ea9e-4e41-8ac2-951ceade9bd5" providerId="ADAL" clId="{29D5B3AD-FBDF-4C5E-A699-73DDD18F9139}" dt="2024-09-09T17:51:08.423" v="3937" actId="20577"/>
        <pc:sldMkLst>
          <pc:docMk/>
          <pc:sldMk cId="87984494" sldId="279"/>
        </pc:sldMkLst>
      </pc:sldChg>
      <pc:sldChg chg="addSp modSp add mod">
        <pc:chgData name="Janine Wincott" userId="27377ce0-ea9e-4e41-8ac2-951ceade9bd5" providerId="ADAL" clId="{29D5B3AD-FBDF-4C5E-A699-73DDD18F9139}" dt="2024-09-09T17:48:01.357" v="3696" actId="962"/>
        <pc:sldMkLst>
          <pc:docMk/>
          <pc:sldMk cId="506302167" sldId="280"/>
        </pc:sldMkLst>
      </pc:sldChg>
      <pc:sldChg chg="modSp mod">
        <pc:chgData name="Janine Wincott" userId="27377ce0-ea9e-4e41-8ac2-951ceade9bd5" providerId="ADAL" clId="{29D5B3AD-FBDF-4C5E-A699-73DDD18F9139}" dt="2024-09-09T17:49:07.091" v="3870" actId="962"/>
        <pc:sldMkLst>
          <pc:docMk/>
          <pc:sldMk cId="3527327739" sldId="282"/>
        </pc:sldMkLst>
      </pc:sldChg>
      <pc:sldChg chg="modSp add mod">
        <pc:chgData name="Janine Wincott" userId="27377ce0-ea9e-4e41-8ac2-951ceade9bd5" providerId="ADAL" clId="{29D5B3AD-FBDF-4C5E-A699-73DDD18F9139}" dt="2024-09-09T15:54:43.336" v="1347" actId="2711"/>
        <pc:sldMkLst>
          <pc:docMk/>
          <pc:sldMk cId="3455960213" sldId="283"/>
        </pc:sldMkLst>
      </pc:sldChg>
      <pc:sldChg chg="delSp modSp mod modAnim">
        <pc:chgData name="Janine Wincott" userId="27377ce0-ea9e-4e41-8ac2-951ceade9bd5" providerId="ADAL" clId="{29D5B3AD-FBDF-4C5E-A699-73DDD18F9139}" dt="2024-09-09T17:58:56.334" v="4092" actId="1076"/>
        <pc:sldMkLst>
          <pc:docMk/>
          <pc:sldMk cId="15504472" sldId="284"/>
        </pc:sldMkLst>
      </pc:sldChg>
      <pc:sldChg chg="modSp del mod">
        <pc:chgData name="Janine Wincott" userId="27377ce0-ea9e-4e41-8ac2-951ceade9bd5" providerId="ADAL" clId="{29D5B3AD-FBDF-4C5E-A699-73DDD18F9139}" dt="2024-09-09T17:26:00.479" v="2519" actId="47"/>
        <pc:sldMkLst>
          <pc:docMk/>
          <pc:sldMk cId="250619187" sldId="295"/>
        </pc:sldMkLst>
      </pc:sldChg>
      <pc:sldChg chg="addSp delSp modSp add mod">
        <pc:chgData name="Janine Wincott" userId="27377ce0-ea9e-4e41-8ac2-951ceade9bd5" providerId="ADAL" clId="{29D5B3AD-FBDF-4C5E-A699-73DDD18F9139}" dt="2024-09-09T17:50:12.484" v="3881" actId="20577"/>
        <pc:sldMkLst>
          <pc:docMk/>
          <pc:sldMk cId="3046247267" sldId="296"/>
        </pc:sldMkLst>
      </pc:sldChg>
      <pc:sldChg chg="addSp delSp modSp mod modClrScheme chgLayout">
        <pc:chgData name="Janine Wincott" userId="27377ce0-ea9e-4e41-8ac2-951ceade9bd5" providerId="ADAL" clId="{29D5B3AD-FBDF-4C5E-A699-73DDD18F9139}" dt="2024-09-09T17:06:23.015" v="2199" actId="6549"/>
        <pc:sldMkLst>
          <pc:docMk/>
          <pc:sldMk cId="1528647693" sldId="297"/>
        </pc:sldMkLst>
      </pc:sldChg>
      <pc:sldChg chg="addSp delSp modSp mod">
        <pc:chgData name="Janine Wincott" userId="27377ce0-ea9e-4e41-8ac2-951ceade9bd5" providerId="ADAL" clId="{29D5B3AD-FBDF-4C5E-A699-73DDD18F9139}" dt="2024-09-09T17:52:28.200" v="4026" actId="20577"/>
        <pc:sldMkLst>
          <pc:docMk/>
          <pc:sldMk cId="4128477542" sldId="298"/>
        </pc:sldMkLst>
      </pc:sldChg>
      <pc:sldChg chg="addSp delSp modSp mod">
        <pc:chgData name="Janine Wincott" userId="27377ce0-ea9e-4e41-8ac2-951ceade9bd5" providerId="ADAL" clId="{29D5B3AD-FBDF-4C5E-A699-73DDD18F9139}" dt="2024-09-09T17:51:17.605" v="3954" actId="20577"/>
        <pc:sldMkLst>
          <pc:docMk/>
          <pc:sldMk cId="350036555" sldId="299"/>
        </pc:sldMkLst>
      </pc:sldChg>
      <pc:sldChg chg="addSp modSp mod modClrScheme chgLayout">
        <pc:chgData name="Janine Wincott" userId="27377ce0-ea9e-4e41-8ac2-951ceade9bd5" providerId="ADAL" clId="{29D5B3AD-FBDF-4C5E-A699-73DDD18F9139}" dt="2024-09-09T17:26:38.429" v="2524" actId="20577"/>
        <pc:sldMkLst>
          <pc:docMk/>
          <pc:sldMk cId="394628744" sldId="300"/>
        </pc:sldMkLst>
      </pc:sldChg>
      <pc:sldChg chg="addSp modSp mod modAnim">
        <pc:chgData name="Janine Wincott" userId="27377ce0-ea9e-4e41-8ac2-951ceade9bd5" providerId="ADAL" clId="{29D5B3AD-FBDF-4C5E-A699-73DDD18F9139}" dt="2024-09-09T17:50:33.689" v="3884" actId="33553"/>
        <pc:sldMkLst>
          <pc:docMk/>
          <pc:sldMk cId="3637518211" sldId="301"/>
        </pc:sldMkLst>
      </pc:sldChg>
      <pc:sldChg chg="addSp modSp mod">
        <pc:chgData name="Janine Wincott" userId="27377ce0-ea9e-4e41-8ac2-951ceade9bd5" providerId="ADAL" clId="{29D5B3AD-FBDF-4C5E-A699-73DDD18F9139}" dt="2024-09-09T17:50:57.332" v="3919" actId="20577"/>
        <pc:sldMkLst>
          <pc:docMk/>
          <pc:sldMk cId="250718844" sldId="302"/>
        </pc:sldMkLst>
      </pc:sldChg>
      <pc:sldChg chg="addSp delSp modSp new mod modClrScheme chgLayout">
        <pc:chgData name="Janine Wincott" userId="27377ce0-ea9e-4e41-8ac2-951ceade9bd5" providerId="ADAL" clId="{29D5B3AD-FBDF-4C5E-A699-73DDD18F9139}" dt="2024-09-09T17:50:45.061" v="3902" actId="20577"/>
        <pc:sldMkLst>
          <pc:docMk/>
          <pc:sldMk cId="2042137385" sldId="303"/>
        </pc:sldMkLst>
      </pc:sldChg>
      <pc:sldChg chg="modSp add mod modAnim">
        <pc:chgData name="Janine Wincott" userId="27377ce0-ea9e-4e41-8ac2-951ceade9bd5" providerId="ADAL" clId="{29D5B3AD-FBDF-4C5E-A699-73DDD18F9139}" dt="2024-09-09T17:50:29.931" v="3883" actId="33553"/>
        <pc:sldMkLst>
          <pc:docMk/>
          <pc:sldMk cId="2606845491" sldId="304"/>
        </pc:sldMkLst>
      </pc:sldChg>
      <pc:sldChg chg="addSp delSp modSp add mod modAnim">
        <pc:chgData name="Janine Wincott" userId="27377ce0-ea9e-4e41-8ac2-951ceade9bd5" providerId="ADAL" clId="{29D5B3AD-FBDF-4C5E-A699-73DDD18F9139}" dt="2024-09-09T17:48:04.557" v="3697" actId="962"/>
        <pc:sldMkLst>
          <pc:docMk/>
          <pc:sldMk cId="17373988" sldId="305"/>
        </pc:sldMkLst>
      </pc:sldChg>
      <pc:sldChg chg="modSp new mod">
        <pc:chgData name="Janine Wincott" userId="27377ce0-ea9e-4e41-8ac2-951ceade9bd5" providerId="ADAL" clId="{29D5B3AD-FBDF-4C5E-A699-73DDD18F9139}" dt="2024-09-09T16:19:36.876" v="1537" actId="20577"/>
        <pc:sldMkLst>
          <pc:docMk/>
          <pc:sldMk cId="3356693510" sldId="306"/>
        </pc:sldMkLst>
      </pc:sldChg>
      <pc:sldChg chg="addSp modSp add del mod">
        <pc:chgData name="Janine Wincott" userId="27377ce0-ea9e-4e41-8ac2-951ceade9bd5" providerId="ADAL" clId="{29D5B3AD-FBDF-4C5E-A699-73DDD18F9139}" dt="2024-09-09T16:42:14.987" v="1944"/>
        <pc:sldMkLst>
          <pc:docMk/>
          <pc:sldMk cId="1986395353" sldId="322"/>
        </pc:sldMkLst>
      </pc:sldChg>
      <pc:sldChg chg="delSp modSp add del mod">
        <pc:chgData name="Janine Wincott" userId="27377ce0-ea9e-4e41-8ac2-951ceade9bd5" providerId="ADAL" clId="{29D5B3AD-FBDF-4C5E-A699-73DDD18F9139}" dt="2024-09-09T16:42:11.322" v="1943" actId="21"/>
        <pc:sldMkLst>
          <pc:docMk/>
          <pc:sldMk cId="2865002131" sldId="323"/>
        </pc:sldMkLst>
      </pc:sldChg>
      <pc:sldChg chg="addSp delSp modSp add mod">
        <pc:chgData name="Janine Wincott" userId="27377ce0-ea9e-4e41-8ac2-951ceade9bd5" providerId="ADAL" clId="{29D5B3AD-FBDF-4C5E-A699-73DDD18F9139}" dt="2024-09-09T17:51:47.390" v="3961" actId="20577"/>
        <pc:sldMkLst>
          <pc:docMk/>
          <pc:sldMk cId="2832680168" sldId="324"/>
        </pc:sldMkLst>
      </pc:sldChg>
      <pc:sldChg chg="addSp delSp modSp add mod ord">
        <pc:chgData name="Janine Wincott" userId="27377ce0-ea9e-4e41-8ac2-951ceade9bd5" providerId="ADAL" clId="{29D5B3AD-FBDF-4C5E-A699-73DDD18F9139}" dt="2024-09-09T17:50:00.583" v="3876" actId="20577"/>
        <pc:sldMkLst>
          <pc:docMk/>
          <pc:sldMk cId="1088732268" sldId="325"/>
        </pc:sldMkLst>
      </pc:sldChg>
      <pc:sldChg chg="addSp delSp modSp add mod">
        <pc:chgData name="Janine Wincott" userId="27377ce0-ea9e-4e41-8ac2-951ceade9bd5" providerId="ADAL" clId="{29D5B3AD-FBDF-4C5E-A699-73DDD18F9139}" dt="2024-09-09T17:51:56.968" v="3966" actId="20577"/>
        <pc:sldMkLst>
          <pc:docMk/>
          <pc:sldMk cId="2407219494" sldId="326"/>
        </pc:sldMkLst>
      </pc:sldChg>
      <pc:sldChg chg="addSp modSp new mod ord modClrScheme chgLayout">
        <pc:chgData name="Janine Wincott" userId="27377ce0-ea9e-4e41-8ac2-951ceade9bd5" providerId="ADAL" clId="{29D5B3AD-FBDF-4C5E-A699-73DDD18F9139}" dt="2024-09-09T17:52:17.669" v="4004" actId="20577"/>
        <pc:sldMkLst>
          <pc:docMk/>
          <pc:sldMk cId="1572661565" sldId="327"/>
        </pc:sldMkLst>
      </pc:sldChg>
      <pc:sldMasterChg chg="delSldLayout modSldLayout">
        <pc:chgData name="Janine Wincott" userId="27377ce0-ea9e-4e41-8ac2-951ceade9bd5" providerId="ADAL" clId="{29D5B3AD-FBDF-4C5E-A699-73DDD18F9139}" dt="2024-09-09T16:34:15.802" v="1676" actId="47"/>
        <pc:sldMasterMkLst>
          <pc:docMk/>
          <pc:sldMasterMk cId="2460954070" sldId="2147483660"/>
        </pc:sldMasterMkLst>
        <pc:sldLayoutChg chg="delSp mod">
          <pc:chgData name="Janine Wincott" userId="27377ce0-ea9e-4e41-8ac2-951ceade9bd5" providerId="ADAL" clId="{29D5B3AD-FBDF-4C5E-A699-73DDD18F9139}" dt="2024-09-09T15:32:05.912" v="493" actId="478"/>
          <pc:sldLayoutMkLst>
            <pc:docMk/>
            <pc:sldMasterMk cId="2460954070" sldId="2147483660"/>
            <pc:sldLayoutMk cId="3834042432" sldId="2147483669"/>
          </pc:sldLayoutMkLst>
        </pc:sldLayoutChg>
        <pc:sldLayoutChg chg="del">
          <pc:chgData name="Janine Wincott" userId="27377ce0-ea9e-4e41-8ac2-951ceade9bd5" providerId="ADAL" clId="{29D5B3AD-FBDF-4C5E-A699-73DDD18F9139}" dt="2024-09-09T16:34:15.802" v="1676" actId="47"/>
          <pc:sldLayoutMkLst>
            <pc:docMk/>
            <pc:sldMasterMk cId="2460954070" sldId="2147483660"/>
            <pc:sldLayoutMk cId="2786457929" sldId="2147483700"/>
          </pc:sldLayoutMkLst>
        </pc:sldLayoutChg>
        <pc:sldLayoutChg chg="del">
          <pc:chgData name="Janine Wincott" userId="27377ce0-ea9e-4e41-8ac2-951ceade9bd5" providerId="ADAL" clId="{29D5B3AD-FBDF-4C5E-A699-73DDD18F9139}" dt="2024-09-09T16:34:15.802" v="1676" actId="47"/>
          <pc:sldLayoutMkLst>
            <pc:docMk/>
            <pc:sldMasterMk cId="2460954070" sldId="2147483660"/>
            <pc:sldLayoutMk cId="1883366207" sldId="2147483701"/>
          </pc:sldLayoutMkLst>
        </pc:sldLayoutChg>
      </pc:sldMasterChg>
      <pc:sldMasterChg chg="modSldLayout">
        <pc:chgData name="Janine Wincott" userId="27377ce0-ea9e-4e41-8ac2-951ceade9bd5" providerId="ADAL" clId="{29D5B3AD-FBDF-4C5E-A699-73DDD18F9139}" dt="2024-09-09T16:54:35.758" v="2015" actId="1076"/>
        <pc:sldMasterMkLst>
          <pc:docMk/>
          <pc:sldMasterMk cId="2631914840" sldId="2147483700"/>
        </pc:sldMasterMkLst>
        <pc:sldLayoutChg chg="addSp delSp modSp mod">
          <pc:chgData name="Janine Wincott" userId="27377ce0-ea9e-4e41-8ac2-951ceade9bd5" providerId="ADAL" clId="{29D5B3AD-FBDF-4C5E-A699-73DDD18F9139}" dt="2024-09-09T16:54:35.758" v="2015" actId="1076"/>
          <pc:sldLayoutMkLst>
            <pc:docMk/>
            <pc:sldMasterMk cId="2631914840" sldId="2147483700"/>
            <pc:sldLayoutMk cId="1812813637" sldId="2147483704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5CEA7318-8936-C0FF-6894-72A93919C275}"/>
    <pc:docChg chg="addSld delSld modSld">
      <pc:chgData name="Janine Wincott" userId="S::janinewincott@ncfe.org.uk::27377ce0-ea9e-4e41-8ac2-951ceade9bd5" providerId="AD" clId="Web-{5CEA7318-8936-C0FF-6894-72A93919C275}" dt="2024-10-02T20:26:04.735" v="448" actId="20577"/>
      <pc:docMkLst>
        <pc:docMk/>
      </pc:docMkLst>
      <pc:sldChg chg="modSp">
        <pc:chgData name="Janine Wincott" userId="S::janinewincott@ncfe.org.uk::27377ce0-ea9e-4e41-8ac2-951ceade9bd5" providerId="AD" clId="Web-{5CEA7318-8936-C0FF-6894-72A93919C275}" dt="2024-10-02T19:52:05.993" v="6" actId="20577"/>
        <pc:sldMkLst>
          <pc:docMk/>
          <pc:sldMk cId="3455960213" sldId="283"/>
        </pc:sldMkLst>
      </pc:sldChg>
      <pc:sldChg chg="modSp">
        <pc:chgData name="Janine Wincott" userId="S::janinewincott@ncfe.org.uk::27377ce0-ea9e-4e41-8ac2-951ceade9bd5" providerId="AD" clId="Web-{5CEA7318-8936-C0FF-6894-72A93919C275}" dt="2024-10-02T20:26:04.735" v="448" actId="20577"/>
        <pc:sldMkLst>
          <pc:docMk/>
          <pc:sldMk cId="1528647693" sldId="297"/>
        </pc:sldMkLst>
      </pc:sldChg>
      <pc:sldChg chg="modSp">
        <pc:chgData name="Janine Wincott" userId="S::janinewincott@ncfe.org.uk::27377ce0-ea9e-4e41-8ac2-951ceade9bd5" providerId="AD" clId="Web-{5CEA7318-8936-C0FF-6894-72A93919C275}" dt="2024-10-02T20:07:10.097" v="24" actId="20577"/>
        <pc:sldMkLst>
          <pc:docMk/>
          <pc:sldMk cId="394628744" sldId="300"/>
        </pc:sldMkLst>
      </pc:sldChg>
      <pc:sldChg chg="modSp">
        <pc:chgData name="Janine Wincott" userId="S::janinewincott@ncfe.org.uk::27377ce0-ea9e-4e41-8ac2-951ceade9bd5" providerId="AD" clId="Web-{5CEA7318-8936-C0FF-6894-72A93919C275}" dt="2024-10-02T20:09:47.998" v="79" actId="20577"/>
        <pc:sldMkLst>
          <pc:docMk/>
          <pc:sldMk cId="250718844" sldId="302"/>
        </pc:sldMkLst>
      </pc:sldChg>
      <pc:sldChg chg="del">
        <pc:chgData name="Janine Wincott" userId="S::janinewincott@ncfe.org.uk::27377ce0-ea9e-4e41-8ac2-951ceade9bd5" providerId="AD" clId="Web-{5CEA7318-8936-C0FF-6894-72A93919C275}" dt="2024-10-02T19:48:48.918" v="0"/>
        <pc:sldMkLst>
          <pc:docMk/>
          <pc:sldMk cId="2042137385" sldId="303"/>
        </pc:sldMkLst>
      </pc:sldChg>
      <pc:sldChg chg="addSp modSp new">
        <pc:chgData name="Janine Wincott" userId="S::janinewincott@ncfe.org.uk::27377ce0-ea9e-4e41-8ac2-951ceade9bd5" providerId="AD" clId="Web-{5CEA7318-8936-C0FF-6894-72A93919C275}" dt="2024-10-02T20:14:13.655" v="88" actId="20577"/>
        <pc:sldMkLst>
          <pc:docMk/>
          <pc:sldMk cId="581317739" sldId="328"/>
        </pc:sldMkLst>
      </pc:sldChg>
    </pc:docChg>
  </pc:docChgLst>
  <pc:docChgLst>
    <pc:chgData name="James Walker" userId="e33734de-d8bc-4514-b36f-19b85cf6c231" providerId="ADAL" clId="{6B1ADD27-7582-4461-8305-0F961D254E74}"/>
    <pc:docChg chg="undo custSel modSld">
      <pc:chgData name="James Walker" userId="e33734de-d8bc-4514-b36f-19b85cf6c231" providerId="ADAL" clId="{6B1ADD27-7582-4461-8305-0F961D254E74}" dt="2024-10-21T15:03:16.290" v="8" actId="478"/>
      <pc:docMkLst>
        <pc:docMk/>
      </pc:docMkLst>
      <pc:sldChg chg="delSp mod">
        <pc:chgData name="James Walker" userId="e33734de-d8bc-4514-b36f-19b85cf6c231" providerId="ADAL" clId="{6B1ADD27-7582-4461-8305-0F961D254E74}" dt="2024-10-21T15:01:44.873" v="1" actId="478"/>
        <pc:sldMkLst>
          <pc:docMk/>
          <pc:sldMk cId="87984494" sldId="279"/>
        </pc:sldMkLst>
      </pc:sldChg>
      <pc:sldChg chg="delSp mod">
        <pc:chgData name="James Walker" userId="e33734de-d8bc-4514-b36f-19b85cf6c231" providerId="ADAL" clId="{6B1ADD27-7582-4461-8305-0F961D254E74}" dt="2024-10-21T15:01:34.940" v="0" actId="478"/>
        <pc:sldMkLst>
          <pc:docMk/>
          <pc:sldMk cId="350036555" sldId="299"/>
        </pc:sldMkLst>
      </pc:sldChg>
      <pc:sldChg chg="addSp delSp modSp mod">
        <pc:chgData name="James Walker" userId="e33734de-d8bc-4514-b36f-19b85cf6c231" providerId="ADAL" clId="{6B1ADD27-7582-4461-8305-0F961D254E74}" dt="2024-10-21T15:03:16.290" v="8" actId="478"/>
        <pc:sldMkLst>
          <pc:docMk/>
          <pc:sldMk cId="250718844" sldId="302"/>
        </pc:sldMkLst>
      </pc:sldChg>
    </pc:docChg>
  </pc:docChgLst>
  <pc:docChgLst>
    <pc:chgData name="Janine Wincott" userId="27377ce0-ea9e-4e41-8ac2-951ceade9bd5" providerId="ADAL" clId="{3E6DD5A3-C419-423A-BC42-1EB63476416A}"/>
    <pc:docChg chg="custSel modSld">
      <pc:chgData name="Janine Wincott" userId="27377ce0-ea9e-4e41-8ac2-951ceade9bd5" providerId="ADAL" clId="{3E6DD5A3-C419-423A-BC42-1EB63476416A}" dt="2024-11-26T17:24:06.668" v="3" actId="478"/>
      <pc:docMkLst>
        <pc:docMk/>
      </pc:docMkLst>
      <pc:sldChg chg="modNotesTx">
        <pc:chgData name="Janine Wincott" userId="27377ce0-ea9e-4e41-8ac2-951ceade9bd5" providerId="ADAL" clId="{3E6DD5A3-C419-423A-BC42-1EB63476416A}" dt="2024-11-26T17:23:34.981" v="0" actId="6549"/>
        <pc:sldMkLst>
          <pc:docMk/>
          <pc:sldMk cId="4013627122" sldId="277"/>
        </pc:sldMkLst>
      </pc:sldChg>
      <pc:sldChg chg="delSp mod">
        <pc:chgData name="Janine Wincott" userId="27377ce0-ea9e-4e41-8ac2-951ceade9bd5" providerId="ADAL" clId="{3E6DD5A3-C419-423A-BC42-1EB63476416A}" dt="2024-11-26T17:23:42.623" v="1" actId="478"/>
        <pc:sldMkLst>
          <pc:docMk/>
          <pc:sldMk cId="4128477542" sldId="298"/>
        </pc:sldMkLst>
      </pc:sldChg>
      <pc:sldChg chg="delSp mod">
        <pc:chgData name="Janine Wincott" userId="27377ce0-ea9e-4e41-8ac2-951ceade9bd5" providerId="ADAL" clId="{3E6DD5A3-C419-423A-BC42-1EB63476416A}" dt="2024-11-26T17:24:02.843" v="2" actId="478"/>
        <pc:sldMkLst>
          <pc:docMk/>
          <pc:sldMk cId="1986395353" sldId="322"/>
        </pc:sldMkLst>
      </pc:sldChg>
      <pc:sldChg chg="delSp mod">
        <pc:chgData name="Janine Wincott" userId="27377ce0-ea9e-4e41-8ac2-951ceade9bd5" providerId="ADAL" clId="{3E6DD5A3-C419-423A-BC42-1EB63476416A}" dt="2024-11-26T17:24:06.668" v="3" actId="478"/>
        <pc:sldMkLst>
          <pc:docMk/>
          <pc:sldMk cId="2865002131" sldId="323"/>
        </pc:sldMkLst>
      </pc:sldChg>
    </pc:docChg>
  </pc:docChgLst>
  <pc:docChgLst>
    <pc:chgData name="Janine Wincott" userId="27377ce0-ea9e-4e41-8ac2-951ceade9bd5" providerId="ADAL" clId="{D41A469B-5996-4B11-9071-1DE39E503B69}"/>
    <pc:docChg chg="modSld">
      <pc:chgData name="Janine Wincott" userId="27377ce0-ea9e-4e41-8ac2-951ceade9bd5" providerId="ADAL" clId="{D41A469B-5996-4B11-9071-1DE39E503B69}" dt="2024-09-12T08:30:48.555" v="26" actId="20577"/>
      <pc:docMkLst>
        <pc:docMk/>
      </pc:docMkLst>
      <pc:sldChg chg="modSp mod">
        <pc:chgData name="Janine Wincott" userId="27377ce0-ea9e-4e41-8ac2-951ceade9bd5" providerId="ADAL" clId="{D41A469B-5996-4B11-9071-1DE39E503B69}" dt="2024-09-12T08:26:13.080" v="0" actId="20577"/>
        <pc:sldMkLst>
          <pc:docMk/>
          <pc:sldMk cId="87984494" sldId="279"/>
        </pc:sldMkLst>
      </pc:sldChg>
      <pc:sldChg chg="modAnim">
        <pc:chgData name="Janine Wincott" userId="27377ce0-ea9e-4e41-8ac2-951ceade9bd5" providerId="ADAL" clId="{D41A469B-5996-4B11-9071-1DE39E503B69}" dt="2024-09-12T08:29:15.718" v="16"/>
        <pc:sldMkLst>
          <pc:docMk/>
          <pc:sldMk cId="506302167" sldId="280"/>
        </pc:sldMkLst>
      </pc:sldChg>
      <pc:sldChg chg="modSp mod">
        <pc:chgData name="Janine Wincott" userId="27377ce0-ea9e-4e41-8ac2-951ceade9bd5" providerId="ADAL" clId="{D41A469B-5996-4B11-9071-1DE39E503B69}" dt="2024-09-12T08:30:48.555" v="26" actId="20577"/>
        <pc:sldMkLst>
          <pc:docMk/>
          <pc:sldMk cId="15504472" sldId="284"/>
        </pc:sldMkLst>
      </pc:sldChg>
      <pc:sldChg chg="modSp mod">
        <pc:chgData name="Janine Wincott" userId="27377ce0-ea9e-4e41-8ac2-951ceade9bd5" providerId="ADAL" clId="{D41A469B-5996-4B11-9071-1DE39E503B69}" dt="2024-09-12T08:28:22.959" v="15" actId="113"/>
        <pc:sldMkLst>
          <pc:docMk/>
          <pc:sldMk cId="3637518211" sldId="301"/>
        </pc:sldMkLst>
      </pc:sldChg>
      <pc:sldChg chg="modSp mod">
        <pc:chgData name="Janine Wincott" userId="27377ce0-ea9e-4e41-8ac2-951ceade9bd5" providerId="ADAL" clId="{D41A469B-5996-4B11-9071-1DE39E503B69}" dt="2024-09-12T08:26:22.559" v="1" actId="20577"/>
        <pc:sldMkLst>
          <pc:docMk/>
          <pc:sldMk cId="1572661565" sldId="327"/>
        </pc:sldMkLst>
      </pc:sldChg>
    </pc:docChg>
  </pc:docChgLst>
  <pc:docChgLst>
    <pc:chgData name="Janine Wincott" userId="S::janinewincott@ncfe.org.uk::27377ce0-ea9e-4e41-8ac2-951ceade9bd5" providerId="AD" clId="Web-{2334FFAD-CB71-338D-8BB6-2E1648641726}"/>
    <pc:docChg chg="modSld">
      <pc:chgData name="Janine Wincott" userId="S::janinewincott@ncfe.org.uk::27377ce0-ea9e-4e41-8ac2-951ceade9bd5" providerId="AD" clId="Web-{2334FFAD-CB71-338D-8BB6-2E1648641726}" dt="2025-07-28T12:48:55.712" v="5" actId="20577"/>
      <pc:docMkLst>
        <pc:docMk/>
      </pc:docMkLst>
      <pc:sldChg chg="modSp">
        <pc:chgData name="Janine Wincott" userId="S::janinewincott@ncfe.org.uk::27377ce0-ea9e-4e41-8ac2-951ceade9bd5" providerId="AD" clId="Web-{2334FFAD-CB71-338D-8BB6-2E1648641726}" dt="2025-07-28T12:48:55.712" v="5" actId="20577"/>
        <pc:sldMkLst>
          <pc:docMk/>
          <pc:sldMk cId="4013627122" sldId="277"/>
        </pc:sldMkLst>
        <pc:spChg chg="mod">
          <ac:chgData name="Janine Wincott" userId="S::janinewincott@ncfe.org.uk::27377ce0-ea9e-4e41-8ac2-951ceade9bd5" providerId="AD" clId="Web-{2334FFAD-CB71-338D-8BB6-2E1648641726}" dt="2025-07-28T12:48:38.493" v="0" actId="20577"/>
          <ac:spMkLst>
            <pc:docMk/>
            <pc:sldMk cId="4013627122" sldId="277"/>
            <ac:spMk id="7" creationId="{59C9D7F2-EE90-4DEB-B9F7-2559E305101A}"/>
          </ac:spMkLst>
        </pc:spChg>
        <pc:spChg chg="mod">
          <ac:chgData name="Janine Wincott" userId="S::janinewincott@ncfe.org.uk::27377ce0-ea9e-4e41-8ac2-951ceade9bd5" providerId="AD" clId="Web-{2334FFAD-CB71-338D-8BB6-2E1648641726}" dt="2025-07-28T12:48:55.712" v="5" actId="20577"/>
          <ac:spMkLst>
            <pc:docMk/>
            <pc:sldMk cId="4013627122" sldId="277"/>
            <ac:spMk id="8" creationId="{4EDCF0B3-B0B3-9746-82FB-E4357B61BF69}"/>
          </ac:spMkLst>
        </pc:spChg>
      </pc:sldChg>
    </pc:docChg>
  </pc:docChgLst>
  <pc:docChgLst>
    <pc:chgData name="Janine Wincott" userId="27377ce0-ea9e-4e41-8ac2-951ceade9bd5" providerId="ADAL" clId="{AF68E8EC-03C1-424B-800B-2851EC5E3521}"/>
    <pc:docChg chg="custSel modSld sldOrd">
      <pc:chgData name="Janine Wincott" userId="27377ce0-ea9e-4e41-8ac2-951ceade9bd5" providerId="ADAL" clId="{AF68E8EC-03C1-424B-800B-2851EC5E3521}" dt="2025-07-28T12:39:52.616" v="11" actId="20578"/>
      <pc:docMkLst>
        <pc:docMk/>
      </pc:docMkLst>
      <pc:sldChg chg="ord">
        <pc:chgData name="Janine Wincott" userId="27377ce0-ea9e-4e41-8ac2-951ceade9bd5" providerId="ADAL" clId="{AF68E8EC-03C1-424B-800B-2851EC5E3521}" dt="2025-07-28T12:39:52.616" v="11" actId="20578"/>
        <pc:sldMkLst>
          <pc:docMk/>
          <pc:sldMk cId="3637518211" sldId="301"/>
        </pc:sldMkLst>
      </pc:sldChg>
      <pc:sldChg chg="delSp modSp mod">
        <pc:chgData name="Janine Wincott" userId="27377ce0-ea9e-4e41-8ac2-951ceade9bd5" providerId="ADAL" clId="{AF68E8EC-03C1-424B-800B-2851EC5E3521}" dt="2025-07-28T12:39:40.936" v="10"/>
        <pc:sldMkLst>
          <pc:docMk/>
          <pc:sldMk cId="250718844" sldId="302"/>
        </pc:sldMkLst>
        <pc:spChg chg="del">
          <ac:chgData name="Janine Wincott" userId="27377ce0-ea9e-4e41-8ac2-951ceade9bd5" providerId="ADAL" clId="{AF68E8EC-03C1-424B-800B-2851EC5E3521}" dt="2025-07-28T12:39:22.771" v="6" actId="478"/>
          <ac:spMkLst>
            <pc:docMk/>
            <pc:sldMk cId="250718844" sldId="302"/>
            <ac:spMk id="3" creationId="{B94706E4-5D5F-BF16-35F4-A164DC95FE82}"/>
          </ac:spMkLst>
        </pc:spChg>
        <pc:spChg chg="mod">
          <ac:chgData name="Janine Wincott" userId="27377ce0-ea9e-4e41-8ac2-951ceade9bd5" providerId="ADAL" clId="{AF68E8EC-03C1-424B-800B-2851EC5E3521}" dt="2025-07-28T12:39:40.936" v="10"/>
          <ac:spMkLst>
            <pc:docMk/>
            <pc:sldMk cId="250718844" sldId="302"/>
            <ac:spMk id="6" creationId="{895D0F8F-F8D7-7E86-F9D4-C4360307E957}"/>
          </ac:spMkLst>
        </pc:spChg>
      </pc:sldChg>
    </pc:docChg>
  </pc:docChgLst>
  <pc:docChgLst>
    <pc:chgData name="Janine Wincott" userId="S::janinewincott@ncfe.org.uk::27377ce0-ea9e-4e41-8ac2-951ceade9bd5" providerId="AD" clId="Web-{555F2679-BF00-2BFF-403D-9D1017D5172B}"/>
    <pc:docChg chg="modSld">
      <pc:chgData name="Janine Wincott" userId="S::janinewincott@ncfe.org.uk::27377ce0-ea9e-4e41-8ac2-951ceade9bd5" providerId="AD" clId="Web-{555F2679-BF00-2BFF-403D-9D1017D5172B}" dt="2025-07-28T12:38:12.380" v="0"/>
      <pc:docMkLst>
        <pc:docMk/>
      </pc:docMkLst>
      <pc:sldChg chg="addSp delSp modSp">
        <pc:chgData name="Janine Wincott" userId="S::janinewincott@ncfe.org.uk::27377ce0-ea9e-4e41-8ac2-951ceade9bd5" providerId="AD" clId="Web-{555F2679-BF00-2BFF-403D-9D1017D5172B}" dt="2025-07-28T12:38:12.380" v="0"/>
        <pc:sldMkLst>
          <pc:docMk/>
          <pc:sldMk cId="250718844" sldId="302"/>
        </pc:sldMkLst>
        <pc:spChg chg="del">
          <ac:chgData name="Janine Wincott" userId="S::janinewincott@ncfe.org.uk::27377ce0-ea9e-4e41-8ac2-951ceade9bd5" providerId="AD" clId="Web-{555F2679-BF00-2BFF-403D-9D1017D5172B}" dt="2025-07-28T12:38:12.380" v="0"/>
          <ac:spMkLst>
            <pc:docMk/>
            <pc:sldMk cId="250718844" sldId="302"/>
            <ac:spMk id="4" creationId="{C2D04E4D-8221-1C5D-4D58-894C866B3CE8}"/>
          </ac:spMkLst>
        </pc:spChg>
        <pc:spChg chg="add mod">
          <ac:chgData name="Janine Wincott" userId="S::janinewincott@ncfe.org.uk::27377ce0-ea9e-4e41-8ac2-951ceade9bd5" providerId="AD" clId="Web-{555F2679-BF00-2BFF-403D-9D1017D5172B}" dt="2025-07-28T12:38:12.380" v="0"/>
          <ac:spMkLst>
            <pc:docMk/>
            <pc:sldMk cId="250718844" sldId="302"/>
            <ac:spMk id="6" creationId="{895D0F8F-F8D7-7E86-F9D4-C4360307E957}"/>
          </ac:spMkLst>
        </pc:spChg>
      </pc:sldChg>
    </pc:docChg>
  </pc:docChgLst>
  <pc:docChgLst>
    <pc:chgData name="Janine Wincott" userId="S::janinewincott@ncfe.org.uk::27377ce0-ea9e-4e41-8ac2-951ceade9bd5" providerId="AD" clId="Web-{ACF04B60-0B4A-458C-BB7A-E70424318278}"/>
    <pc:docChg chg="modSld">
      <pc:chgData name="Janine Wincott" userId="S::janinewincott@ncfe.org.uk::27377ce0-ea9e-4e41-8ac2-951ceade9bd5" providerId="AD" clId="Web-{ACF04B60-0B4A-458C-BB7A-E70424318278}" dt="2025-07-28T12:42:57.992" v="1" actId="20577"/>
      <pc:docMkLst>
        <pc:docMk/>
      </pc:docMkLst>
      <pc:sldChg chg="modSp">
        <pc:chgData name="Janine Wincott" userId="S::janinewincott@ncfe.org.uk::27377ce0-ea9e-4e41-8ac2-951ceade9bd5" providerId="AD" clId="Web-{ACF04B60-0B4A-458C-BB7A-E70424318278}" dt="2025-07-28T12:42:57.992" v="1" actId="20577"/>
        <pc:sldMkLst>
          <pc:docMk/>
          <pc:sldMk cId="4013627122" sldId="277"/>
        </pc:sldMkLst>
        <pc:spChg chg="mod">
          <ac:chgData name="Janine Wincott" userId="S::janinewincott@ncfe.org.uk::27377ce0-ea9e-4e41-8ac2-951ceade9bd5" providerId="AD" clId="Web-{ACF04B60-0B4A-458C-BB7A-E70424318278}" dt="2025-07-28T12:42:57.992" v="1" actId="20577"/>
          <ac:spMkLst>
            <pc:docMk/>
            <pc:sldMk cId="4013627122" sldId="277"/>
            <ac:spMk id="7" creationId="{59C9D7F2-EE90-4DEB-B9F7-2559E305101A}"/>
          </ac:spMkLst>
        </pc:spChg>
      </pc:sldChg>
    </pc:docChg>
  </pc:docChgLst>
  <pc:docChgLst>
    <pc:chgData name="Neil Johnson" userId="5c5162c2-a8d8-436a-bd9e-e64dd3399316" providerId="ADAL" clId="{FF5D7440-0CD8-42A4-ABE9-F443366AEFA8}"/>
    <pc:docChg chg="modSld sldOrd">
      <pc:chgData name="Neil Johnson" userId="5c5162c2-a8d8-436a-bd9e-e64dd3399316" providerId="ADAL" clId="{FF5D7440-0CD8-42A4-ABE9-F443366AEFA8}" dt="2024-10-02T15:29:42.631" v="376" actId="1076"/>
      <pc:docMkLst>
        <pc:docMk/>
      </pc:docMkLst>
      <pc:sldChg chg="modSp mod">
        <pc:chgData name="Neil Johnson" userId="5c5162c2-a8d8-436a-bd9e-e64dd3399316" providerId="ADAL" clId="{FF5D7440-0CD8-42A4-ABE9-F443366AEFA8}" dt="2024-10-02T15:29:00.907" v="375" actId="20577"/>
        <pc:sldMkLst>
          <pc:docMk/>
          <pc:sldMk cId="506302167" sldId="280"/>
        </pc:sldMkLst>
      </pc:sldChg>
      <pc:sldChg chg="ord">
        <pc:chgData name="Neil Johnson" userId="5c5162c2-a8d8-436a-bd9e-e64dd3399316" providerId="ADAL" clId="{FF5D7440-0CD8-42A4-ABE9-F443366AEFA8}" dt="2024-10-02T15:25:44.182" v="336" actId="20578"/>
        <pc:sldMkLst>
          <pc:docMk/>
          <pc:sldMk cId="3527327739" sldId="282"/>
        </pc:sldMkLst>
      </pc:sldChg>
      <pc:sldChg chg="modSp mod">
        <pc:chgData name="Neil Johnson" userId="5c5162c2-a8d8-436a-bd9e-e64dd3399316" providerId="ADAL" clId="{FF5D7440-0CD8-42A4-ABE9-F443366AEFA8}" dt="2024-10-02T15:26:12.125" v="372" actId="962"/>
        <pc:sldMkLst>
          <pc:docMk/>
          <pc:sldMk cId="3455960213" sldId="283"/>
        </pc:sldMkLst>
      </pc:sldChg>
      <pc:sldChg chg="modSp mod">
        <pc:chgData name="Neil Johnson" userId="5c5162c2-a8d8-436a-bd9e-e64dd3399316" providerId="ADAL" clId="{FF5D7440-0CD8-42A4-ABE9-F443366AEFA8}" dt="2024-10-02T15:29:42.631" v="376" actId="1076"/>
        <pc:sldMkLst>
          <pc:docMk/>
          <pc:sldMk cId="350036555" sldId="299"/>
        </pc:sldMkLst>
      </pc:sldChg>
      <pc:sldChg chg="modSp mod">
        <pc:chgData name="Neil Johnson" userId="5c5162c2-a8d8-436a-bd9e-e64dd3399316" providerId="ADAL" clId="{FF5D7440-0CD8-42A4-ABE9-F443366AEFA8}" dt="2024-10-02T15:28:56.266" v="374" actId="20577"/>
        <pc:sldMkLst>
          <pc:docMk/>
          <pc:sldMk cId="17373988" sldId="305"/>
        </pc:sldMkLst>
      </pc:sldChg>
    </pc:docChg>
  </pc:docChgLst>
  <pc:docChgLst>
    <pc:chgData name="Janine Wincott" userId="S::janinewincott@ncfe.org.uk::27377ce0-ea9e-4e41-8ac2-951ceade9bd5" providerId="AD" clId="Web-{5F6765D3-7ADF-64F7-73DB-AE963F5C5570}"/>
    <pc:docChg chg="modSld">
      <pc:chgData name="Janine Wincott" userId="S::janinewincott@ncfe.org.uk::27377ce0-ea9e-4e41-8ac2-951ceade9bd5" providerId="AD" clId="Web-{5F6765D3-7ADF-64F7-73DB-AE963F5C5570}" dt="2024-10-03T08:19:43.711" v="9" actId="20577"/>
      <pc:docMkLst>
        <pc:docMk/>
      </pc:docMkLst>
      <pc:sldChg chg="modSp">
        <pc:chgData name="Janine Wincott" userId="S::janinewincott@ncfe.org.uk::27377ce0-ea9e-4e41-8ac2-951ceade9bd5" providerId="AD" clId="Web-{5F6765D3-7ADF-64F7-73DB-AE963F5C5570}" dt="2024-10-03T08:19:43.711" v="9" actId="20577"/>
        <pc:sldMkLst>
          <pc:docMk/>
          <pc:sldMk cId="1528647693" sldId="297"/>
        </pc:sldMkLst>
      </pc:sldChg>
    </pc:docChg>
  </pc:docChgLst>
  <pc:docChgLst>
    <pc:chgData name="Janine Wincott" userId="S::janinewincott@ncfe.org.uk::27377ce0-ea9e-4e41-8ac2-951ceade9bd5" providerId="AD" clId="Web-{D103CA32-187F-461C-2E39-86703870968F}"/>
    <pc:docChg chg="modSld">
      <pc:chgData name="Janine Wincott" userId="S::janinewincott@ncfe.org.uk::27377ce0-ea9e-4e41-8ac2-951ceade9bd5" providerId="AD" clId="Web-{D103CA32-187F-461C-2E39-86703870968F}" dt="2024-09-24T13:54:22.494" v="4" actId="20577"/>
      <pc:docMkLst>
        <pc:docMk/>
      </pc:docMkLst>
      <pc:sldChg chg="modSp">
        <pc:chgData name="Janine Wincott" userId="S::janinewincott@ncfe.org.uk::27377ce0-ea9e-4e41-8ac2-951ceade9bd5" providerId="AD" clId="Web-{D103CA32-187F-461C-2E39-86703870968F}" dt="2024-09-24T13:54:22.494" v="4" actId="20577"/>
        <pc:sldMkLst>
          <pc:docMk/>
          <pc:sldMk cId="1572661565" sldId="327"/>
        </pc:sldMkLst>
      </pc:sldChg>
    </pc:docChg>
  </pc:docChgLst>
  <pc:docChgLst>
    <pc:chgData name="Victoria Bell" userId="7b8711d9-2d0b-4bf9-a333-b184b2c55aa4" providerId="ADAL" clId="{A4491772-4926-4968-84CF-A519A1693BF4}"/>
    <pc:docChg chg="modSld sldOrd">
      <pc:chgData name="Victoria Bell" userId="7b8711d9-2d0b-4bf9-a333-b184b2c55aa4" providerId="ADAL" clId="{A4491772-4926-4968-84CF-A519A1693BF4}" dt="2024-09-25T09:34:32.079" v="1"/>
      <pc:docMkLst>
        <pc:docMk/>
      </pc:docMkLst>
      <pc:sldChg chg="ord">
        <pc:chgData name="Victoria Bell" userId="7b8711d9-2d0b-4bf9-a333-b184b2c55aa4" providerId="ADAL" clId="{A4491772-4926-4968-84CF-A519A1693BF4}" dt="2024-09-25T09:34:32.079" v="1"/>
        <pc:sldMkLst>
          <pc:docMk/>
          <pc:sldMk cId="250718844" sldId="302"/>
        </pc:sldMkLst>
      </pc:sldChg>
    </pc:docChg>
  </pc:docChgLst>
  <pc:docChgLst>
    <pc:chgData name="James Walker" userId="e33734de-d8bc-4514-b36f-19b85cf6c231" providerId="ADAL" clId="{122F720D-2C7B-4DE0-BBE2-C846129ACCDB}"/>
    <pc:docChg chg="custSel modSld">
      <pc:chgData name="James Walker" userId="e33734de-d8bc-4514-b36f-19b85cf6c231" providerId="ADAL" clId="{122F720D-2C7B-4DE0-BBE2-C846129ACCDB}" dt="2024-09-10T13:55:34.782" v="21" actId="20577"/>
      <pc:docMkLst>
        <pc:docMk/>
      </pc:docMkLst>
      <pc:sldChg chg="modSp mod">
        <pc:chgData name="James Walker" userId="e33734de-d8bc-4514-b36f-19b85cf6c231" providerId="ADAL" clId="{122F720D-2C7B-4DE0-BBE2-C846129ACCDB}" dt="2024-09-10T13:50:45.283" v="10" actId="20577"/>
        <pc:sldMkLst>
          <pc:docMk/>
          <pc:sldMk cId="3527327739" sldId="282"/>
        </pc:sldMkLst>
      </pc:sldChg>
      <pc:sldChg chg="modSp mod">
        <pc:chgData name="James Walker" userId="e33734de-d8bc-4514-b36f-19b85cf6c231" providerId="ADAL" clId="{122F720D-2C7B-4DE0-BBE2-C846129ACCDB}" dt="2024-09-10T13:51:17.457" v="13" actId="20577"/>
        <pc:sldMkLst>
          <pc:docMk/>
          <pc:sldMk cId="15504472" sldId="284"/>
        </pc:sldMkLst>
      </pc:sldChg>
      <pc:sldChg chg="modSp">
        <pc:chgData name="James Walker" userId="e33734de-d8bc-4514-b36f-19b85cf6c231" providerId="ADAL" clId="{122F720D-2C7B-4DE0-BBE2-C846129ACCDB}" dt="2024-09-10T13:55:10.861" v="20" actId="20577"/>
        <pc:sldMkLst>
          <pc:docMk/>
          <pc:sldMk cId="3046247267" sldId="296"/>
        </pc:sldMkLst>
      </pc:sldChg>
      <pc:sldChg chg="modSp">
        <pc:chgData name="James Walker" userId="e33734de-d8bc-4514-b36f-19b85cf6c231" providerId="ADAL" clId="{122F720D-2C7B-4DE0-BBE2-C846129ACCDB}" dt="2024-09-10T13:45:26.856" v="5" actId="20577"/>
        <pc:sldMkLst>
          <pc:docMk/>
          <pc:sldMk cId="3637518211" sldId="301"/>
        </pc:sldMkLst>
      </pc:sldChg>
      <pc:sldChg chg="modSp mod">
        <pc:chgData name="James Walker" userId="e33734de-d8bc-4514-b36f-19b85cf6c231" providerId="ADAL" clId="{122F720D-2C7B-4DE0-BBE2-C846129ACCDB}" dt="2024-09-10T13:44:50.799" v="2" actId="20577"/>
        <pc:sldMkLst>
          <pc:docMk/>
          <pc:sldMk cId="250718844" sldId="302"/>
        </pc:sldMkLst>
      </pc:sldChg>
      <pc:sldChg chg="modSp mod">
        <pc:chgData name="James Walker" userId="e33734de-d8bc-4514-b36f-19b85cf6c231" providerId="ADAL" clId="{122F720D-2C7B-4DE0-BBE2-C846129ACCDB}" dt="2024-09-10T13:50:09.916" v="9" actId="20577"/>
        <pc:sldMkLst>
          <pc:docMk/>
          <pc:sldMk cId="17373988" sldId="305"/>
        </pc:sldMkLst>
      </pc:sldChg>
      <pc:sldChg chg="modSp mod">
        <pc:chgData name="James Walker" userId="e33734de-d8bc-4514-b36f-19b85cf6c231" providerId="ADAL" clId="{122F720D-2C7B-4DE0-BBE2-C846129ACCDB}" dt="2024-09-10T13:53:59.493" v="17" actId="313"/>
        <pc:sldMkLst>
          <pc:docMk/>
          <pc:sldMk cId="1986395353" sldId="322"/>
        </pc:sldMkLst>
      </pc:sldChg>
      <pc:sldChg chg="modSp mod">
        <pc:chgData name="James Walker" userId="e33734de-d8bc-4514-b36f-19b85cf6c231" providerId="ADAL" clId="{122F720D-2C7B-4DE0-BBE2-C846129ACCDB}" dt="2024-09-10T13:53:38.486" v="15" actId="313"/>
        <pc:sldMkLst>
          <pc:docMk/>
          <pc:sldMk cId="2865002131" sldId="323"/>
        </pc:sldMkLst>
      </pc:sldChg>
      <pc:sldChg chg="modSp">
        <pc:chgData name="James Walker" userId="e33734de-d8bc-4514-b36f-19b85cf6c231" providerId="ADAL" clId="{122F720D-2C7B-4DE0-BBE2-C846129ACCDB}" dt="2024-09-10T13:55:34.782" v="21" actId="20577"/>
        <pc:sldMkLst>
          <pc:docMk/>
          <pc:sldMk cId="2832680168" sldId="324"/>
        </pc:sldMkLst>
      </pc:sldChg>
      <pc:sldChg chg="modSp">
        <pc:chgData name="James Walker" userId="e33734de-d8bc-4514-b36f-19b85cf6c231" providerId="ADAL" clId="{122F720D-2C7B-4DE0-BBE2-C846129ACCDB}" dt="2024-09-10T13:55:01.631" v="18" actId="20577"/>
        <pc:sldMkLst>
          <pc:docMk/>
          <pc:sldMk cId="1088732268" sldId="325"/>
        </pc:sldMkLst>
      </pc:sldChg>
    </pc:docChg>
  </pc:docChgLst>
  <pc:docChgLst>
    <pc:chgData name="Janine Wincott" userId="27377ce0-ea9e-4e41-8ac2-951ceade9bd5" providerId="ADAL" clId="{474D1017-896E-4228-95CE-8688870EBA40}"/>
    <pc:docChg chg="custSel modSld">
      <pc:chgData name="Janine Wincott" userId="27377ce0-ea9e-4e41-8ac2-951ceade9bd5" providerId="ADAL" clId="{474D1017-896E-4228-95CE-8688870EBA40}" dt="2024-10-21T18:16:02.476" v="0" actId="478"/>
      <pc:docMkLst>
        <pc:docMk/>
      </pc:docMkLst>
      <pc:sldChg chg="delSp mod">
        <pc:chgData name="Janine Wincott" userId="27377ce0-ea9e-4e41-8ac2-951ceade9bd5" providerId="ADAL" clId="{474D1017-896E-4228-95CE-8688870EBA40}" dt="2024-10-21T18:16:02.476" v="0" actId="478"/>
        <pc:sldMkLst>
          <pc:docMk/>
          <pc:sldMk cId="1572661565" sldId="327"/>
        </pc:sldMkLst>
      </pc:sldChg>
    </pc:docChg>
  </pc:docChgLst>
  <pc:docChgLst>
    <pc:chgData name="James Walker" userId="e33734de-d8bc-4514-b36f-19b85cf6c231" providerId="ADAL" clId="{8C079A68-C69D-4554-995A-3317D236F361}"/>
    <pc:docChg chg="modSld sldOrd">
      <pc:chgData name="James Walker" userId="e33734de-d8bc-4514-b36f-19b85cf6c231" providerId="ADAL" clId="{8C079A68-C69D-4554-995A-3317D236F361}" dt="2024-10-01T15:21:17.202" v="1"/>
      <pc:docMkLst>
        <pc:docMk/>
      </pc:docMkLst>
      <pc:sldChg chg="ord">
        <pc:chgData name="James Walker" userId="e33734de-d8bc-4514-b36f-19b85cf6c231" providerId="ADAL" clId="{8C079A68-C69D-4554-995A-3317D236F361}" dt="2024-10-01T15:21:17.202" v="1"/>
        <pc:sldMkLst>
          <pc:docMk/>
          <pc:sldMk cId="2606845491" sldId="304"/>
        </pc:sldMkLst>
      </pc:sldChg>
    </pc:docChg>
  </pc:docChgLst>
  <pc:docChgLst>
    <pc:chgData name="Janine Wincott" userId="S::janinewincott@ncfe.org.uk::27377ce0-ea9e-4e41-8ac2-951ceade9bd5" providerId="AD" clId="Web-{69251BB2-B3B6-06AB-760A-FBC33B0F4C2C}"/>
    <pc:docChg chg="modSld">
      <pc:chgData name="Janine Wincott" userId="S::janinewincott@ncfe.org.uk::27377ce0-ea9e-4e41-8ac2-951ceade9bd5" providerId="AD" clId="Web-{69251BB2-B3B6-06AB-760A-FBC33B0F4C2C}" dt="2025-07-02T16:38:29.733" v="6" actId="20577"/>
      <pc:docMkLst>
        <pc:docMk/>
      </pc:docMkLst>
      <pc:sldChg chg="modSp">
        <pc:chgData name="Janine Wincott" userId="S::janinewincott@ncfe.org.uk::27377ce0-ea9e-4e41-8ac2-951ceade9bd5" providerId="AD" clId="Web-{69251BB2-B3B6-06AB-760A-FBC33B0F4C2C}" dt="2025-07-02T16:38:29.733" v="6" actId="20577"/>
        <pc:sldMkLst>
          <pc:docMk/>
          <pc:sldMk cId="4128477542" sldId="298"/>
        </pc:sldMkLst>
        <pc:spChg chg="mod">
          <ac:chgData name="Janine Wincott" userId="S::janinewincott@ncfe.org.uk::27377ce0-ea9e-4e41-8ac2-951ceade9bd5" providerId="AD" clId="Web-{69251BB2-B3B6-06AB-760A-FBC33B0F4C2C}" dt="2025-07-02T16:38:29.733" v="6" actId="20577"/>
          <ac:spMkLst>
            <pc:docMk/>
            <pc:sldMk cId="4128477542" sldId="298"/>
            <ac:spMk id="2" creationId="{2C17B139-5853-7AE5-752F-51208CC7D4F0}"/>
          </ac:spMkLst>
        </pc:spChg>
      </pc:sldChg>
    </pc:docChg>
  </pc:docChgLst>
  <pc:docChgLst>
    <pc:chgData name="Janine Wincott" userId="S::janinewincott@ncfe.org.uk::27377ce0-ea9e-4e41-8ac2-951ceade9bd5" providerId="AD" clId="Web-{87E8AF2E-8350-9284-9070-2ED98C561137}"/>
    <pc:docChg chg="modSld">
      <pc:chgData name="Janine Wincott" userId="S::janinewincott@ncfe.org.uk::27377ce0-ea9e-4e41-8ac2-951ceade9bd5" providerId="AD" clId="Web-{87E8AF2E-8350-9284-9070-2ED98C561137}" dt="2025-06-25T13:22:03.640" v="21" actId="20577"/>
      <pc:docMkLst>
        <pc:docMk/>
      </pc:docMkLst>
      <pc:sldChg chg="modSp">
        <pc:chgData name="Janine Wincott" userId="S::janinewincott@ncfe.org.uk::27377ce0-ea9e-4e41-8ac2-951ceade9bd5" providerId="AD" clId="Web-{87E8AF2E-8350-9284-9070-2ED98C561137}" dt="2025-06-25T13:22:03.640" v="21" actId="20577"/>
        <pc:sldMkLst>
          <pc:docMk/>
          <pc:sldMk cId="4128477542" sldId="2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946DA28-EB49-7DCA-6CBE-FC7DDD6578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DBCE8-72DD-89D8-C42A-9F62B27746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6A330-D5FB-4C3E-8931-91D8310CBC37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4C5F95-69E3-2140-E049-2795E814645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1FBFFB-8142-6DC1-26B1-6414A269F5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C89B3-5468-4319-B27B-9E7C3AB0A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591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3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727494" y="1810588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448642" y="4226508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1B8A94-FFDC-CBC2-6975-F69C91F9E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17CE3A-3811-41CE-BEAC-A85EE1ACA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92989" y="131888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Session outcomes recap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10242" y="1336135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Next session…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3C7A73-E3A3-4303-8E14-D44C69EFD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Independent learning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728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BC350-DF07-4BD8-B8D9-4E1CFDCB91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513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D1171-CB56-534E-DC86-AFA3BC5AB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3FCDC3-D89E-67D2-9A0D-35BA97276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513D3-1409-87F2-CE51-34730C4F3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45B8C-405C-AE9E-8C26-7DB1652E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D1B14-444A-97D1-0720-FD3FBB22C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808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31A1-6776-17A7-4DC6-0B432D20F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CC193-3FA7-73EB-6153-7E225DB3F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BE114-7DE4-91D3-C618-5D62FA789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767A0-9822-962D-D8A5-ED633E2F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8129E-0753-BA61-FE33-9C72A6DD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286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2B5E2-A175-D134-FEB1-FD8784E8C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D340C-DE2B-6BD3-D582-04BAB36F5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1B552-4935-76B5-CD08-F2914B0D0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A5513-E0EE-6D41-B0F9-9365884C9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19818-8199-CF3B-552B-B6BF5549B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538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67109" y="1344761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Previous session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DA7DDE2-5C2A-4460-AFAD-E5C453F41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36E45-E852-1BAE-FC79-8BE2C5E4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6E326-7F43-D222-76EF-2AEFFDD32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E959A-B124-FD2D-E0C6-6C2C65B69D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1AEE09-5CC7-CE1D-3A68-2980A2B0D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08813-1F2F-634F-28EC-C292539F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50EF0-2A27-C169-8416-548A5FE28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291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FC902-A18C-19BC-0926-E998AA2DF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34317-F79A-F9E8-C7BB-2A1FE483F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9E891-5706-6410-23EE-3E74DCEE9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3B31C4-78DF-D5FE-F4DB-6DE2A5D15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030DD1-51DD-69EC-5A4D-2C25FCCBA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C232D3-9333-8313-8E58-FDB3EDF20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3D278B-990A-A047-06FF-CA1E1C7EE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7BBBB3-A4BC-F88C-C5FF-3B3316E5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12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C2BF4-105C-F91D-D5C6-F1A23B0C0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6BD954-20D4-6DE4-14B3-96CD704DD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374506-E61D-A1E1-CD4C-6E8461DD2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93E0C-7527-C236-BDB0-17FB2DC3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6829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CF75E-FC80-C1F5-CDA8-90709259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F3D50-CCC4-7C45-7FCD-EF384BB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EC326-2FF0-E0E6-7263-DA7FC48E1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023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295B-476F-A9F5-4C71-307831919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5A669-9469-E775-515B-9CD49A0D0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0D295-6117-130E-D564-1A732E668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FDB37-A602-6867-CCEB-64F11E71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FB7C4-963B-C012-512F-CE9EF688E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51B50D-85D4-A47D-7CEB-3FED7430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99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5262B-B013-88B8-B703-77D49DE4E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884871-7D4E-9D7A-21E7-E47092B7E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3667-AE6D-78AE-CAF7-296D14A0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6368A-0B8B-3A8F-1D9D-9731A7BB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12AEA-24EC-0C52-8159-002411CA5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9595-571D-0C79-7F83-020DB614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5910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E7E3-DDE9-9ECB-7301-3485A06B4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1CD966-BBF5-78CE-5623-F7697D00E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D4AC1-E2B2-E091-579C-91F2B4FB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EC5AF-55B0-D4E7-B019-E5E2488BF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31ED5-79D3-B161-79AA-8E7206D72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735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0EC102-A13C-6067-6904-1FEE5C44F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C0E907-E39D-DE38-F030-F837391B9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C5E31-F267-0720-7246-2181110E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D1F11-3F0A-FB0D-3F4C-3BA6B6221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F6E59-221E-9C74-68B4-6B36CEFF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3594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59E860-A852-09AF-DD3B-58EED46423F2}"/>
              </a:ext>
            </a:extLst>
          </p:cNvPr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CC3BCC-9026-69E0-B267-73E536BDD62D}"/>
              </a:ext>
            </a:extLst>
          </p:cNvPr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013B9A-B487-3476-6D94-A2BFC5D7D2F1}"/>
              </a:ext>
            </a:extLst>
          </p:cNvPr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1575036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Quiz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143690-AA7B-2490-2A07-62E79253D481}"/>
              </a:ext>
            </a:extLst>
          </p:cNvPr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F32247-42B6-2800-5BC6-B314DEE23CAA}"/>
              </a:ext>
            </a:extLst>
          </p:cNvPr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5B4395-D5C3-45C9-825D-CD805E91F156}"/>
              </a:ext>
            </a:extLst>
          </p:cNvPr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460680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iz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19150" y="1352550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38949" y="3486150"/>
            <a:ext cx="30099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0B958F-5B2A-7285-71B7-497674971BBD}"/>
              </a:ext>
            </a:extLst>
          </p:cNvPr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A8F870-EEC2-7E6B-B6D2-DE14C9864075}"/>
              </a:ext>
            </a:extLst>
          </p:cNvPr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D2F9C1-8456-C633-8C24-D3EB698EAEEF}"/>
              </a:ext>
            </a:extLst>
          </p:cNvPr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F568EB-7A9A-66FE-DF93-1F9844D3B9D3}"/>
              </a:ext>
            </a:extLst>
          </p:cNvPr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7079795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AB377B6D-B001-4E7F-8CE5-A6CDB8C3DD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3793CF-FD48-4475-8A02-26676A67594A}"/>
              </a:ext>
            </a:extLst>
          </p:cNvPr>
          <p:cNvSpPr txBox="1"/>
          <p:nvPr userDrawn="1"/>
        </p:nvSpPr>
        <p:spPr>
          <a:xfrm>
            <a:off x="722133" y="13335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Quiz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639D0E5-D94B-4E7E-B88C-61E8D5AC34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338" y="2695576"/>
            <a:ext cx="7640637" cy="39243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2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>
            <a:extLst>
              <a:ext uri="{FF2B5EF4-FFF2-40B4-BE49-F238E27FC236}">
                <a16:creationId xmlns:a16="http://schemas.microsoft.com/office/drawing/2014/main" id="{94B95E46-17EF-F80B-C9B7-67C88050D0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813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01614" y="1318882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Learning outcomes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10241" y="13275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Learning outcomes recap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992" y="1386164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411051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03417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03613" y="717207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089152" y="415569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365" y="1352667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ACC6B3-A7CC-4EA6-87AF-3CD8A12AA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689208" y="126313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Activity feedback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7A2BC2-3139-488A-A7DA-A98040978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C44082-180D-4308-A0A9-652D4594D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2089269-9C04-401B-A9FE-72046B642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5" r:id="rId5"/>
    <p:sldLayoutId id="2147483680" r:id="rId6"/>
    <p:sldLayoutId id="2147483671" r:id="rId7"/>
    <p:sldLayoutId id="2147483682" r:id="rId8"/>
    <p:sldLayoutId id="2147483679" r:id="rId9"/>
    <p:sldLayoutId id="2147483669" r:id="rId10"/>
    <p:sldLayoutId id="2147483678" r:id="rId11"/>
    <p:sldLayoutId id="2147483677" r:id="rId12"/>
    <p:sldLayoutId id="2147483686" r:id="rId13"/>
    <p:sldLayoutId id="2147483684" r:id="rId14"/>
    <p:sldLayoutId id="2147483683" r:id="rId15"/>
    <p:sldLayoutId id="214748369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F2702A-901F-76F5-02A7-98A3B6CB8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1139AB-EE3B-CF06-A176-CE90F2AB4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0998E-4016-D69F-AA66-DD879E6085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C0A15-1A92-CCEF-9872-536D1D376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33756-9325-1F65-2A66-D4FA94C02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51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pic>
        <p:nvPicPr>
          <p:cNvPr id="9" name="Picture 2" descr="https://attachments.office.net/owa/VictoriaGardner%40ncfe.org.uk/service.svc/s/GetAttachmentThumbnail?id=AAMkAGEzNDQyOWZiLTdmMzctNDJlNC1iNDJhLWFmMjRkNWZmM2IxMABGAAAAAAB%2FovZ9X%2BapQoSaej%2FSRocyBwAGuw0l4296QbB41AaHPcvLAAAAAAEMAAAGuw0l4296QbB41AaHPcvLAAAW%2FGt6AAABEgAQAOOdVRpuhp9NqNsv4DW5i7M%3D&amp;thumbnailType=2&amp;token=eyJhbGciOiJSUzI1NiIsImtpZCI6IjMwODE3OUNFNUY0QjUyRTc4QjJEQjg5NjZCQUY0RUNDMzcyN0FFRUUiLCJ0eXAiOiJKV1QiLCJ4NXQiOiJNSUY1emw5TFV1ZUxMYmlXYTY5T3pEY25ydTQifQ.eyJvcmlnaW4iOiJodHRwczovL291dGxvb2sub2ZmaWNlLmNvbSIsInVjIjoiMzEwYjU1MzY4ODNlNGFlZmI1Y2I1YWM0MTY3Zjk5YjgiLCJzaWduaW5fc3RhdGUiOiJbXCJrbXNpXCJdIiwidmVyIjoiRXhjaGFuZ2UuQ2FsbGJhY2suVjEiLCJhcHBjdHhzZW5kZXIiOiJPd2FEb3dubG9hZEAzY2Q2YjczOC1iYjEwLTRjZTItOTc4ZC05ZmU5NjdkZDJkYmEiLCJpc3NyaW5nIjoiV1ciLCJhcHBjdHgiOiJ7XCJtc2V4Y2hwcm90XCI6XCJvd2FcIixcInB1aWRcIjpcIjExNTM4MDExMTk0MjY5OTY4NzlcIixcInNjb3BlXCI6XCJPd2FEb3dubG9hZFwiLFwib2lkXCI6XCJkYjQ4YzU2ZS0wZGZiLTQ1ZTctYTQzZi02OTZjYTY5NzgyMTRcIixcInByaW1hcnlzaWRcIjpcIlMtMS01LTIxLTIxMDY3NDU0NTMtMzUyNTQ2Mzk4Ni00NzM3OTE1MDItNTQyMDY1NTVcIn0iLCJuYmYiOjE2MjUyMTI1MzMsImV4cCI6MTYyNTIxMzEzMywiaXNzIjoiMDAwMDAwMDItMDAwMC0wZmYxLWNlMDAtMDAwMDAwMDAwMDAwQDNjZDZiNzM4LWJiMTAtNGNlMi05NzhkLTlmZTk2N2RkMmRiYSIsImF1ZCI6IjAwMDAwMDAyLTAwMDAtMGZmMS1jZTAwLTAwMDAwMDAwMDAwMC9hdHRhY2htZW50cy5vZmZpY2UubmV0QDNjZDZiNzM4LWJiMTAtNGNlMi05NzhkLTlmZTk2N2RkMmRiYSIsImhhcHAiOiJvd2EifQ.SwY6sB7UdNZkrCjaGwyrYLWZEepxC-SYIonNVjAmyi64iWhW1xJ5OD9QzNsCJWdKO2gTc-vcFHugO4p_IXfG5bX9wNpnWoOp1Z3_yqQWyJPIwA6tKCCKa0T_bwJ9E9iYEly7-Zzc1H8iR0ijYkaVM7ZPz2n68L0lP7wvAl73YdJ0g_ZTZccZl-fEr13nDm9e0UfhbuTv2ExJlViJK2wqen5h5PIWmcL8y_TPs0mhcPB45iH2tF4sb4I_J5NIUognt33Rx-gJaNNPJhI134WBpzKspyeV8j92yzdInKP_HLkmTD33dlvb9g3CV4iemE4UD0pUCNJvyTm9gh8oOhWNgQ&amp;X-OWA-CANARY=yYRhy0WxDEequJtM7Occl7CCOwYvPdkYpKx7Bztfu4zFqU0NsVY9SgR4Rvh570WS25fOcl_1GXc.&amp;owa=outlook.office.com&amp;scriptVer=20210621003.07&amp;animation=true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269" y="899788"/>
            <a:ext cx="1821598" cy="18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701D31F-F38C-CF2D-1CFF-5E3C5385F88C}"/>
              </a:ext>
            </a:extLst>
          </p:cNvPr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B39BE7E-2C81-80FC-F32F-A488A4EE0701}"/>
              </a:ext>
            </a:extLst>
          </p:cNvPr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38DB7D-C3E4-DBDF-DA60-B3BB9D2F2039}"/>
              </a:ext>
            </a:extLst>
          </p:cNvPr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63191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png"/><Relationship Id="rId4" Type="http://schemas.microsoft.com/office/2017/04/relationships/track" Target="../media/track1.vt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5558"/>
            <a:ext cx="12193916" cy="6881992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73814" y="2111276"/>
            <a:ext cx="7323197" cy="230832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Functional Skills Qualification in English</a:t>
            </a:r>
            <a:endParaRPr kumimoji="0" lang="en-US" sz="4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/>
              <a:ea typeface="Verdana"/>
              <a:cs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814" y="4556816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solidFill>
                  <a:schemeClr val="bg1"/>
                </a:solidFill>
                <a:cs typeface="Calibri"/>
              </a:rPr>
              <a:t>L1.15 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555133" y="5631625"/>
            <a:ext cx="76410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Arial"/>
                <a:cs typeface="Arial"/>
              </a:rPr>
              <a:t>Infer from images meanings not explicit in accompanying text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55133" y="6210642"/>
            <a:ext cx="331829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Session 16</a:t>
            </a:r>
            <a:endParaRPr lang="en-US"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F5F27-6C22-4B7A-9FB1-21721B519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8" y="1481055"/>
            <a:ext cx="10596292" cy="707886"/>
          </a:xfrm>
        </p:spPr>
        <p:txBody>
          <a:bodyPr lIns="91440" tIns="45720" rIns="91440" bIns="45720" anchor="t"/>
          <a:lstStyle/>
          <a:p>
            <a:r>
              <a:rPr lang="en-GB" sz="3200">
                <a:latin typeface="+mj-lt"/>
                <a:ea typeface="Verdana"/>
              </a:rPr>
              <a:t>Images can be open to interpretation….</a:t>
            </a:r>
          </a:p>
        </p:txBody>
      </p:sp>
      <p:pic>
        <p:nvPicPr>
          <p:cNvPr id="4" name="Picture 3" descr="A person walking over rocks">
            <a:extLst>
              <a:ext uri="{FF2B5EF4-FFF2-40B4-BE49-F238E27FC236}">
                <a16:creationId xmlns:a16="http://schemas.microsoft.com/office/drawing/2014/main" id="{9A388310-9563-491E-8530-F292E8384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710" y="2188941"/>
            <a:ext cx="5656579" cy="3773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43F8ED61-69D5-4168-9C38-49ADD3DCC3AA}"/>
              </a:ext>
            </a:extLst>
          </p:cNvPr>
          <p:cNvSpPr/>
          <p:nvPr/>
        </p:nvSpPr>
        <p:spPr>
          <a:xfrm>
            <a:off x="905510" y="4389133"/>
            <a:ext cx="2362200" cy="1573464"/>
          </a:xfrm>
          <a:prstGeom prst="cloudCallout">
            <a:avLst>
              <a:gd name="adj1" fmla="val -27440"/>
              <a:gd name="adj2" fmla="val 80556"/>
            </a:avLst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Walking holidays?</a:t>
            </a:r>
          </a:p>
        </p:txBody>
      </p:sp>
      <p:sp>
        <p:nvSpPr>
          <p:cNvPr id="6" name="Thought Bubble: Cloud 8">
            <a:extLst>
              <a:ext uri="{FF2B5EF4-FFF2-40B4-BE49-F238E27FC236}">
                <a16:creationId xmlns:a16="http://schemas.microsoft.com/office/drawing/2014/main" id="{1952BB72-FB6E-43B1-B212-4B3DDA2C8706}"/>
              </a:ext>
            </a:extLst>
          </p:cNvPr>
          <p:cNvSpPr/>
          <p:nvPr/>
        </p:nvSpPr>
        <p:spPr>
          <a:xfrm>
            <a:off x="4448810" y="4721016"/>
            <a:ext cx="2362200" cy="1311857"/>
          </a:xfrm>
          <a:prstGeom prst="cloudCallout">
            <a:avLst>
              <a:gd name="adj1" fmla="val 50596"/>
              <a:gd name="adj2" fmla="val 90045"/>
            </a:avLst>
          </a:prstGeom>
          <a:solidFill>
            <a:srgbClr val="A098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Climbing Holidays?</a:t>
            </a:r>
          </a:p>
        </p:txBody>
      </p:sp>
      <p:sp>
        <p:nvSpPr>
          <p:cNvPr id="7" name="Thought Bubble: Cloud 10">
            <a:extLst>
              <a:ext uri="{FF2B5EF4-FFF2-40B4-BE49-F238E27FC236}">
                <a16:creationId xmlns:a16="http://schemas.microsoft.com/office/drawing/2014/main" id="{129C94CA-0BB8-48C3-98E6-40F55D8F7F83}"/>
              </a:ext>
            </a:extLst>
          </p:cNvPr>
          <p:cNvSpPr txBox="1">
            <a:spLocks/>
          </p:cNvSpPr>
          <p:nvPr/>
        </p:nvSpPr>
        <p:spPr>
          <a:xfrm>
            <a:off x="7440295" y="2240898"/>
            <a:ext cx="2654300" cy="1311857"/>
          </a:xfrm>
          <a:prstGeom prst="cloudCallout">
            <a:avLst>
              <a:gd name="adj1" fmla="val 71192"/>
              <a:gd name="adj2" fmla="val 49308"/>
            </a:avLst>
          </a:prstGeom>
          <a:solidFill>
            <a:srgbClr val="A098FA"/>
          </a:solidFill>
          <a:ln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Trips to the Lake District?</a:t>
            </a:r>
          </a:p>
        </p:txBody>
      </p:sp>
      <p:sp>
        <p:nvSpPr>
          <p:cNvPr id="8" name="Thought Bubble: Cloud 11">
            <a:extLst>
              <a:ext uri="{FF2B5EF4-FFF2-40B4-BE49-F238E27FC236}">
                <a16:creationId xmlns:a16="http://schemas.microsoft.com/office/drawing/2014/main" id="{6808F1EF-A930-415D-AA7F-D8B04E950272}"/>
              </a:ext>
            </a:extLst>
          </p:cNvPr>
          <p:cNvSpPr/>
          <p:nvPr/>
        </p:nvSpPr>
        <p:spPr>
          <a:xfrm>
            <a:off x="8945878" y="4326006"/>
            <a:ext cx="2340611" cy="1311857"/>
          </a:xfrm>
          <a:prstGeom prst="cloudCallout">
            <a:avLst>
              <a:gd name="adj1" fmla="val -28349"/>
              <a:gd name="adj2" fmla="val 72645"/>
            </a:avLst>
          </a:prstGeom>
          <a:solidFill>
            <a:srgbClr val="A098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Trips to the Himalayas?</a:t>
            </a:r>
          </a:p>
        </p:txBody>
      </p:sp>
    </p:spTree>
    <p:extLst>
      <p:ext uri="{BB962C8B-B14F-4D97-AF65-F5344CB8AC3E}">
        <p14:creationId xmlns:p14="http://schemas.microsoft.com/office/powerpoint/2010/main" val="3455960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474ED73-54CD-43D2-A506-208B72EFF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525" y="1324500"/>
            <a:ext cx="7640637" cy="708025"/>
          </a:xfrm>
        </p:spPr>
        <p:txBody>
          <a:bodyPr/>
          <a:lstStyle/>
          <a:p>
            <a:r>
              <a:rPr lang="en-GB" sz="3200">
                <a:latin typeface="+mj-lt"/>
              </a:rPr>
              <a:t>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87CC5-E2D5-4DBB-8871-8320EC3421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8525" y="1801445"/>
            <a:ext cx="10075862" cy="733424"/>
          </a:xfrm>
        </p:spPr>
        <p:txBody>
          <a:bodyPr/>
          <a:lstStyle/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You see these images on a leaflet for a holiday in Australia. </a:t>
            </a:r>
          </a:p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What is available on the trip?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C74550-7DB0-42DE-8B33-74895271E4C8}"/>
              </a:ext>
            </a:extLst>
          </p:cNvPr>
          <p:cNvSpPr txBox="1"/>
          <p:nvPr/>
        </p:nvSpPr>
        <p:spPr>
          <a:xfrm>
            <a:off x="679128" y="2739331"/>
            <a:ext cx="318741" cy="400110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5" name="Picture 4" descr="A person standing in front of a red curtain ">
            <a:extLst>
              <a:ext uri="{FF2B5EF4-FFF2-40B4-BE49-F238E27FC236}">
                <a16:creationId xmlns:a16="http://schemas.microsoft.com/office/drawing/2014/main" id="{3D28F70D-63F3-4559-BF4B-2ED45CB54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643" y="2699391"/>
            <a:ext cx="2058326" cy="13607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7D10461-51D3-481C-A18F-490C53562B1F}"/>
              </a:ext>
            </a:extLst>
          </p:cNvPr>
          <p:cNvSpPr txBox="1"/>
          <p:nvPr/>
        </p:nvSpPr>
        <p:spPr>
          <a:xfrm flipH="1">
            <a:off x="3397658" y="2739331"/>
            <a:ext cx="308365" cy="400110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6" name="Picture 5" descr="A picture someone doing a bungee jump">
            <a:extLst>
              <a:ext uri="{FF2B5EF4-FFF2-40B4-BE49-F238E27FC236}">
                <a16:creationId xmlns:a16="http://schemas.microsoft.com/office/drawing/2014/main" id="{D0F31521-5084-4D86-A53E-FFADA2C15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360" y="2693021"/>
            <a:ext cx="2071417" cy="136079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39AF3DC-3C47-43D0-AFD3-F62F73145AE9}"/>
              </a:ext>
            </a:extLst>
          </p:cNvPr>
          <p:cNvSpPr txBox="1"/>
          <p:nvPr/>
        </p:nvSpPr>
        <p:spPr>
          <a:xfrm>
            <a:off x="627084" y="4328736"/>
            <a:ext cx="303131" cy="400110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7" name="Picture 6" descr="A close up of a bunch of grapes hanging outside">
            <a:extLst>
              <a:ext uri="{FF2B5EF4-FFF2-40B4-BE49-F238E27FC236}">
                <a16:creationId xmlns:a16="http://schemas.microsoft.com/office/drawing/2014/main" id="{C9E83C7C-D287-4797-BBAB-48E3B8CA12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643" y="4203669"/>
            <a:ext cx="2100263" cy="127547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66001C4-EBFD-4440-9E0F-92D7B4B5AF8D}"/>
              </a:ext>
            </a:extLst>
          </p:cNvPr>
          <p:cNvSpPr txBox="1"/>
          <p:nvPr/>
        </p:nvSpPr>
        <p:spPr>
          <a:xfrm>
            <a:off x="3397658" y="4323132"/>
            <a:ext cx="303284" cy="400110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5" name="Picture 14" descr="An image of a coast with a beach">
            <a:extLst>
              <a:ext uri="{FF2B5EF4-FFF2-40B4-BE49-F238E27FC236}">
                <a16:creationId xmlns:a16="http://schemas.microsoft.com/office/drawing/2014/main" id="{6EAED844-D75A-438C-94A5-BEC52B95B3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7360" y="4175545"/>
            <a:ext cx="2081363" cy="12754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FAC28EC-38D9-4FA9-9B00-70ABE067C0D2}"/>
              </a:ext>
            </a:extLst>
          </p:cNvPr>
          <p:cNvSpPr txBox="1"/>
          <p:nvPr/>
        </p:nvSpPr>
        <p:spPr>
          <a:xfrm>
            <a:off x="612715" y="5598237"/>
            <a:ext cx="317500" cy="400110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17" name="Picture 16" descr="A close up of a crocodile">
            <a:extLst>
              <a:ext uri="{FF2B5EF4-FFF2-40B4-BE49-F238E27FC236}">
                <a16:creationId xmlns:a16="http://schemas.microsoft.com/office/drawing/2014/main" id="{F439078C-1134-4236-8FE7-4F3E3CCC1E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9265" y="5578143"/>
            <a:ext cx="2100263" cy="120075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0899BC1-FFAB-4868-8890-D1DF43C95B6B}"/>
              </a:ext>
            </a:extLst>
          </p:cNvPr>
          <p:cNvSpPr txBox="1"/>
          <p:nvPr/>
        </p:nvSpPr>
        <p:spPr>
          <a:xfrm>
            <a:off x="3413335" y="5558481"/>
            <a:ext cx="335358" cy="400110"/>
          </a:xfrm>
          <a:prstGeom prst="rect">
            <a:avLst/>
          </a:prstGeom>
          <a:solidFill>
            <a:srgbClr val="A098FA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9" name="Picture 8" descr="A group of people participating in a wheelchair sport">
            <a:extLst>
              <a:ext uri="{FF2B5EF4-FFF2-40B4-BE49-F238E27FC236}">
                <a16:creationId xmlns:a16="http://schemas.microsoft.com/office/drawing/2014/main" id="{B0972344-911C-4551-83BD-D8F1149D1F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3942" y="5598237"/>
            <a:ext cx="2078251" cy="118066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2296196-ABF3-4514-AB59-83813842DB49}"/>
              </a:ext>
            </a:extLst>
          </p:cNvPr>
          <p:cNvSpPr txBox="1"/>
          <p:nvPr/>
        </p:nvSpPr>
        <p:spPr>
          <a:xfrm>
            <a:off x="5995196" y="2976398"/>
            <a:ext cx="60198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800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Possible answers:</a:t>
            </a:r>
          </a:p>
          <a:p>
            <a:pPr marL="50800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0" indent="-457200">
              <a:buFont typeface="+mj-lt"/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 trip to the theatre</a:t>
            </a:r>
          </a:p>
          <a:p>
            <a:pPr marL="508000" indent="-457200">
              <a:buFont typeface="+mj-lt"/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bungee jumping/extreme sports</a:t>
            </a:r>
          </a:p>
          <a:p>
            <a:pPr marL="508000" indent="-457200">
              <a:buFont typeface="+mj-lt"/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 visit to a vineyard</a:t>
            </a:r>
          </a:p>
          <a:p>
            <a:pPr marL="508000" indent="-457200">
              <a:buFont typeface="+mj-lt"/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going to the beach/coast</a:t>
            </a:r>
          </a:p>
          <a:p>
            <a:pPr marL="508000" indent="-457200">
              <a:buFont typeface="+mj-lt"/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seeing crocodiles in the wild/going to the zoo</a:t>
            </a:r>
          </a:p>
          <a:p>
            <a:pPr marL="508000" indent="-457200">
              <a:buFont typeface="+mj-lt"/>
              <a:buAutoNum type="arabicPeriod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wheelchair accessible sports </a:t>
            </a:r>
          </a:p>
        </p:txBody>
      </p:sp>
    </p:spTree>
    <p:extLst>
      <p:ext uri="{BB962C8B-B14F-4D97-AF65-F5344CB8AC3E}">
        <p14:creationId xmlns:p14="http://schemas.microsoft.com/office/powerpoint/2010/main" val="1550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6EE54-1CA1-A032-C0EE-FE849750B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1503093" cy="707886"/>
          </a:xfrm>
        </p:spPr>
        <p:txBody>
          <a:bodyPr/>
          <a:lstStyle/>
          <a:p>
            <a:r>
              <a:rPr lang="en-GB" sz="3200">
                <a:latin typeface="+mj-lt"/>
              </a:rPr>
              <a:t>Video</a:t>
            </a:r>
          </a:p>
        </p:txBody>
      </p:sp>
      <p:pic>
        <p:nvPicPr>
          <p:cNvPr id="4" name="Meaning from Images L1">
            <a:hlinkClick r:id="" action="ppaction://media"/>
            <a:extLst>
              <a:ext uri="{FF2B5EF4-FFF2-40B4-BE49-F238E27FC236}">
                <a16:creationId xmlns:a16="http://schemas.microsoft.com/office/drawing/2014/main" id="{31F043A8-C3D3-FD89-F9BB-EDEE1CCCFF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7198E32B-33EE-4BCF-A282-783A3FAACF5B}" label="L1.15_Meaning_from_Images" lang="" r:embed="rId4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78116" y="719397"/>
            <a:ext cx="9145277" cy="51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9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C1B9D-9A28-BDC4-B2CF-FB7C00633D85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GB" sz="3200" b="1">
                <a:latin typeface="+mj-lt"/>
                <a:ea typeface="Verdana"/>
              </a:rPr>
              <a:t>Activity</a:t>
            </a:r>
            <a:r>
              <a:rPr lang="en-GB">
                <a:ea typeface="Verdana"/>
              </a:rPr>
              <a:t> 1</a:t>
            </a:r>
            <a:endParaRPr lang="en-GB" sz="3200" b="1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373CAC-D834-EE0D-A1CD-712AE74B43BF}"/>
              </a:ext>
            </a:extLst>
          </p:cNvPr>
          <p:cNvSpPr txBox="1"/>
          <p:nvPr/>
        </p:nvSpPr>
        <p:spPr>
          <a:xfrm>
            <a:off x="668607" y="2283278"/>
            <a:ext cx="6668364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ea typeface="+mn-lt"/>
                <a:cs typeface="+mn-lt"/>
              </a:rPr>
              <a:t>Now try to infer meaning from images in the activity worksheet.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5C648-32F0-4D94-1A8A-34978AF52DED}"/>
              </a:ext>
            </a:extLst>
          </p:cNvPr>
          <p:cNvSpPr txBox="1"/>
          <p:nvPr/>
        </p:nvSpPr>
        <p:spPr>
          <a:xfrm>
            <a:off x="10025742" y="2775857"/>
            <a:ext cx="1338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minutes</a:t>
            </a:r>
            <a:endParaRPr lang="en-GB"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28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42D87-0F05-759B-3568-607FFCF64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>
                <a:ea typeface="Verdana"/>
                <a:cs typeface="Arial"/>
              </a:rPr>
              <a:t>Activity 2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788D59-3445-C987-4B73-107BE2975E1F}"/>
              </a:ext>
            </a:extLst>
          </p:cNvPr>
          <p:cNvSpPr txBox="1"/>
          <p:nvPr/>
        </p:nvSpPr>
        <p:spPr>
          <a:xfrm>
            <a:off x="705552" y="2424223"/>
            <a:ext cx="8307820" cy="221599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/>
              <a:t>Look at images in texts such as magazines or brochures.</a:t>
            </a:r>
            <a:endParaRPr lang="en-US"/>
          </a:p>
          <a:p>
            <a:endParaRPr lang="en-US">
              <a:cs typeface="Arial"/>
            </a:endParaRPr>
          </a:p>
          <a:p>
            <a:r>
              <a:rPr lang="en-GB" sz="2400"/>
              <a:t>Decide which images have explicit meaning and which have a more implicit meaning. </a:t>
            </a:r>
            <a:endParaRPr lang="en-GB" sz="2400">
              <a:cs typeface="Arial"/>
            </a:endParaRPr>
          </a:p>
          <a:p>
            <a:pPr marL="0" indent="0">
              <a:buNone/>
            </a:pPr>
            <a:endParaRPr lang="en-GB" sz="2400"/>
          </a:p>
          <a:p>
            <a:pPr marL="0" indent="0">
              <a:buNone/>
            </a:pPr>
            <a:r>
              <a:rPr lang="en-GB" sz="2400"/>
              <a:t>Compare with a partner to see if they agree or disagree.</a:t>
            </a:r>
            <a:endParaRPr lang="en-GB" sz="2400"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9EDCA9-AC52-1F01-0DC2-BC830F72B511}"/>
              </a:ext>
            </a:extLst>
          </p:cNvPr>
          <p:cNvSpPr txBox="1"/>
          <p:nvPr/>
        </p:nvSpPr>
        <p:spPr>
          <a:xfrm>
            <a:off x="10025742" y="2775857"/>
            <a:ext cx="133894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 </a:t>
            </a:r>
            <a:r>
              <a:rPr lang="en-GB" sz="2000">
                <a:latin typeface="Arial"/>
                <a:cs typeface="Arial"/>
              </a:rPr>
              <a:t>minutes</a:t>
            </a:r>
            <a:endParaRPr lang="en-GB" sz="4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1317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0A22E0-B9CC-4123-A2A6-269AB398DA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understand a word’s meaning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4B210-726C-46D0-9381-72855A297042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answer a question using the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CE621B-3E36-4409-8CA1-49C55E9C6A5F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make an educated guess at meaning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4199A5E-0FF2-4E8D-B7ED-C00F0994D5F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find numerical data in a text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F8258AB-0EFF-97DC-0372-BE0D3C7D4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5003" y="2193845"/>
            <a:ext cx="7794171" cy="55789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1. What does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infer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something from a text mean?</a:t>
            </a:r>
          </a:p>
        </p:txBody>
      </p:sp>
    </p:spTree>
    <p:extLst>
      <p:ext uri="{BB962C8B-B14F-4D97-AF65-F5344CB8AC3E}">
        <p14:creationId xmlns:p14="http://schemas.microsoft.com/office/powerpoint/2010/main" val="2865002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303DC55-6B93-4CAB-8D2B-321E158FD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38949" y="3467100"/>
            <a:ext cx="3009901" cy="882650"/>
          </a:xfrm>
        </p:spPr>
        <p:txBody>
          <a:bodyPr>
            <a:normAutofit fontScale="92500"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make an educated guess at meaning </a:t>
            </a:r>
          </a:p>
          <a:p>
            <a:endParaRPr lang="en-GB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837C09C-A86B-4FEC-9F7B-CAD95048F651}"/>
              </a:ext>
            </a:extLst>
          </p:cNvPr>
          <p:cNvSpPr txBox="1">
            <a:spLocks/>
          </p:cNvSpPr>
          <p:nvPr/>
        </p:nvSpPr>
        <p:spPr>
          <a:xfrm>
            <a:off x="2114549" y="3467100"/>
            <a:ext cx="3562351" cy="882650"/>
          </a:xfrm>
          <a:prstGeom prst="rect">
            <a:avLst/>
          </a:prstGeom>
          <a:ln w="28575"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x-none" sz="2400" b="0">
                <a:latin typeface="Arial" charset="0"/>
                <a:ea typeface="Arial" charset="0"/>
                <a:cs typeface="Arial" charset="0"/>
              </a:rPr>
              <a:t>to understand a word’s meaning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00EAFE7-5ED4-44DF-84FB-FAF4F23336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4713" y="2152650"/>
            <a:ext cx="7960180" cy="45992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Pts val="2000"/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1. What does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infer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something from a text mean?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820BC9B-4FBE-400D-967C-AAC3C039AF90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4705350"/>
            <a:ext cx="3562351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answer a question using the text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DDB1B5B4-D859-49F3-9510-B86D29174377}"/>
              </a:ext>
            </a:extLst>
          </p:cNvPr>
          <p:cNvSpPr txBox="1">
            <a:spLocks/>
          </p:cNvSpPr>
          <p:nvPr/>
        </p:nvSpPr>
        <p:spPr>
          <a:xfrm>
            <a:off x="6838949" y="4705350"/>
            <a:ext cx="3562351" cy="882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to find numerical data in a text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023AFF-5383-EFA5-1271-B170C6CD1AB5}"/>
              </a:ext>
            </a:extLst>
          </p:cNvPr>
          <p:cNvSpPr txBox="1"/>
          <p:nvPr/>
        </p:nvSpPr>
        <p:spPr>
          <a:xfrm>
            <a:off x="2899681" y="5943600"/>
            <a:ext cx="5720443" cy="830997"/>
          </a:xfrm>
          <a:prstGeom prst="rect">
            <a:avLst/>
          </a:prstGeom>
          <a:solidFill>
            <a:srgbClr val="72F9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Infer means to understand something not obvious or clear in a text.</a:t>
            </a:r>
          </a:p>
        </p:txBody>
      </p:sp>
    </p:spTree>
    <p:extLst>
      <p:ext uri="{BB962C8B-B14F-4D97-AF65-F5344CB8AC3E}">
        <p14:creationId xmlns:p14="http://schemas.microsoft.com/office/powerpoint/2010/main" val="1986395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16497-794D-411A-A550-EFAD223EDF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44538" y="2028825"/>
            <a:ext cx="7640637" cy="3924300"/>
          </a:xfrm>
        </p:spPr>
        <p:txBody>
          <a:bodyPr/>
          <a:lstStyle/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2. What does this sign on a door mean?</a:t>
            </a:r>
          </a:p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Is it explicit or implicit?</a:t>
            </a:r>
          </a:p>
          <a:p>
            <a:pPr marL="0" indent="0">
              <a:buNone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664EB8-B6C6-47F7-BAAC-FF7EBAF04CC5}"/>
              </a:ext>
            </a:extLst>
          </p:cNvPr>
          <p:cNvSpPr txBox="1"/>
          <p:nvPr/>
        </p:nvSpPr>
        <p:spPr>
          <a:xfrm>
            <a:off x="744538" y="5156247"/>
            <a:ext cx="3580267" cy="1200329"/>
          </a:xfrm>
          <a:prstGeom prst="rect">
            <a:avLst/>
          </a:prstGeom>
          <a:solidFill>
            <a:srgbClr val="72F9D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Wheelchair accessible</a:t>
            </a:r>
          </a:p>
          <a:p>
            <a:pPr algn="ctr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It is explicit – very clear.</a:t>
            </a:r>
          </a:p>
        </p:txBody>
      </p:sp>
      <p:pic>
        <p:nvPicPr>
          <p:cNvPr id="4" name="Picture 3" descr="A blue sign with a white wheelchair symbol&#10;&#10;">
            <a:extLst>
              <a:ext uri="{FF2B5EF4-FFF2-40B4-BE49-F238E27FC236}">
                <a16:creationId xmlns:a16="http://schemas.microsoft.com/office/drawing/2014/main" id="{7F0A5D49-E48D-0628-4180-B62D920510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26" y="2383970"/>
            <a:ext cx="4376057" cy="4376057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4D4F3643-4CC3-0DE5-CB52-664DAB0DDA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-1143000"/>
            <a:ext cx="109728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/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108873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16497-794D-411A-A550-EFAD223EDF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55424" y="2007053"/>
            <a:ext cx="7640637" cy="3924300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3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. What does this sign mean?</a:t>
            </a:r>
          </a:p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Is it explicit or implicit?</a:t>
            </a:r>
          </a:p>
          <a:p>
            <a:pPr marL="0" indent="0">
              <a:buNone/>
            </a:pP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/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664EB8-B6C6-47F7-BAAC-FF7EBAF04CC5}"/>
              </a:ext>
            </a:extLst>
          </p:cNvPr>
          <p:cNvSpPr txBox="1"/>
          <p:nvPr/>
        </p:nvSpPr>
        <p:spPr>
          <a:xfrm>
            <a:off x="755424" y="5146523"/>
            <a:ext cx="3580267" cy="1569660"/>
          </a:xfrm>
          <a:prstGeom prst="rect">
            <a:avLst/>
          </a:prstGeom>
          <a:solidFill>
            <a:srgbClr val="72F9D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No smoking or vaping allowed.</a:t>
            </a:r>
          </a:p>
          <a:p>
            <a:pPr algn="ctr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It is explicit – very clear.</a:t>
            </a:r>
          </a:p>
        </p:txBody>
      </p:sp>
      <p:pic>
        <p:nvPicPr>
          <p:cNvPr id="6" name="Picture 5" descr="A no smoking and vaping sign">
            <a:extLst>
              <a:ext uri="{FF2B5EF4-FFF2-40B4-BE49-F238E27FC236}">
                <a16:creationId xmlns:a16="http://schemas.microsoft.com/office/drawing/2014/main" id="{AB8EFD46-BFD2-E231-5A0D-DCC61BA34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518" y="2440100"/>
            <a:ext cx="3580267" cy="3580267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5D4D3A4F-2EA3-FD8A-E035-39C1351EF6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-1143000"/>
            <a:ext cx="109728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/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304624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2DAD9D-4A9C-4E3A-94C5-A9C44C1F5C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6309" y="1995433"/>
            <a:ext cx="7640637" cy="3924300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4. If you saw this picture, what might you think about a café’s vaping rules?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Is it explicit or implicit?</a:t>
            </a:r>
          </a:p>
          <a:p>
            <a:pPr marL="0" indent="0">
              <a:buNone/>
            </a:pPr>
            <a:endParaRPr lang="en-GB" sz="2400"/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A485E7-AEA8-4D96-826C-D4ADB422F158}"/>
              </a:ext>
            </a:extLst>
          </p:cNvPr>
          <p:cNvSpPr txBox="1"/>
          <p:nvPr/>
        </p:nvSpPr>
        <p:spPr>
          <a:xfrm>
            <a:off x="766309" y="4689882"/>
            <a:ext cx="3717472" cy="1938992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Vaping possibly allowed, perhaps just outdoors.</a:t>
            </a:r>
          </a:p>
          <a:p>
            <a:pPr algn="ctr"/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It is implicit – for the viewer to decide.</a:t>
            </a:r>
          </a:p>
        </p:txBody>
      </p:sp>
      <p:pic>
        <p:nvPicPr>
          <p:cNvPr id="6" name="Picture 5" descr="A group of people sitting outdoors drinking coffee and with one person vaping">
            <a:extLst>
              <a:ext uri="{FF2B5EF4-FFF2-40B4-BE49-F238E27FC236}">
                <a16:creationId xmlns:a16="http://schemas.microsoft.com/office/drawing/2014/main" id="{1A586C99-B29F-CBBC-3623-15025A4A09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656" y="3225284"/>
            <a:ext cx="5102977" cy="340359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B9DAF82C-2627-B9B9-7C82-0E4B9DB994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-1143000"/>
            <a:ext cx="109728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/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283268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C7E418-C8D1-E701-E060-A380CD09F7C2}"/>
              </a:ext>
            </a:extLst>
          </p:cNvPr>
          <p:cNvSpPr txBox="1"/>
          <p:nvPr/>
        </p:nvSpPr>
        <p:spPr>
          <a:xfrm>
            <a:off x="687160" y="2228671"/>
            <a:ext cx="638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/>
              <a:t>Understand organisational features and structural features and use them to locate information</a:t>
            </a:r>
          </a:p>
        </p:txBody>
      </p:sp>
    </p:spTree>
    <p:extLst>
      <p:ext uri="{BB962C8B-B14F-4D97-AF65-F5344CB8AC3E}">
        <p14:creationId xmlns:p14="http://schemas.microsoft.com/office/powerpoint/2010/main" val="350036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2DAD9D-4A9C-4E3A-94C5-A9C44C1F5C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6309" y="1995433"/>
            <a:ext cx="7640637" cy="3924300"/>
          </a:xfrm>
        </p:spPr>
        <p:txBody>
          <a:bodyPr/>
          <a:lstStyle/>
          <a:p>
            <a:pPr marL="0" indent="0">
              <a:buNone/>
            </a:pPr>
            <a:r>
              <a:rPr lang="en-GB" sz="2400"/>
              <a:t>5. Which is usually more </a:t>
            </a:r>
            <a:r>
              <a:rPr lang="en-GB" sz="2400" b="1"/>
              <a:t>explicit </a:t>
            </a:r>
            <a:r>
              <a:rPr lang="en-GB" sz="2400"/>
              <a:t>in a news article the text or images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en-GB" sz="2400"/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A485E7-AEA8-4D96-826C-D4ADB422F158}"/>
              </a:ext>
            </a:extLst>
          </p:cNvPr>
          <p:cNvSpPr txBox="1"/>
          <p:nvPr/>
        </p:nvSpPr>
        <p:spPr>
          <a:xfrm>
            <a:off x="8320995" y="4719404"/>
            <a:ext cx="3717472" cy="1200329"/>
          </a:xfrm>
          <a:prstGeom prst="rect">
            <a:avLst/>
          </a:prstGeom>
          <a:solidFill>
            <a:srgbClr val="72F9D7"/>
          </a:solidFill>
          <a:ln>
            <a:solidFill>
              <a:srgbClr val="72F9D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 text because the images can be open to interpretation.</a:t>
            </a:r>
          </a:p>
        </p:txBody>
      </p:sp>
      <p:pic>
        <p:nvPicPr>
          <p:cNvPr id="10" name="Picture 9" descr="A person holding a mobile phone about to scroll on a news article">
            <a:extLst>
              <a:ext uri="{FF2B5EF4-FFF2-40B4-BE49-F238E27FC236}">
                <a16:creationId xmlns:a16="http://schemas.microsoft.com/office/drawing/2014/main" id="{FF328464-D7E9-1279-4F85-5D14EF577C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09" y="2896036"/>
            <a:ext cx="7266432" cy="3831336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5D7C492C-7E9D-D5F0-1EEC-FC011CFA3F2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-1143000"/>
            <a:ext cx="10972800" cy="1143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/>
              <a:t>Quiz</a:t>
            </a:r>
          </a:p>
        </p:txBody>
      </p:sp>
    </p:spTree>
    <p:extLst>
      <p:ext uri="{BB962C8B-B14F-4D97-AF65-F5344CB8AC3E}">
        <p14:creationId xmlns:p14="http://schemas.microsoft.com/office/powerpoint/2010/main" val="240721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10ED3B0-4F15-2FB2-AF16-CD1F00E6BDF4}"/>
              </a:ext>
            </a:extLst>
          </p:cNvPr>
          <p:cNvSpPr>
            <a:spLocks noGrp="1"/>
          </p:cNvSpPr>
          <p:nvPr/>
        </p:nvSpPr>
        <p:spPr>
          <a:xfrm>
            <a:off x="721089" y="2251048"/>
            <a:ext cx="8322784" cy="410655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 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what is implied in some images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Recognise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the difference between infer and imply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Recognise</a:t>
            </a:r>
            <a:r>
              <a:rPr lang="en-GB"/>
              <a:t> the difference between explicit and implicit</a:t>
            </a:r>
          </a:p>
        </p:txBody>
      </p:sp>
    </p:spTree>
    <p:extLst>
      <p:ext uri="{BB962C8B-B14F-4D97-AF65-F5344CB8AC3E}">
        <p14:creationId xmlns:p14="http://schemas.microsoft.com/office/powerpoint/2010/main" val="1572661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F8C39B6-07A0-AC3A-8161-5EBC67C650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5552" y="1294267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>
                <a:latin typeface="+mj-lt"/>
              </a:rPr>
              <a:t>Independent learning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16AB9E-2FD2-E7D1-8718-38262B304882}"/>
              </a:ext>
            </a:extLst>
          </p:cNvPr>
          <p:cNvSpPr txBox="1"/>
          <p:nvPr/>
        </p:nvSpPr>
        <p:spPr>
          <a:xfrm>
            <a:off x="705552" y="2424223"/>
            <a:ext cx="8307820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/>
              <a:t>Find your own example of an image with an implicit meaning. </a:t>
            </a:r>
            <a:endParaRPr lang="en-US"/>
          </a:p>
          <a:p>
            <a:endParaRPr lang="en-GB" sz="2400">
              <a:cs typeface="Arial"/>
            </a:endParaRPr>
          </a:p>
          <a:p>
            <a:r>
              <a:rPr lang="en-GB" sz="2400">
                <a:cs typeface="Arial"/>
              </a:rPr>
              <a:t>If possible, use a different type of text than you have looked at in this session.</a:t>
            </a:r>
            <a:endParaRPr lang="en-GB">
              <a:cs typeface="Arial"/>
            </a:endParaRPr>
          </a:p>
          <a:p>
            <a:endParaRPr lang="en-GB" sz="2400">
              <a:cs typeface="Arial"/>
            </a:endParaRPr>
          </a:p>
          <a:p>
            <a:r>
              <a:rPr lang="en-GB" sz="2400">
                <a:cs typeface="Arial"/>
              </a:rPr>
              <a:t>Identify how the image adds to the meaning of the text.</a:t>
            </a:r>
          </a:p>
          <a:p>
            <a:endParaRPr lang="en-GB" sz="2400">
              <a:cs typeface="Arial"/>
            </a:endParaRPr>
          </a:p>
          <a:p>
            <a:r>
              <a:rPr lang="en-GB" sz="2400">
                <a:cs typeface="Arial"/>
              </a:rPr>
              <a:t>You may wish to go online or use a text from around the home or workplace to find your image. 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EA940B-FE54-7E40-B9D7-6E1C96A3A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47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17B139-5853-7AE5-752F-51208CC7D4F0}"/>
              </a:ext>
            </a:extLst>
          </p:cNvPr>
          <p:cNvSpPr txBox="1"/>
          <p:nvPr/>
        </p:nvSpPr>
        <p:spPr>
          <a:xfrm>
            <a:off x="757381" y="2296886"/>
            <a:ext cx="7957496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buClr>
                <a:srgbClr val="000000"/>
              </a:buClr>
              <a:buSzPts val="2600"/>
            </a:pPr>
            <a:r>
              <a:rPr lang="en-GB" sz="2400" b="1">
                <a:latin typeface="Arial"/>
                <a:ea typeface="Arial"/>
                <a:cs typeface="Arial"/>
                <a:sym typeface="Arial"/>
              </a:rPr>
              <a:t>L1.16 R</a:t>
            </a:r>
          </a:p>
          <a:p>
            <a:pPr lvl="0">
              <a:buClr>
                <a:srgbClr val="000000"/>
              </a:buClr>
              <a:buSzPts val="2600"/>
            </a:pPr>
            <a:endParaRPr lang="en-GB" sz="2400" b="1"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2600"/>
            </a:pPr>
            <a:r>
              <a:rPr lang="en-GB" sz="2400" b="1">
                <a:latin typeface="Arial"/>
                <a:ea typeface="Arial"/>
                <a:cs typeface="Arial"/>
                <a:sym typeface="Arial"/>
              </a:rPr>
              <a:t>Recognise vocabulary typically associated with specific types and purposes of texts (</a:t>
            </a:r>
            <a:r>
              <a:rPr lang="en-GB" sz="2400" b="1" err="1">
                <a:latin typeface="Arial"/>
                <a:ea typeface="Arial"/>
                <a:cs typeface="Arial"/>
                <a:sym typeface="Arial"/>
              </a:rPr>
              <a:t>eg</a:t>
            </a:r>
            <a:r>
              <a:rPr lang="en-GB" sz="2400" b="1">
                <a:latin typeface="Arial"/>
                <a:ea typeface="Arial"/>
                <a:cs typeface="Arial"/>
                <a:sym typeface="Arial"/>
              </a:rPr>
              <a:t> formal, informal, instructional, descriptive, explanatory, persuasive)</a:t>
            </a:r>
            <a:endParaRPr lang="en-GB" sz="2400" b="1"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8477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0B12254-14F1-4086-B7C8-D3E12D97571A}"/>
              </a:ext>
            </a:extLst>
          </p:cNvPr>
          <p:cNvSpPr>
            <a:spLocks noGrp="1"/>
          </p:cNvSpPr>
          <p:nvPr/>
        </p:nvSpPr>
        <p:spPr>
          <a:xfrm>
            <a:off x="688432" y="1870049"/>
            <a:ext cx="8322784" cy="410655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Identify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what is implied in some images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Recognise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the difference between infer and imply</a:t>
            </a:r>
          </a:p>
          <a:p>
            <a:endParaRPr lang="en-GB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Recognise</a:t>
            </a:r>
            <a:r>
              <a:rPr lang="en-GB"/>
              <a:t> the difference between explicit and implicit</a:t>
            </a:r>
          </a:p>
        </p:txBody>
      </p:sp>
    </p:spTree>
    <p:extLst>
      <p:ext uri="{BB962C8B-B14F-4D97-AF65-F5344CB8AC3E}">
        <p14:creationId xmlns:p14="http://schemas.microsoft.com/office/powerpoint/2010/main" val="87984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B77818-9976-DFBF-07C8-E114A18930E3}"/>
              </a:ext>
            </a:extLst>
          </p:cNvPr>
          <p:cNvSpPr txBox="1"/>
          <p:nvPr/>
        </p:nvSpPr>
        <p:spPr>
          <a:xfrm>
            <a:off x="10025742" y="2775857"/>
            <a:ext cx="133894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5 </a:t>
            </a:r>
            <a:r>
              <a:rPr lang="en-GB" sz="2000">
                <a:latin typeface="Arial"/>
                <a:cs typeface="Arial"/>
              </a:rPr>
              <a:t>minutes</a:t>
            </a:r>
            <a:endParaRPr lang="en-GB" sz="4000">
              <a:latin typeface="Arial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A32B5D-948D-D4B1-8EFA-CF36A9165972}"/>
              </a:ext>
            </a:extLst>
          </p:cNvPr>
          <p:cNvSpPr txBox="1"/>
          <p:nvPr/>
        </p:nvSpPr>
        <p:spPr>
          <a:xfrm>
            <a:off x="679492" y="2242457"/>
            <a:ext cx="7119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Using a dictionary or other reference material, look up the meaning of the following words:</a:t>
            </a:r>
          </a:p>
          <a:p>
            <a:endParaRPr lang="en-GB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infer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imply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explicit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implicit</a:t>
            </a:r>
          </a:p>
          <a:p>
            <a:endParaRPr lang="en-GB" sz="2400"/>
          </a:p>
          <a:p>
            <a:r>
              <a:rPr lang="en-GB" sz="2400"/>
              <a:t>Can you explain what any of these words mean in your own words?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5D0F8F-F8D7-7E86-F9D4-C4360307E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492" y="1387513"/>
            <a:ext cx="7641085" cy="707886"/>
          </a:xfrm>
        </p:spPr>
        <p:txBody>
          <a:bodyPr/>
          <a:lstStyle/>
          <a:p>
            <a:r>
              <a:rPr lang="en-GB"/>
              <a:t>Starter activity</a:t>
            </a:r>
            <a:br>
              <a:rPr lang="en-GB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8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938DE-A459-1832-FD3B-6FE4A26D01FB}"/>
              </a:ext>
            </a:extLst>
          </p:cNvPr>
          <p:cNvSpPr txBox="1"/>
          <p:nvPr/>
        </p:nvSpPr>
        <p:spPr>
          <a:xfrm>
            <a:off x="755692" y="2793555"/>
            <a:ext cx="908499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In your Functional Skills assessment, you will need to infer meaning from sources that are not text, such as images.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Which of these statements means to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infer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lphaLcParenR"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to suggest something indirectly or b) to make an educated guess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 answer is b).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6574FB-3192-73BA-DC96-38532D00AC5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55692" y="1730829"/>
            <a:ext cx="8246794" cy="5847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Inferring meaning</a:t>
            </a:r>
          </a:p>
        </p:txBody>
      </p:sp>
    </p:spTree>
    <p:extLst>
      <p:ext uri="{BB962C8B-B14F-4D97-AF65-F5344CB8AC3E}">
        <p14:creationId xmlns:p14="http://schemas.microsoft.com/office/powerpoint/2010/main" val="36375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938DE-A459-1832-FD3B-6FE4A26D01FB}"/>
              </a:ext>
            </a:extLst>
          </p:cNvPr>
          <p:cNvSpPr txBox="1"/>
          <p:nvPr/>
        </p:nvSpPr>
        <p:spPr>
          <a:xfrm>
            <a:off x="755692" y="2793555"/>
            <a:ext cx="832299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Sonya: “Maybe you should get up a bit earlier.”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Charlie: “Are you saying I’m lazy?”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Sonya is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implying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Charlie is lazy.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Charlie is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inferring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that Sonya thinks he is lazy.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6574FB-3192-73BA-DC96-38532D00AC5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55692" y="1730829"/>
            <a:ext cx="8246794" cy="5847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Imply versus infer</a:t>
            </a:r>
          </a:p>
        </p:txBody>
      </p:sp>
    </p:spTree>
    <p:extLst>
      <p:ext uri="{BB962C8B-B14F-4D97-AF65-F5344CB8AC3E}">
        <p14:creationId xmlns:p14="http://schemas.microsoft.com/office/powerpoint/2010/main" val="2606845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112F3-8798-4E20-AC5C-3A50FEE5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10075593" cy="707886"/>
          </a:xfrm>
        </p:spPr>
        <p:txBody>
          <a:bodyPr/>
          <a:lstStyle/>
          <a:p>
            <a:r>
              <a:rPr lang="en-GB" sz="3200">
                <a:latin typeface="+mj-lt"/>
                <a:cs typeface="Arial" panose="020B0604020202020204" pitchFamily="34" charset="0"/>
              </a:rPr>
              <a:t>Inferring meaning from non-textual sources </a:t>
            </a:r>
            <a:endParaRPr lang="en-GB" sz="3200">
              <a:latin typeface="+mj-lt"/>
            </a:endParaRPr>
          </a:p>
        </p:txBody>
      </p:sp>
      <p:pic>
        <p:nvPicPr>
          <p:cNvPr id="4" name="Picture 3" descr="A screenshot of a webpage for a community garden with text and images of plants and children.">
            <a:extLst>
              <a:ext uri="{FF2B5EF4-FFF2-40B4-BE49-F238E27FC236}">
                <a16:creationId xmlns:a16="http://schemas.microsoft.com/office/drawing/2014/main" id="{5B1E77BE-BBD7-4F38-837A-BCCBB7A01D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0147" y="2833242"/>
            <a:ext cx="7826039" cy="3730501"/>
          </a:xfrm>
          <a:prstGeom prst="rect">
            <a:avLst/>
          </a:prstGeom>
        </p:spPr>
      </p:pic>
      <p:sp>
        <p:nvSpPr>
          <p:cNvPr id="5" name="Speech Bubble: Rectangle 8">
            <a:extLst>
              <a:ext uri="{FF2B5EF4-FFF2-40B4-BE49-F238E27FC236}">
                <a16:creationId xmlns:a16="http://schemas.microsoft.com/office/drawing/2014/main" id="{1C0A4F1A-8A21-4BBE-92F4-DE030E2CC661}"/>
              </a:ext>
            </a:extLst>
          </p:cNvPr>
          <p:cNvSpPr/>
          <p:nvPr/>
        </p:nvSpPr>
        <p:spPr>
          <a:xfrm>
            <a:off x="738278" y="2833242"/>
            <a:ext cx="2083737" cy="1640175"/>
          </a:xfrm>
          <a:prstGeom prst="wedgeRectCallout">
            <a:avLst>
              <a:gd name="adj1" fmla="val 70178"/>
              <a:gd name="adj2" fmla="val -42495"/>
            </a:avLst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strongly suggests the website is connected to gardening.</a:t>
            </a:r>
          </a:p>
        </p:txBody>
      </p:sp>
      <p:sp>
        <p:nvSpPr>
          <p:cNvPr id="6" name="Speech Bubble: Rectangle 7">
            <a:extLst>
              <a:ext uri="{FF2B5EF4-FFF2-40B4-BE49-F238E27FC236}">
                <a16:creationId xmlns:a16="http://schemas.microsoft.com/office/drawing/2014/main" id="{2F0A5684-1CC7-4DEB-BBB7-C822682E6D4D}"/>
              </a:ext>
            </a:extLst>
          </p:cNvPr>
          <p:cNvSpPr/>
          <p:nvPr/>
        </p:nvSpPr>
        <p:spPr>
          <a:xfrm>
            <a:off x="9030052" y="2894729"/>
            <a:ext cx="2478908" cy="1256366"/>
          </a:xfrm>
          <a:prstGeom prst="wedgeRectCallout">
            <a:avLst>
              <a:gd name="adj1" fmla="val -77961"/>
              <a:gd name="adj2" fmla="val -19076"/>
            </a:avLst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tabs tell us the organisation is on social media.</a:t>
            </a:r>
          </a:p>
        </p:txBody>
      </p:sp>
      <p:sp>
        <p:nvSpPr>
          <p:cNvPr id="7" name="Speech Bubble: Rectangle 9">
            <a:extLst>
              <a:ext uri="{FF2B5EF4-FFF2-40B4-BE49-F238E27FC236}">
                <a16:creationId xmlns:a16="http://schemas.microsoft.com/office/drawing/2014/main" id="{AB479DDC-2509-4828-B826-3CF2AC6F5702}"/>
              </a:ext>
            </a:extLst>
          </p:cNvPr>
          <p:cNvSpPr txBox="1">
            <a:spLocks/>
          </p:cNvSpPr>
          <p:nvPr/>
        </p:nvSpPr>
        <p:spPr>
          <a:xfrm>
            <a:off x="9140451" y="5219608"/>
            <a:ext cx="2344582" cy="1106958"/>
          </a:xfrm>
          <a:prstGeom prst="wedgeRectCallout">
            <a:avLst>
              <a:gd name="adj1" fmla="val -264280"/>
              <a:gd name="adj2" fmla="val 22881"/>
            </a:avLst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lt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>
                <a:solidFill>
                  <a:schemeClr val="tx1"/>
                </a:solidFill>
              </a:rPr>
              <a:t>But what can we infer from these images?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A9FE0998-E3C7-4DE6-8198-0D617C690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8165695" y="4586504"/>
            <a:ext cx="329453" cy="1620058"/>
          </a:xfrm>
          <a:prstGeom prst="triangle">
            <a:avLst/>
          </a:prstGeom>
          <a:solidFill>
            <a:srgbClr val="A098FA"/>
          </a:solidFill>
          <a:ln>
            <a:solidFill>
              <a:srgbClr val="A098FA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ADE270-A242-A9F3-B677-B6BADF66BD94}"/>
              </a:ext>
            </a:extLst>
          </p:cNvPr>
          <p:cNvSpPr txBox="1"/>
          <p:nvPr/>
        </p:nvSpPr>
        <p:spPr>
          <a:xfrm>
            <a:off x="376414" y="4715054"/>
            <a:ext cx="2209400" cy="1938992"/>
          </a:xfrm>
          <a:prstGeom prst="rect">
            <a:avLst/>
          </a:prstGeom>
          <a:solidFill>
            <a:srgbClr val="72F9D7"/>
          </a:solidFill>
        </p:spPr>
        <p:txBody>
          <a:bodyPr wrap="square" rtlCol="0">
            <a:spAutoFit/>
          </a:bodyPr>
          <a:lstStyle/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We can infer that the organisation works with children or is involved with schools. 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03CCC-CA50-5EC5-77F9-1AF5021073C7}"/>
              </a:ext>
            </a:extLst>
          </p:cNvPr>
          <p:cNvSpPr txBox="1"/>
          <p:nvPr/>
        </p:nvSpPr>
        <p:spPr>
          <a:xfrm>
            <a:off x="668607" y="2123541"/>
            <a:ext cx="1092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Sometimes we need to fill a few gaps to work out what the author is telling us. </a:t>
            </a:r>
          </a:p>
        </p:txBody>
      </p:sp>
    </p:spTree>
    <p:extLst>
      <p:ext uri="{BB962C8B-B14F-4D97-AF65-F5344CB8AC3E}">
        <p14:creationId xmlns:p14="http://schemas.microsoft.com/office/powerpoint/2010/main" val="50630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112F3-8798-4E20-AC5C-3A50FEE5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10075593" cy="707886"/>
          </a:xfrm>
        </p:spPr>
        <p:txBody>
          <a:bodyPr/>
          <a:lstStyle/>
          <a:p>
            <a:r>
              <a:rPr lang="en-GB" sz="3200">
                <a:latin typeface="+mj-lt"/>
                <a:cs typeface="Arial" panose="020B0604020202020204" pitchFamily="34" charset="0"/>
              </a:rPr>
              <a:t>Inferring meaning from non-textual sources </a:t>
            </a:r>
            <a:endParaRPr lang="en-GB" sz="320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103CCC-CA50-5EC5-77F9-1AF5021073C7}"/>
              </a:ext>
            </a:extLst>
          </p:cNvPr>
          <p:cNvSpPr txBox="1"/>
          <p:nvPr/>
        </p:nvSpPr>
        <p:spPr>
          <a:xfrm>
            <a:off x="668607" y="2123541"/>
            <a:ext cx="10929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Sometimes we need to fill a few gaps to work out what the author is telling us. </a:t>
            </a:r>
          </a:p>
        </p:txBody>
      </p:sp>
      <p:pic>
        <p:nvPicPr>
          <p:cNvPr id="10" name="Picture 9" descr="Image of men working in a workshop with the title 'The boiler house'.">
            <a:extLst>
              <a:ext uri="{FF2B5EF4-FFF2-40B4-BE49-F238E27FC236}">
                <a16:creationId xmlns:a16="http://schemas.microsoft.com/office/drawing/2014/main" id="{FE5A8F0A-25B3-EDE7-D7BE-07127F5B4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224" y="3429000"/>
            <a:ext cx="7364355" cy="3225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1B3A29E-080F-4361-92C8-3A87BC39DDAB}"/>
              </a:ext>
            </a:extLst>
          </p:cNvPr>
          <p:cNvSpPr txBox="1"/>
          <p:nvPr/>
        </p:nvSpPr>
        <p:spPr>
          <a:xfrm>
            <a:off x="678973" y="2772627"/>
            <a:ext cx="789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Look at this image. What is The Boiler House?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B84820-5AEB-CF0C-9D57-C72B2E295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024224" y="4632297"/>
            <a:ext cx="3464005" cy="1762095"/>
          </a:xfrm>
          <a:prstGeom prst="rect">
            <a:avLst/>
          </a:prstGeom>
          <a:solidFill>
            <a:srgbClr val="333333"/>
          </a:solidFill>
          <a:ln>
            <a:solidFill>
              <a:srgbClr val="33333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CF2CE-9B80-409A-8B70-0CFF7457F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890" y="1400728"/>
            <a:ext cx="7641085" cy="707886"/>
          </a:xfrm>
        </p:spPr>
        <p:txBody>
          <a:bodyPr/>
          <a:lstStyle/>
          <a:p>
            <a:r>
              <a:rPr lang="en-GB" sz="3200">
                <a:latin typeface="+mj-lt"/>
              </a:rPr>
              <a:t>Inferring meaning from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6DA60-F97F-4981-8805-E91555E7D0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1687" y="2215799"/>
            <a:ext cx="7640637" cy="3924300"/>
          </a:xfrm>
        </p:spPr>
        <p:txBody>
          <a:bodyPr/>
          <a:lstStyle/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Inferring may not be 100% accurate but it can give us a very good idea of the purpose of the image.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Text can be explicit – clear and up front.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Images are more implicit (adjective of implied), as we can see below.</a:t>
            </a:r>
          </a:p>
          <a:p>
            <a:endParaRPr lang="en-GB" sz="28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9630B0-8B17-4BDE-B87C-05B08A725E7F}"/>
              </a:ext>
            </a:extLst>
          </p:cNvPr>
          <p:cNvSpPr txBox="1"/>
          <p:nvPr/>
        </p:nvSpPr>
        <p:spPr>
          <a:xfrm>
            <a:off x="1474340" y="3978858"/>
            <a:ext cx="5427662" cy="1323439"/>
          </a:xfrm>
          <a:prstGeom prst="rect">
            <a:avLst/>
          </a:prstGeom>
          <a:noFill/>
          <a:ln>
            <a:solidFill>
              <a:srgbClr val="33333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Franco’s Holidays </a:t>
            </a: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Over 65? Come and join us on our gentle cruise holidays in Europe and North America.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A462AC-A02F-4260-8AA2-321EC6C481CD}"/>
              </a:ext>
            </a:extLst>
          </p:cNvPr>
          <p:cNvSpPr txBox="1"/>
          <p:nvPr/>
        </p:nvSpPr>
        <p:spPr>
          <a:xfrm>
            <a:off x="667890" y="5657016"/>
            <a:ext cx="70405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What kind of holidays do Franco’s provide?</a:t>
            </a:r>
          </a:p>
          <a:p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What about Wilson’s Holidays?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94876D-7A30-4B4D-A835-47DC49C4D8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08975" y="2695576"/>
            <a:ext cx="3311338" cy="2629452"/>
          </a:xfrm>
          <a:prstGeom prst="rect">
            <a:avLst/>
          </a:prstGeom>
          <a:noFill/>
          <a:ln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/>
          </a:p>
        </p:txBody>
      </p:sp>
      <p:pic>
        <p:nvPicPr>
          <p:cNvPr id="9" name="Picture 8" descr="A person stepping on rocks wearing walking boots ">
            <a:extLst>
              <a:ext uri="{FF2B5EF4-FFF2-40B4-BE49-F238E27FC236}">
                <a16:creationId xmlns:a16="http://schemas.microsoft.com/office/drawing/2014/main" id="{221C7314-664B-4175-A1C9-C5A21D075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5280" y="2784633"/>
            <a:ext cx="2918728" cy="19471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2199A9-4D21-46AB-A902-E57D945E2152}"/>
              </a:ext>
            </a:extLst>
          </p:cNvPr>
          <p:cNvSpPr txBox="1"/>
          <p:nvPr/>
        </p:nvSpPr>
        <p:spPr>
          <a:xfrm>
            <a:off x="8505281" y="4820852"/>
            <a:ext cx="291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Wilson’s Holidays</a:t>
            </a:r>
          </a:p>
        </p:txBody>
      </p:sp>
    </p:spTree>
    <p:extLst>
      <p:ext uri="{BB962C8B-B14F-4D97-AF65-F5344CB8AC3E}">
        <p14:creationId xmlns:p14="http://schemas.microsoft.com/office/powerpoint/2010/main" val="352732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2" ma:contentTypeDescription="Create a new document." ma:contentTypeScope="" ma:versionID="5fcde78ba093bd0d9e594e382ecee2ae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99ed57bcdfdbba387821b2c755309ddc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4CE4D1-C29C-4588-9605-1595BCB5FEBE}">
  <ds:schemaRefs>
    <ds:schemaRef ds:uri="23a673d0-6c97-4602-af76-52d498a4d789"/>
    <ds:schemaRef ds:uri="8a220d04-cd4c-4a42-a0ef-10d364ba1cb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07B5A72-D85B-43D4-AEBC-F846AF4F4C43}">
  <ds:schemaRefs>
    <ds:schemaRef ds:uri="23a673d0-6c97-4602-af76-52d498a4d789"/>
    <ds:schemaRef ds:uri="8a220d04-cd4c-4a42-a0ef-10d364ba1cb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885</Words>
  <Application>Microsoft Office PowerPoint</Application>
  <PresentationFormat>Widescreen</PresentationFormat>
  <Paragraphs>158</Paragraphs>
  <Slides>23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Aptos</vt:lpstr>
      <vt:lpstr>Arial</vt:lpstr>
      <vt:lpstr>Calibri</vt:lpstr>
      <vt:lpstr>Calibri Light</vt:lpstr>
      <vt:lpstr>Verdana</vt:lpstr>
      <vt:lpstr>office theme</vt:lpstr>
      <vt:lpstr>Custom Design</vt:lpstr>
      <vt:lpstr>2_Custom Design</vt:lpstr>
      <vt:lpstr>Functional Skills Qualification in English</vt:lpstr>
      <vt:lpstr>PowerPoint Presentation</vt:lpstr>
      <vt:lpstr>PowerPoint Presentation</vt:lpstr>
      <vt:lpstr>Starter activity </vt:lpstr>
      <vt:lpstr>Inferring meaning</vt:lpstr>
      <vt:lpstr>Imply versus infer</vt:lpstr>
      <vt:lpstr>Inferring meaning from non-textual sources </vt:lpstr>
      <vt:lpstr>Inferring meaning from non-textual sources </vt:lpstr>
      <vt:lpstr>Inferring meaning from text</vt:lpstr>
      <vt:lpstr>Images can be open to interpretation….</vt:lpstr>
      <vt:lpstr>Images</vt:lpstr>
      <vt:lpstr>Video</vt:lpstr>
      <vt:lpstr>Activity 1</vt:lpstr>
      <vt:lpstr>Activity 2</vt:lpstr>
      <vt:lpstr>PowerPoint Presentation</vt:lpstr>
      <vt:lpstr>PowerPoint Presentation</vt:lpstr>
      <vt:lpstr>Quiz</vt:lpstr>
      <vt:lpstr>Quiz</vt:lpstr>
      <vt:lpstr>Quiz</vt:lpstr>
      <vt:lpstr>Quiz</vt:lpstr>
      <vt:lpstr>PowerPoint Presentation</vt:lpstr>
      <vt:lpstr>Independent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Neil Johnson</cp:lastModifiedBy>
  <cp:revision>2</cp:revision>
  <dcterms:created xsi:type="dcterms:W3CDTF">2021-03-05T10:31:48Z</dcterms:created>
  <dcterms:modified xsi:type="dcterms:W3CDTF">2025-07-29T11:03:35Z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</Properties>
</file>