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slideLayouts/slideLayout16.xml" ContentType="application/vnd.openxmlformats-officedocument.presentationml.slideLayout+xml"/>
  <Override PartName="/ppt/theme/theme4.xml" ContentType="application/vnd.openxmlformats-officedocument.them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  <p:sldMasterId id="2147483648" r:id="rId5"/>
    <p:sldMasterId id="2147483687" r:id="rId6"/>
    <p:sldMasterId id="2147483704" r:id="rId7"/>
  </p:sldMasterIdLst>
  <p:sldIdLst>
    <p:sldId id="256" r:id="rId8"/>
    <p:sldId id="257" r:id="rId9"/>
    <p:sldId id="291" r:id="rId10"/>
    <p:sldId id="258" r:id="rId11"/>
    <p:sldId id="259" r:id="rId12"/>
    <p:sldId id="278" r:id="rId13"/>
    <p:sldId id="282" r:id="rId14"/>
    <p:sldId id="261" r:id="rId15"/>
    <p:sldId id="262" r:id="rId16"/>
    <p:sldId id="295" r:id="rId17"/>
    <p:sldId id="296" r:id="rId18"/>
    <p:sldId id="263" r:id="rId19"/>
    <p:sldId id="283" r:id="rId20"/>
    <p:sldId id="284" r:id="rId21"/>
    <p:sldId id="277" r:id="rId22"/>
    <p:sldId id="281" r:id="rId23"/>
    <p:sldId id="285" r:id="rId24"/>
    <p:sldId id="274" r:id="rId25"/>
    <p:sldId id="279" r:id="rId26"/>
    <p:sldId id="287" r:id="rId27"/>
    <p:sldId id="293" r:id="rId28"/>
    <p:sldId id="289" r:id="rId29"/>
    <p:sldId id="290" r:id="rId30"/>
    <p:sldId id="292" r:id="rId31"/>
    <p:sldId id="264" r:id="rId32"/>
    <p:sldId id="294" r:id="rId33"/>
    <p:sldId id="265" r:id="rId34"/>
    <p:sldId id="267" r:id="rId35"/>
  </p:sldIdLst>
  <p:sldSz cx="12192000" cy="6858000"/>
  <p:notesSz cx="6858000" cy="9144000"/>
  <p:custDataLst>
    <p:tags r:id="rId3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nessa Mongey" initials="VM" lastIdx="1" clrIdx="0">
    <p:extLst>
      <p:ext uri="{19B8F6BF-5375-455C-9EA6-DF929625EA0E}">
        <p15:presenceInfo xmlns:p15="http://schemas.microsoft.com/office/powerpoint/2012/main" userId="S::VanessaMongey@ncfe.org.uk::10ff5935-b405-410e-8639-ec0d20fef1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8F9D4"/>
    <a:srgbClr val="A098FA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F3265ED-4CF7-4C02-BAD4-36E5DD292658}" v="304" dt="2022-07-18T07:22:09.37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57" autoAdjust="0"/>
    <p:restoredTop sz="86385" autoAdjust="0"/>
  </p:normalViewPr>
  <p:slideViewPr>
    <p:cSldViewPr snapToGrid="0">
      <p:cViewPr varScale="1">
        <p:scale>
          <a:sx n="57" d="100"/>
          <a:sy n="57" d="100"/>
        </p:scale>
        <p:origin x="268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viewProps" Target="viewProps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microsoft.com/office/2016/11/relationships/changesInfo" Target="changesInfos/changesInfo1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tags" Target="tags/tag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microsoft.com/office/2015/10/relationships/revisionInfo" Target="revisionInfo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Sleeman" userId="02fb0ba4-373b-41b1-9639-1757c10d6bd5" providerId="ADAL" clId="{9959E7D5-42D4-4AE4-99D7-7D84EF940332}"/>
    <pc:docChg chg="custSel modSld">
      <pc:chgData name="Laura Sleeman" userId="02fb0ba4-373b-41b1-9639-1757c10d6bd5" providerId="ADAL" clId="{9959E7D5-42D4-4AE4-99D7-7D84EF940332}" dt="2022-07-14T09:10:32.928" v="50" actId="20577"/>
      <pc:docMkLst>
        <pc:docMk/>
      </pc:docMkLst>
      <pc:sldChg chg="modSp mod">
        <pc:chgData name="Laura Sleeman" userId="02fb0ba4-373b-41b1-9639-1757c10d6bd5" providerId="ADAL" clId="{9959E7D5-42D4-4AE4-99D7-7D84EF940332}" dt="2022-07-14T09:08:09.610" v="17" actId="20577"/>
        <pc:sldMkLst>
          <pc:docMk/>
          <pc:sldMk cId="3015144728" sldId="256"/>
        </pc:sldMkLst>
        <pc:spChg chg="mod">
          <ac:chgData name="Laura Sleeman" userId="02fb0ba4-373b-41b1-9639-1757c10d6bd5" providerId="ADAL" clId="{9959E7D5-42D4-4AE4-99D7-7D84EF940332}" dt="2022-07-14T09:08:01.482" v="13" actId="20577"/>
          <ac:spMkLst>
            <pc:docMk/>
            <pc:sldMk cId="3015144728" sldId="256"/>
            <ac:spMk id="2" creationId="{C8FDA571-6C94-441F-9983-D2E6861FD27A}"/>
          </ac:spMkLst>
        </pc:spChg>
        <pc:spChg chg="mod">
          <ac:chgData name="Laura Sleeman" userId="02fb0ba4-373b-41b1-9639-1757c10d6bd5" providerId="ADAL" clId="{9959E7D5-42D4-4AE4-99D7-7D84EF940332}" dt="2022-07-14T09:08:09.610" v="17" actId="20577"/>
          <ac:spMkLst>
            <pc:docMk/>
            <pc:sldMk cId="3015144728" sldId="256"/>
            <ac:spMk id="4" creationId="{5165BC95-29B2-439F-8B7C-5863CEED1CCD}"/>
          </ac:spMkLst>
        </pc:spChg>
      </pc:sldChg>
      <pc:sldChg chg="delSp mod">
        <pc:chgData name="Laura Sleeman" userId="02fb0ba4-373b-41b1-9639-1757c10d6bd5" providerId="ADAL" clId="{9959E7D5-42D4-4AE4-99D7-7D84EF940332}" dt="2022-07-11T12:36:16.877" v="3" actId="478"/>
        <pc:sldMkLst>
          <pc:docMk/>
          <pc:sldMk cId="4057773510" sldId="257"/>
        </pc:sldMkLst>
        <pc:spChg chg="del">
          <ac:chgData name="Laura Sleeman" userId="02fb0ba4-373b-41b1-9639-1757c10d6bd5" providerId="ADAL" clId="{9959E7D5-42D4-4AE4-99D7-7D84EF940332}" dt="2022-07-11T12:36:16.877" v="3" actId="478"/>
          <ac:spMkLst>
            <pc:docMk/>
            <pc:sldMk cId="4057773510" sldId="257"/>
            <ac:spMk id="4" creationId="{9588C4A7-2B64-FDA9-71E9-1DE5AFA35F31}"/>
          </ac:spMkLst>
        </pc:spChg>
        <pc:spChg chg="del">
          <ac:chgData name="Laura Sleeman" userId="02fb0ba4-373b-41b1-9639-1757c10d6bd5" providerId="ADAL" clId="{9959E7D5-42D4-4AE4-99D7-7D84EF940332}" dt="2022-07-11T12:36:12.704" v="2" actId="478"/>
          <ac:spMkLst>
            <pc:docMk/>
            <pc:sldMk cId="4057773510" sldId="257"/>
            <ac:spMk id="6" creationId="{776F8AF4-AD99-E70A-C5F7-6FFE544D55C4}"/>
          </ac:spMkLst>
        </pc:spChg>
      </pc:sldChg>
      <pc:sldChg chg="modSp mod">
        <pc:chgData name="Laura Sleeman" userId="02fb0ba4-373b-41b1-9639-1757c10d6bd5" providerId="ADAL" clId="{9959E7D5-42D4-4AE4-99D7-7D84EF940332}" dt="2022-07-14T09:08:19.388" v="18" actId="20577"/>
        <pc:sldMkLst>
          <pc:docMk/>
          <pc:sldMk cId="1959493693" sldId="259"/>
        </pc:sldMkLst>
        <pc:spChg chg="mod">
          <ac:chgData name="Laura Sleeman" userId="02fb0ba4-373b-41b1-9639-1757c10d6bd5" providerId="ADAL" clId="{9959E7D5-42D4-4AE4-99D7-7D84EF940332}" dt="2022-07-14T09:08:19.388" v="18" actId="20577"/>
          <ac:spMkLst>
            <pc:docMk/>
            <pc:sldMk cId="1959493693" sldId="259"/>
            <ac:spMk id="10" creationId="{436F387C-57B8-45F5-B773-C38CD909376F}"/>
          </ac:spMkLst>
        </pc:spChg>
      </pc:sldChg>
      <pc:sldChg chg="modSp mod">
        <pc:chgData name="Laura Sleeman" userId="02fb0ba4-373b-41b1-9639-1757c10d6bd5" providerId="ADAL" clId="{9959E7D5-42D4-4AE4-99D7-7D84EF940332}" dt="2022-07-14T09:09:45.566" v="38" actId="20577"/>
        <pc:sldMkLst>
          <pc:docMk/>
          <pc:sldMk cId="3378825058" sldId="261"/>
        </pc:sldMkLst>
        <pc:spChg chg="mod">
          <ac:chgData name="Laura Sleeman" userId="02fb0ba4-373b-41b1-9639-1757c10d6bd5" providerId="ADAL" clId="{9959E7D5-42D4-4AE4-99D7-7D84EF940332}" dt="2022-07-14T09:09:45.566" v="38" actId="20577"/>
          <ac:spMkLst>
            <pc:docMk/>
            <pc:sldMk cId="3378825058" sldId="261"/>
            <ac:spMk id="2" creationId="{8BA4BD46-1E74-49B3-8020-99427BE95990}"/>
          </ac:spMkLst>
        </pc:spChg>
      </pc:sldChg>
      <pc:sldChg chg="modSp mod">
        <pc:chgData name="Laura Sleeman" userId="02fb0ba4-373b-41b1-9639-1757c10d6bd5" providerId="ADAL" clId="{9959E7D5-42D4-4AE4-99D7-7D84EF940332}" dt="2022-07-14T09:10:18.494" v="44" actId="20577"/>
        <pc:sldMkLst>
          <pc:docMk/>
          <pc:sldMk cId="3224781299" sldId="274"/>
        </pc:sldMkLst>
        <pc:spChg chg="mod">
          <ac:chgData name="Laura Sleeman" userId="02fb0ba4-373b-41b1-9639-1757c10d6bd5" providerId="ADAL" clId="{9959E7D5-42D4-4AE4-99D7-7D84EF940332}" dt="2022-07-14T09:10:18.494" v="44" actId="20577"/>
          <ac:spMkLst>
            <pc:docMk/>
            <pc:sldMk cId="3224781299" sldId="274"/>
            <ac:spMk id="3" creationId="{19AFA26A-E7DA-4330-A726-3894B77A7BC1}"/>
          </ac:spMkLst>
        </pc:spChg>
      </pc:sldChg>
      <pc:sldChg chg="modSp mod">
        <pc:chgData name="Laura Sleeman" userId="02fb0ba4-373b-41b1-9639-1757c10d6bd5" providerId="ADAL" clId="{9959E7D5-42D4-4AE4-99D7-7D84EF940332}" dt="2022-07-14T09:08:29.900" v="24" actId="20577"/>
        <pc:sldMkLst>
          <pc:docMk/>
          <pc:sldMk cId="2608741966" sldId="278"/>
        </pc:sldMkLst>
        <pc:spChg chg="mod">
          <ac:chgData name="Laura Sleeman" userId="02fb0ba4-373b-41b1-9639-1757c10d6bd5" providerId="ADAL" clId="{9959E7D5-42D4-4AE4-99D7-7D84EF940332}" dt="2022-07-14T09:08:29.900" v="24" actId="20577"/>
          <ac:spMkLst>
            <pc:docMk/>
            <pc:sldMk cId="2608741966" sldId="278"/>
            <ac:spMk id="10" creationId="{436F387C-57B8-45F5-B773-C38CD909376F}"/>
          </ac:spMkLst>
        </pc:spChg>
      </pc:sldChg>
      <pc:sldChg chg="modSp mod">
        <pc:chgData name="Laura Sleeman" userId="02fb0ba4-373b-41b1-9639-1757c10d6bd5" providerId="ADAL" clId="{9959E7D5-42D4-4AE4-99D7-7D84EF940332}" dt="2022-07-14T09:10:26.111" v="48" actId="20577"/>
        <pc:sldMkLst>
          <pc:docMk/>
          <pc:sldMk cId="1384144651" sldId="279"/>
        </pc:sldMkLst>
        <pc:spChg chg="mod">
          <ac:chgData name="Laura Sleeman" userId="02fb0ba4-373b-41b1-9639-1757c10d6bd5" providerId="ADAL" clId="{9959E7D5-42D4-4AE4-99D7-7D84EF940332}" dt="2022-07-14T09:10:26.111" v="48" actId="20577"/>
          <ac:spMkLst>
            <pc:docMk/>
            <pc:sldMk cId="1384144651" sldId="279"/>
            <ac:spMk id="2" creationId="{8BA4BD46-1E74-49B3-8020-99427BE95990}"/>
          </ac:spMkLst>
        </pc:spChg>
      </pc:sldChg>
      <pc:sldChg chg="modSp mod">
        <pc:chgData name="Laura Sleeman" userId="02fb0ba4-373b-41b1-9639-1757c10d6bd5" providerId="ADAL" clId="{9959E7D5-42D4-4AE4-99D7-7D84EF940332}" dt="2022-07-14T09:10:08.510" v="40" actId="20577"/>
        <pc:sldMkLst>
          <pc:docMk/>
          <pc:sldMk cId="3510046668" sldId="281"/>
        </pc:sldMkLst>
        <pc:spChg chg="mod">
          <ac:chgData name="Laura Sleeman" userId="02fb0ba4-373b-41b1-9639-1757c10d6bd5" providerId="ADAL" clId="{9959E7D5-42D4-4AE4-99D7-7D84EF940332}" dt="2022-07-14T09:10:08.510" v="40" actId="20577"/>
          <ac:spMkLst>
            <pc:docMk/>
            <pc:sldMk cId="3510046668" sldId="281"/>
            <ac:spMk id="10" creationId="{436F387C-57B8-45F5-B773-C38CD909376F}"/>
          </ac:spMkLst>
        </pc:spChg>
      </pc:sldChg>
      <pc:sldChg chg="modSp mod">
        <pc:chgData name="Laura Sleeman" userId="02fb0ba4-373b-41b1-9639-1757c10d6bd5" providerId="ADAL" clId="{9959E7D5-42D4-4AE4-99D7-7D84EF940332}" dt="2022-07-14T09:09:32.509" v="30" actId="20577"/>
        <pc:sldMkLst>
          <pc:docMk/>
          <pc:sldMk cId="1970620672" sldId="282"/>
        </pc:sldMkLst>
        <pc:spChg chg="mod">
          <ac:chgData name="Laura Sleeman" userId="02fb0ba4-373b-41b1-9639-1757c10d6bd5" providerId="ADAL" clId="{9959E7D5-42D4-4AE4-99D7-7D84EF940332}" dt="2022-07-14T09:09:32.509" v="30" actId="20577"/>
          <ac:spMkLst>
            <pc:docMk/>
            <pc:sldMk cId="1970620672" sldId="282"/>
            <ac:spMk id="10" creationId="{436F387C-57B8-45F5-B773-C38CD909376F}"/>
          </ac:spMkLst>
        </pc:spChg>
      </pc:sldChg>
      <pc:sldChg chg="modSp mod">
        <pc:chgData name="Laura Sleeman" userId="02fb0ba4-373b-41b1-9639-1757c10d6bd5" providerId="ADAL" clId="{9959E7D5-42D4-4AE4-99D7-7D84EF940332}" dt="2022-07-14T09:10:13.023" v="42" actId="20577"/>
        <pc:sldMkLst>
          <pc:docMk/>
          <pc:sldMk cId="9456777" sldId="285"/>
        </pc:sldMkLst>
        <pc:spChg chg="mod">
          <ac:chgData name="Laura Sleeman" userId="02fb0ba4-373b-41b1-9639-1757c10d6bd5" providerId="ADAL" clId="{9959E7D5-42D4-4AE4-99D7-7D84EF940332}" dt="2022-07-14T09:10:13.023" v="42" actId="20577"/>
          <ac:spMkLst>
            <pc:docMk/>
            <pc:sldMk cId="9456777" sldId="285"/>
            <ac:spMk id="10" creationId="{436F387C-57B8-45F5-B773-C38CD909376F}"/>
          </ac:spMkLst>
        </pc:spChg>
      </pc:sldChg>
      <pc:sldChg chg="modSp mod">
        <pc:chgData name="Laura Sleeman" userId="02fb0ba4-373b-41b1-9639-1757c10d6bd5" providerId="ADAL" clId="{9959E7D5-42D4-4AE4-99D7-7D84EF940332}" dt="2022-07-14T09:10:32.928" v="50" actId="20577"/>
        <pc:sldMkLst>
          <pc:docMk/>
          <pc:sldMk cId="393249328" sldId="289"/>
        </pc:sldMkLst>
        <pc:spChg chg="mod">
          <ac:chgData name="Laura Sleeman" userId="02fb0ba4-373b-41b1-9639-1757c10d6bd5" providerId="ADAL" clId="{9959E7D5-42D4-4AE4-99D7-7D84EF940332}" dt="2022-07-14T09:10:32.928" v="50" actId="20577"/>
          <ac:spMkLst>
            <pc:docMk/>
            <pc:sldMk cId="393249328" sldId="289"/>
            <ac:spMk id="2" creationId="{8BA4BD46-1E74-49B3-8020-99427BE95990}"/>
          </ac:spMkLst>
        </pc:spChg>
      </pc:sldChg>
    </pc:docChg>
  </pc:docChgLst>
  <pc:docChgLst>
    <pc:chgData name="Laura Sleeman" userId="S::laurasleeman@ncfe.org.uk::02fb0ba4-373b-41b1-9639-1757c10d6bd5" providerId="AD" clId="Web-{FC29E84A-790A-14B5-890F-8E6A2AECCFEA}"/>
    <pc:docChg chg="modSld">
      <pc:chgData name="Laura Sleeman" userId="S::laurasleeman@ncfe.org.uk::02fb0ba4-373b-41b1-9639-1757c10d6bd5" providerId="AD" clId="Web-{FC29E84A-790A-14B5-890F-8E6A2AECCFEA}" dt="2022-07-05T11:10:33.229" v="270" actId="20577"/>
      <pc:docMkLst>
        <pc:docMk/>
      </pc:docMkLst>
      <pc:sldChg chg="addSp">
        <pc:chgData name="Laura Sleeman" userId="S::laurasleeman@ncfe.org.uk::02fb0ba4-373b-41b1-9639-1757c10d6bd5" providerId="AD" clId="Web-{FC29E84A-790A-14B5-890F-8E6A2AECCFEA}" dt="2022-07-05T09:56:11.712" v="5"/>
        <pc:sldMkLst>
          <pc:docMk/>
          <pc:sldMk cId="4057773510" sldId="257"/>
        </pc:sldMkLst>
        <pc:spChg chg="add">
          <ac:chgData name="Laura Sleeman" userId="S::laurasleeman@ncfe.org.uk::02fb0ba4-373b-41b1-9639-1757c10d6bd5" providerId="AD" clId="Web-{FC29E84A-790A-14B5-890F-8E6A2AECCFEA}" dt="2022-07-05T09:56:08.446" v="4"/>
          <ac:spMkLst>
            <pc:docMk/>
            <pc:sldMk cId="4057773510" sldId="257"/>
            <ac:spMk id="4" creationId="{9588C4A7-2B64-FDA9-71E9-1DE5AFA35F31}"/>
          </ac:spMkLst>
        </pc:spChg>
        <pc:spChg chg="add">
          <ac:chgData name="Laura Sleeman" userId="S::laurasleeman@ncfe.org.uk::02fb0ba4-373b-41b1-9639-1757c10d6bd5" providerId="AD" clId="Web-{FC29E84A-790A-14B5-890F-8E6A2AECCFEA}" dt="2022-07-05T09:56:11.712" v="5"/>
          <ac:spMkLst>
            <pc:docMk/>
            <pc:sldMk cId="4057773510" sldId="257"/>
            <ac:spMk id="6" creationId="{776F8AF4-AD99-E70A-C5F7-6FFE544D55C4}"/>
          </ac:spMkLst>
        </pc:spChg>
      </pc:sldChg>
      <pc:sldChg chg="modSp">
        <pc:chgData name="Laura Sleeman" userId="S::laurasleeman@ncfe.org.uk::02fb0ba4-373b-41b1-9639-1757c10d6bd5" providerId="AD" clId="Web-{FC29E84A-790A-14B5-890F-8E6A2AECCFEA}" dt="2022-07-05T10:39:12.834" v="126" actId="1076"/>
        <pc:sldMkLst>
          <pc:docMk/>
          <pc:sldMk cId="3378825058" sldId="261"/>
        </pc:sldMkLst>
        <pc:picChg chg="mod">
          <ac:chgData name="Laura Sleeman" userId="S::laurasleeman@ncfe.org.uk::02fb0ba4-373b-41b1-9639-1757c10d6bd5" providerId="AD" clId="Web-{FC29E84A-790A-14B5-890F-8E6A2AECCFEA}" dt="2022-07-05T10:39:12.834" v="126" actId="1076"/>
          <ac:picMkLst>
            <pc:docMk/>
            <pc:sldMk cId="3378825058" sldId="261"/>
            <ac:picMk id="21" creationId="{11FACAC6-D568-CBBC-BB2C-AC2CE9C0358A}"/>
          </ac:picMkLst>
        </pc:picChg>
      </pc:sldChg>
      <pc:sldChg chg="addSp delSp modSp">
        <pc:chgData name="Laura Sleeman" userId="S::laurasleeman@ncfe.org.uk::02fb0ba4-373b-41b1-9639-1757c10d6bd5" providerId="AD" clId="Web-{FC29E84A-790A-14B5-890F-8E6A2AECCFEA}" dt="2022-07-05T09:58:22.123" v="25" actId="14100"/>
        <pc:sldMkLst>
          <pc:docMk/>
          <pc:sldMk cId="1674363154" sldId="263"/>
        </pc:sldMkLst>
        <pc:spChg chg="add mod">
          <ac:chgData name="Laura Sleeman" userId="S::laurasleeman@ncfe.org.uk::02fb0ba4-373b-41b1-9639-1757c10d6bd5" providerId="AD" clId="Web-{FC29E84A-790A-14B5-890F-8E6A2AECCFEA}" dt="2022-07-05T09:58:22.123" v="25" actId="14100"/>
          <ac:spMkLst>
            <pc:docMk/>
            <pc:sldMk cId="1674363154" sldId="263"/>
            <ac:spMk id="3" creationId="{FCA32765-20BC-6FC2-FECA-00DDF63345D7}"/>
          </ac:spMkLst>
        </pc:spChg>
        <pc:spChg chg="add del">
          <ac:chgData name="Laura Sleeman" userId="S::laurasleeman@ncfe.org.uk::02fb0ba4-373b-41b1-9639-1757c10d6bd5" providerId="AD" clId="Web-{FC29E84A-790A-14B5-890F-8E6A2AECCFEA}" dt="2022-07-05T09:57:33.512" v="10"/>
          <ac:spMkLst>
            <pc:docMk/>
            <pc:sldMk cId="1674363154" sldId="263"/>
            <ac:spMk id="5" creationId="{6F493361-C007-6C05-15E5-C5E712EDE36A}"/>
          </ac:spMkLst>
        </pc:spChg>
        <pc:picChg chg="add del mod">
          <ac:chgData name="Laura Sleeman" userId="S::laurasleeman@ncfe.org.uk::02fb0ba4-373b-41b1-9639-1757c10d6bd5" providerId="AD" clId="Web-{FC29E84A-790A-14B5-890F-8E6A2AECCFEA}" dt="2022-07-05T09:57:04.120" v="7"/>
          <ac:picMkLst>
            <pc:docMk/>
            <pc:sldMk cId="1674363154" sldId="263"/>
            <ac:picMk id="4" creationId="{BFC4AB92-EE45-2F05-769A-D580E672E3DE}"/>
          </ac:picMkLst>
        </pc:picChg>
        <pc:picChg chg="add mod">
          <ac:chgData name="Laura Sleeman" userId="S::laurasleeman@ncfe.org.uk::02fb0ba4-373b-41b1-9639-1757c10d6bd5" providerId="AD" clId="Web-{FC29E84A-790A-14B5-890F-8E6A2AECCFEA}" dt="2022-07-05T09:57:56.435" v="12" actId="1076"/>
          <ac:picMkLst>
            <pc:docMk/>
            <pc:sldMk cId="1674363154" sldId="263"/>
            <ac:picMk id="6" creationId="{C57B925A-0383-1449-A2FF-569F35D22F0A}"/>
          </ac:picMkLst>
        </pc:picChg>
      </pc:sldChg>
      <pc:sldChg chg="modSp">
        <pc:chgData name="Laura Sleeman" userId="S::laurasleeman@ncfe.org.uk::02fb0ba4-373b-41b1-9639-1757c10d6bd5" providerId="AD" clId="Web-{FC29E84A-790A-14B5-890F-8E6A2AECCFEA}" dt="2022-07-05T11:10:33.229" v="270" actId="20577"/>
        <pc:sldMkLst>
          <pc:docMk/>
          <pc:sldMk cId="989488239" sldId="264"/>
        </pc:sldMkLst>
        <pc:spChg chg="mod">
          <ac:chgData name="Laura Sleeman" userId="S::laurasleeman@ncfe.org.uk::02fb0ba4-373b-41b1-9639-1757c10d6bd5" providerId="AD" clId="Web-{FC29E84A-790A-14B5-890F-8E6A2AECCFEA}" dt="2022-07-05T11:10:33.229" v="270" actId="20577"/>
          <ac:spMkLst>
            <pc:docMk/>
            <pc:sldMk cId="989488239" sldId="264"/>
            <ac:spMk id="16" creationId="{38697034-A48D-CBBF-A210-08385E98AF15}"/>
          </ac:spMkLst>
        </pc:spChg>
      </pc:sldChg>
      <pc:sldChg chg="modSp">
        <pc:chgData name="Laura Sleeman" userId="S::laurasleeman@ncfe.org.uk::02fb0ba4-373b-41b1-9639-1757c10d6bd5" providerId="AD" clId="Web-{FC29E84A-790A-14B5-890F-8E6A2AECCFEA}" dt="2022-07-05T10:33:30.307" v="124" actId="1076"/>
        <pc:sldMkLst>
          <pc:docMk/>
          <pc:sldMk cId="2664076803" sldId="265"/>
        </pc:sldMkLst>
        <pc:spChg chg="mod">
          <ac:chgData name="Laura Sleeman" userId="S::laurasleeman@ncfe.org.uk::02fb0ba4-373b-41b1-9639-1757c10d6bd5" providerId="AD" clId="Web-{FC29E84A-790A-14B5-890F-8E6A2AECCFEA}" dt="2022-07-05T10:33:07.150" v="120" actId="20577"/>
          <ac:spMkLst>
            <pc:docMk/>
            <pc:sldMk cId="2664076803" sldId="265"/>
            <ac:spMk id="2" creationId="{FA6340C2-F404-446E-906C-F0A4D395ABB9}"/>
          </ac:spMkLst>
        </pc:spChg>
        <pc:picChg chg="mod">
          <ac:chgData name="Laura Sleeman" userId="S::laurasleeman@ncfe.org.uk::02fb0ba4-373b-41b1-9639-1757c10d6bd5" providerId="AD" clId="Web-{FC29E84A-790A-14B5-890F-8E6A2AECCFEA}" dt="2022-07-05T10:33:24.135" v="123" actId="1076"/>
          <ac:picMkLst>
            <pc:docMk/>
            <pc:sldMk cId="2664076803" sldId="265"/>
            <ac:picMk id="4" creationId="{6591ECCB-75A3-2B87-9748-4A667AC85157}"/>
          </ac:picMkLst>
        </pc:picChg>
        <pc:picChg chg="mod">
          <ac:chgData name="Laura Sleeman" userId="S::laurasleeman@ncfe.org.uk::02fb0ba4-373b-41b1-9639-1757c10d6bd5" providerId="AD" clId="Web-{FC29E84A-790A-14B5-890F-8E6A2AECCFEA}" dt="2022-07-05T10:33:16.884" v="121" actId="1076"/>
          <ac:picMkLst>
            <pc:docMk/>
            <pc:sldMk cId="2664076803" sldId="265"/>
            <ac:picMk id="6" creationId="{DE780388-3F7F-315C-4BD5-E9C50182F989}"/>
          </ac:picMkLst>
        </pc:picChg>
        <pc:picChg chg="mod">
          <ac:chgData name="Laura Sleeman" userId="S::laurasleeman@ncfe.org.uk::02fb0ba4-373b-41b1-9639-1757c10d6bd5" providerId="AD" clId="Web-{FC29E84A-790A-14B5-890F-8E6A2AECCFEA}" dt="2022-07-05T10:33:30.307" v="124" actId="1076"/>
          <ac:picMkLst>
            <pc:docMk/>
            <pc:sldMk cId="2664076803" sldId="265"/>
            <ac:picMk id="8" creationId="{BD73C1ED-B700-E32A-1DDD-D6789FB39080}"/>
          </ac:picMkLst>
        </pc:picChg>
      </pc:sldChg>
      <pc:sldChg chg="modSp">
        <pc:chgData name="Laura Sleeman" userId="S::laurasleeman@ncfe.org.uk::02fb0ba4-373b-41b1-9639-1757c10d6bd5" providerId="AD" clId="Web-{FC29E84A-790A-14B5-890F-8E6A2AECCFEA}" dt="2022-07-05T10:59:49.331" v="268" actId="20577"/>
        <pc:sldMkLst>
          <pc:docMk/>
          <pc:sldMk cId="3224781299" sldId="274"/>
        </pc:sldMkLst>
        <pc:spChg chg="mod">
          <ac:chgData name="Laura Sleeman" userId="S::laurasleeman@ncfe.org.uk::02fb0ba4-373b-41b1-9639-1757c10d6bd5" providerId="AD" clId="Web-{FC29E84A-790A-14B5-890F-8E6A2AECCFEA}" dt="2022-07-05T10:58:07.296" v="266" actId="20577"/>
          <ac:spMkLst>
            <pc:docMk/>
            <pc:sldMk cId="3224781299" sldId="274"/>
            <ac:spMk id="3" creationId="{19AFA26A-E7DA-4330-A726-3894B77A7BC1}"/>
          </ac:spMkLst>
        </pc:spChg>
        <pc:spChg chg="mod">
          <ac:chgData name="Laura Sleeman" userId="S::laurasleeman@ncfe.org.uk::02fb0ba4-373b-41b1-9639-1757c10d6bd5" providerId="AD" clId="Web-{FC29E84A-790A-14B5-890F-8E6A2AECCFEA}" dt="2022-07-05T10:59:49.331" v="268" actId="20577"/>
          <ac:spMkLst>
            <pc:docMk/>
            <pc:sldMk cId="3224781299" sldId="274"/>
            <ac:spMk id="4" creationId="{2AAF973E-6183-490A-BD70-DA78FD82B6B2}"/>
          </ac:spMkLst>
        </pc:spChg>
      </pc:sldChg>
      <pc:sldChg chg="addSp delSp modSp">
        <pc:chgData name="Laura Sleeman" userId="S::laurasleeman@ncfe.org.uk::02fb0ba4-373b-41b1-9639-1757c10d6bd5" providerId="AD" clId="Web-{FC29E84A-790A-14B5-890F-8E6A2AECCFEA}" dt="2022-07-05T10:44:27.142" v="230" actId="20577"/>
        <pc:sldMkLst>
          <pc:docMk/>
          <pc:sldMk cId="4243269469" sldId="277"/>
        </pc:sldMkLst>
        <pc:spChg chg="add del">
          <ac:chgData name="Laura Sleeman" userId="S::laurasleeman@ncfe.org.uk::02fb0ba4-373b-41b1-9639-1757c10d6bd5" providerId="AD" clId="Web-{FC29E84A-790A-14B5-890F-8E6A2AECCFEA}" dt="2022-07-05T10:22:48.831" v="89"/>
          <ac:spMkLst>
            <pc:docMk/>
            <pc:sldMk cId="4243269469" sldId="277"/>
            <ac:spMk id="3" creationId="{1E7A66CD-8555-3291-BD3E-A690468D4BA2}"/>
          </ac:spMkLst>
        </pc:spChg>
        <pc:spChg chg="add del">
          <ac:chgData name="Laura Sleeman" userId="S::laurasleeman@ncfe.org.uk::02fb0ba4-373b-41b1-9639-1757c10d6bd5" providerId="AD" clId="Web-{FC29E84A-790A-14B5-890F-8E6A2AECCFEA}" dt="2022-07-05T10:10:04.695" v="40"/>
          <ac:spMkLst>
            <pc:docMk/>
            <pc:sldMk cId="4243269469" sldId="277"/>
            <ac:spMk id="5" creationId="{26919005-8047-75D0-73F9-5996363D1C75}"/>
          </ac:spMkLst>
        </pc:spChg>
        <pc:spChg chg="add del mod">
          <ac:chgData name="Laura Sleeman" userId="S::laurasleeman@ncfe.org.uk::02fb0ba4-373b-41b1-9639-1757c10d6bd5" providerId="AD" clId="Web-{FC29E84A-790A-14B5-890F-8E6A2AECCFEA}" dt="2022-07-05T10:22:48.831" v="87"/>
          <ac:spMkLst>
            <pc:docMk/>
            <pc:sldMk cId="4243269469" sldId="277"/>
            <ac:spMk id="10" creationId="{C317F219-9DDB-0CE1-4BA1-72B58EB8741E}"/>
          </ac:spMkLst>
        </pc:spChg>
        <pc:spChg chg="add">
          <ac:chgData name="Laura Sleeman" userId="S::laurasleeman@ncfe.org.uk::02fb0ba4-373b-41b1-9639-1757c10d6bd5" providerId="AD" clId="Web-{FC29E84A-790A-14B5-890F-8E6A2AECCFEA}" dt="2022-07-05T10:39:44.351" v="127"/>
          <ac:spMkLst>
            <pc:docMk/>
            <pc:sldMk cId="4243269469" sldId="277"/>
            <ac:spMk id="12" creationId="{A5403041-1A67-E598-47CC-F494B3968DFA}"/>
          </ac:spMkLst>
        </pc:spChg>
        <pc:spChg chg="mod">
          <ac:chgData name="Laura Sleeman" userId="S::laurasleeman@ncfe.org.uk::02fb0ba4-373b-41b1-9639-1757c10d6bd5" providerId="AD" clId="Web-{FC29E84A-790A-14B5-890F-8E6A2AECCFEA}" dt="2022-07-05T10:42:26.654" v="216" actId="20577"/>
          <ac:spMkLst>
            <pc:docMk/>
            <pc:sldMk cId="4243269469" sldId="277"/>
            <ac:spMk id="15" creationId="{23AA8DB9-B819-30E2-57E1-ECA4E11833D4}"/>
          </ac:spMkLst>
        </pc:spChg>
        <pc:spChg chg="add mod">
          <ac:chgData name="Laura Sleeman" userId="S::laurasleeman@ncfe.org.uk::02fb0ba4-373b-41b1-9639-1757c10d6bd5" providerId="AD" clId="Web-{FC29E84A-790A-14B5-890F-8E6A2AECCFEA}" dt="2022-07-05T10:44:27.142" v="230" actId="20577"/>
          <ac:spMkLst>
            <pc:docMk/>
            <pc:sldMk cId="4243269469" sldId="277"/>
            <ac:spMk id="17" creationId="{518B3DF0-0EB1-5750-6817-38D661784A82}"/>
          </ac:spMkLst>
        </pc:spChg>
        <pc:picChg chg="add del">
          <ac:chgData name="Laura Sleeman" userId="S::laurasleeman@ncfe.org.uk::02fb0ba4-373b-41b1-9639-1757c10d6bd5" providerId="AD" clId="Web-{FC29E84A-790A-14B5-890F-8E6A2AECCFEA}" dt="2022-07-05T10:22:48.831" v="88"/>
          <ac:picMkLst>
            <pc:docMk/>
            <pc:sldMk cId="4243269469" sldId="277"/>
            <ac:picMk id="7" creationId="{9E8583A6-EE63-E6FF-9B55-717EE8BB3841}"/>
          </ac:picMkLst>
        </pc:picChg>
        <pc:picChg chg="add">
          <ac:chgData name="Laura Sleeman" userId="S::laurasleeman@ncfe.org.uk::02fb0ba4-373b-41b1-9639-1757c10d6bd5" providerId="AD" clId="Web-{FC29E84A-790A-14B5-890F-8E6A2AECCFEA}" dt="2022-07-05T10:39:58.117" v="128"/>
          <ac:picMkLst>
            <pc:docMk/>
            <pc:sldMk cId="4243269469" sldId="277"/>
            <ac:picMk id="14" creationId="{3158C288-633D-7DCF-CDC2-5813863404B2}"/>
          </ac:picMkLst>
        </pc:picChg>
      </pc:sldChg>
      <pc:sldChg chg="addSp delSp modSp">
        <pc:chgData name="Laura Sleeman" userId="S::laurasleeman@ncfe.org.uk::02fb0ba4-373b-41b1-9639-1757c10d6bd5" providerId="AD" clId="Web-{FC29E84A-790A-14B5-890F-8E6A2AECCFEA}" dt="2022-07-05T10:49:33.294" v="263" actId="1076"/>
        <pc:sldMkLst>
          <pc:docMk/>
          <pc:sldMk cId="9456777" sldId="285"/>
        </pc:sldMkLst>
        <pc:spChg chg="add mod">
          <ac:chgData name="Laura Sleeman" userId="S::laurasleeman@ncfe.org.uk::02fb0ba4-373b-41b1-9639-1757c10d6bd5" providerId="AD" clId="Web-{FC29E84A-790A-14B5-890F-8E6A2AECCFEA}" dt="2022-07-05T10:49:15.496" v="262" actId="14100"/>
          <ac:spMkLst>
            <pc:docMk/>
            <pc:sldMk cId="9456777" sldId="285"/>
            <ac:spMk id="5" creationId="{EA03F14E-44B7-321B-B9C8-3ACBAA06C0C9}"/>
          </ac:spMkLst>
        </pc:spChg>
        <pc:spChg chg="add mod">
          <ac:chgData name="Laura Sleeman" userId="S::laurasleeman@ncfe.org.uk::02fb0ba4-373b-41b1-9639-1757c10d6bd5" providerId="AD" clId="Web-{FC29E84A-790A-14B5-890F-8E6A2AECCFEA}" dt="2022-07-05T10:49:11.871" v="261" actId="14100"/>
          <ac:spMkLst>
            <pc:docMk/>
            <pc:sldMk cId="9456777" sldId="285"/>
            <ac:spMk id="7" creationId="{B3BC0369-0E79-9AC2-6184-723714B2BC60}"/>
          </ac:spMkLst>
        </pc:spChg>
        <pc:graphicFrameChg chg="add del mod">
          <ac:chgData name="Laura Sleeman" userId="S::laurasleeman@ncfe.org.uk::02fb0ba4-373b-41b1-9639-1757c10d6bd5" providerId="AD" clId="Web-{FC29E84A-790A-14B5-890F-8E6A2AECCFEA}" dt="2022-07-05T10:46:57.648" v="234"/>
          <ac:graphicFrameMkLst>
            <pc:docMk/>
            <pc:sldMk cId="9456777" sldId="285"/>
            <ac:graphicFrameMk id="3" creationId="{06853A3D-6226-BF35-8C87-1E5F19656052}"/>
          </ac:graphicFrameMkLst>
        </pc:graphicFrameChg>
        <pc:picChg chg="add del mod">
          <ac:chgData name="Laura Sleeman" userId="S::laurasleeman@ncfe.org.uk::02fb0ba4-373b-41b1-9639-1757c10d6bd5" providerId="AD" clId="Web-{FC29E84A-790A-14B5-890F-8E6A2AECCFEA}" dt="2022-07-05T10:46:57.648" v="233"/>
          <ac:picMkLst>
            <pc:docMk/>
            <pc:sldMk cId="9456777" sldId="285"/>
            <ac:picMk id="4" creationId="{37297DB9-F3C8-3085-84F4-958CF2E2CD57}"/>
          </ac:picMkLst>
        </pc:picChg>
        <pc:picChg chg="add mod">
          <ac:chgData name="Laura Sleeman" userId="S::laurasleeman@ncfe.org.uk::02fb0ba4-373b-41b1-9639-1757c10d6bd5" providerId="AD" clId="Web-{FC29E84A-790A-14B5-890F-8E6A2AECCFEA}" dt="2022-07-05T10:49:33.294" v="263" actId="1076"/>
          <ac:picMkLst>
            <pc:docMk/>
            <pc:sldMk cId="9456777" sldId="285"/>
            <ac:picMk id="6" creationId="{5E1F8DB3-9429-0CCD-CC69-D4028D5FC757}"/>
          </ac:picMkLst>
        </pc:picChg>
      </pc:sldChg>
      <pc:sldChg chg="addSp">
        <pc:chgData name="Laura Sleeman" userId="S::laurasleeman@ncfe.org.uk::02fb0ba4-373b-41b1-9639-1757c10d6bd5" providerId="AD" clId="Web-{FC29E84A-790A-14B5-890F-8E6A2AECCFEA}" dt="2022-07-05T09:57:07.277" v="8"/>
        <pc:sldMkLst>
          <pc:docMk/>
          <pc:sldMk cId="2628777012" sldId="286"/>
        </pc:sldMkLst>
        <pc:spChg chg="add">
          <ac:chgData name="Laura Sleeman" userId="S::laurasleeman@ncfe.org.uk::02fb0ba4-373b-41b1-9639-1757c10d6bd5" providerId="AD" clId="Web-{FC29E84A-790A-14B5-890F-8E6A2AECCFEA}" dt="2022-07-05T09:55:26.179" v="0"/>
          <ac:spMkLst>
            <pc:docMk/>
            <pc:sldMk cId="2628777012" sldId="286"/>
            <ac:spMk id="5" creationId="{A82C5E5A-AC46-D534-AD21-306960737A3E}"/>
          </ac:spMkLst>
        </pc:spChg>
        <pc:spChg chg="add">
          <ac:chgData name="Laura Sleeman" userId="S::laurasleeman@ncfe.org.uk::02fb0ba4-373b-41b1-9639-1757c10d6bd5" providerId="AD" clId="Web-{FC29E84A-790A-14B5-890F-8E6A2AECCFEA}" dt="2022-07-05T09:55:43.899" v="2"/>
          <ac:spMkLst>
            <pc:docMk/>
            <pc:sldMk cId="2628777012" sldId="286"/>
            <ac:spMk id="7" creationId="{62F9653F-9327-0301-DF6C-347057BD9885}"/>
          </ac:spMkLst>
        </pc:spChg>
        <pc:spChg chg="add">
          <ac:chgData name="Laura Sleeman" userId="S::laurasleeman@ncfe.org.uk::02fb0ba4-373b-41b1-9639-1757c10d6bd5" providerId="AD" clId="Web-{FC29E84A-790A-14B5-890F-8E6A2AECCFEA}" dt="2022-07-05T09:55:45.367" v="3"/>
          <ac:spMkLst>
            <pc:docMk/>
            <pc:sldMk cId="2628777012" sldId="286"/>
            <ac:spMk id="8" creationId="{91CC055D-B8FC-8DA1-8C70-CF9B3B9F2F3C}"/>
          </ac:spMkLst>
        </pc:spChg>
        <pc:spChg chg="add">
          <ac:chgData name="Laura Sleeman" userId="S::laurasleeman@ncfe.org.uk::02fb0ba4-373b-41b1-9639-1757c10d6bd5" providerId="AD" clId="Web-{FC29E84A-790A-14B5-890F-8E6A2AECCFEA}" dt="2022-07-05T09:57:07.277" v="8"/>
          <ac:spMkLst>
            <pc:docMk/>
            <pc:sldMk cId="2628777012" sldId="286"/>
            <ac:spMk id="9" creationId="{3CBF3EB2-B1A2-6F35-687C-0E2F74D2E2D3}"/>
          </ac:spMkLst>
        </pc:spChg>
      </pc:sldChg>
    </pc:docChg>
  </pc:docChgLst>
  <pc:docChgLst>
    <pc:chgData name="Laura Sleeman" userId="02fb0ba4-373b-41b1-9639-1757c10d6bd5" providerId="ADAL" clId="{4F3265ED-4CF7-4C02-BAD4-36E5DD292658}"/>
    <pc:docChg chg="modSld">
      <pc:chgData name="Laura Sleeman" userId="02fb0ba4-373b-41b1-9639-1757c10d6bd5" providerId="ADAL" clId="{4F3265ED-4CF7-4C02-BAD4-36E5DD292658}" dt="2022-07-18T07:22:09.375" v="317" actId="962"/>
      <pc:docMkLst>
        <pc:docMk/>
      </pc:docMkLst>
      <pc:sldChg chg="modSp mod">
        <pc:chgData name="Laura Sleeman" userId="02fb0ba4-373b-41b1-9639-1757c10d6bd5" providerId="ADAL" clId="{4F3265ED-4CF7-4C02-BAD4-36E5DD292658}" dt="2022-07-18T07:18:04.495" v="2" actId="20577"/>
        <pc:sldMkLst>
          <pc:docMk/>
          <pc:sldMk cId="3015144728" sldId="256"/>
        </pc:sldMkLst>
        <pc:spChg chg="mod">
          <ac:chgData name="Laura Sleeman" userId="02fb0ba4-373b-41b1-9639-1757c10d6bd5" providerId="ADAL" clId="{4F3265ED-4CF7-4C02-BAD4-36E5DD292658}" dt="2022-07-18T07:18:04.495" v="2" actId="20577"/>
          <ac:spMkLst>
            <pc:docMk/>
            <pc:sldMk cId="3015144728" sldId="256"/>
            <ac:spMk id="2" creationId="{C8FDA571-6C94-441F-9983-D2E6861FD27A}"/>
          </ac:spMkLst>
        </pc:spChg>
      </pc:sldChg>
      <pc:sldChg chg="modSp mod">
        <pc:chgData name="Laura Sleeman" userId="02fb0ba4-373b-41b1-9639-1757c10d6bd5" providerId="ADAL" clId="{4F3265ED-4CF7-4C02-BAD4-36E5DD292658}" dt="2022-07-18T07:18:33.248" v="3" actId="962"/>
        <pc:sldMkLst>
          <pc:docMk/>
          <pc:sldMk cId="1959493693" sldId="259"/>
        </pc:sldMkLst>
        <pc:grpChg chg="mod">
          <ac:chgData name="Laura Sleeman" userId="02fb0ba4-373b-41b1-9639-1757c10d6bd5" providerId="ADAL" clId="{4F3265ED-4CF7-4C02-BAD4-36E5DD292658}" dt="2022-07-18T07:18:33.248" v="3" actId="962"/>
          <ac:grpSpMkLst>
            <pc:docMk/>
            <pc:sldMk cId="1959493693" sldId="259"/>
            <ac:grpSpMk id="18" creationId="{33EE7DDF-E8AA-4173-81F2-9222BB0E0DEC}"/>
          </ac:grpSpMkLst>
        </pc:grpChg>
      </pc:sldChg>
      <pc:sldChg chg="modSp mod">
        <pc:chgData name="Laura Sleeman" userId="02fb0ba4-373b-41b1-9639-1757c10d6bd5" providerId="ADAL" clId="{4F3265ED-4CF7-4C02-BAD4-36E5DD292658}" dt="2022-07-18T07:21:30.159" v="199" actId="962"/>
        <pc:sldMkLst>
          <pc:docMk/>
          <pc:sldMk cId="3378825058" sldId="261"/>
        </pc:sldMkLst>
        <pc:grpChg chg="mod">
          <ac:chgData name="Laura Sleeman" userId="02fb0ba4-373b-41b1-9639-1757c10d6bd5" providerId="ADAL" clId="{4F3265ED-4CF7-4C02-BAD4-36E5DD292658}" dt="2022-07-18T07:18:46.662" v="6" actId="962"/>
          <ac:grpSpMkLst>
            <pc:docMk/>
            <pc:sldMk cId="3378825058" sldId="261"/>
            <ac:grpSpMk id="6" creationId="{C99800BB-9754-9E9C-B46B-F7A151B78BE6}"/>
          </ac:grpSpMkLst>
        </pc:grpChg>
        <pc:picChg chg="mod">
          <ac:chgData name="Laura Sleeman" userId="02fb0ba4-373b-41b1-9639-1757c10d6bd5" providerId="ADAL" clId="{4F3265ED-4CF7-4C02-BAD4-36E5DD292658}" dt="2022-07-18T07:21:30.159" v="199" actId="962"/>
          <ac:picMkLst>
            <pc:docMk/>
            <pc:sldMk cId="3378825058" sldId="261"/>
            <ac:picMk id="21" creationId="{11FACAC6-D568-CBBC-BB2C-AC2CE9C0358A}"/>
          </ac:picMkLst>
        </pc:picChg>
      </pc:sldChg>
      <pc:sldChg chg="modSp mod">
        <pc:chgData name="Laura Sleeman" userId="02fb0ba4-373b-41b1-9639-1757c10d6bd5" providerId="ADAL" clId="{4F3265ED-4CF7-4C02-BAD4-36E5DD292658}" dt="2022-07-18T07:19:36.159" v="15" actId="962"/>
        <pc:sldMkLst>
          <pc:docMk/>
          <pc:sldMk cId="904752013" sldId="267"/>
        </pc:sldMkLst>
        <pc:spChg chg="mod">
          <ac:chgData name="Laura Sleeman" userId="02fb0ba4-373b-41b1-9639-1757c10d6bd5" providerId="ADAL" clId="{4F3265ED-4CF7-4C02-BAD4-36E5DD292658}" dt="2022-07-18T07:19:36.159" v="15" actId="962"/>
          <ac:spMkLst>
            <pc:docMk/>
            <pc:sldMk cId="904752013" sldId="267"/>
            <ac:spMk id="7" creationId="{EF000CE3-F63C-41C5-A75C-684F21D4201E}"/>
          </ac:spMkLst>
        </pc:spChg>
      </pc:sldChg>
      <pc:sldChg chg="modSp mod">
        <pc:chgData name="Laura Sleeman" userId="02fb0ba4-373b-41b1-9639-1757c10d6bd5" providerId="ADAL" clId="{4F3265ED-4CF7-4C02-BAD4-36E5DD292658}" dt="2022-07-18T07:19:11.992" v="11" actId="962"/>
        <pc:sldMkLst>
          <pc:docMk/>
          <pc:sldMk cId="3224781299" sldId="274"/>
        </pc:sldMkLst>
        <pc:grpChg chg="mod">
          <ac:chgData name="Laura Sleeman" userId="02fb0ba4-373b-41b1-9639-1757c10d6bd5" providerId="ADAL" clId="{4F3265ED-4CF7-4C02-BAD4-36E5DD292658}" dt="2022-07-18T07:19:11.992" v="11" actId="962"/>
          <ac:grpSpMkLst>
            <pc:docMk/>
            <pc:sldMk cId="3224781299" sldId="274"/>
            <ac:grpSpMk id="6" creationId="{129FC045-B717-7028-E82D-C452A4EAD93C}"/>
          </ac:grpSpMkLst>
        </pc:grpChg>
      </pc:sldChg>
      <pc:sldChg chg="modSp mod">
        <pc:chgData name="Laura Sleeman" userId="02fb0ba4-373b-41b1-9639-1757c10d6bd5" providerId="ADAL" clId="{4F3265ED-4CF7-4C02-BAD4-36E5DD292658}" dt="2022-07-18T07:18:52.065" v="7" actId="962"/>
        <pc:sldMkLst>
          <pc:docMk/>
          <pc:sldMk cId="4243269469" sldId="277"/>
        </pc:sldMkLst>
        <pc:spChg chg="mod">
          <ac:chgData name="Laura Sleeman" userId="02fb0ba4-373b-41b1-9639-1757c10d6bd5" providerId="ADAL" clId="{4F3265ED-4CF7-4C02-BAD4-36E5DD292658}" dt="2022-07-18T07:18:52.065" v="7" actId="962"/>
          <ac:spMkLst>
            <pc:docMk/>
            <pc:sldMk cId="4243269469" sldId="277"/>
            <ac:spMk id="12" creationId="{A5403041-1A67-E598-47CC-F494B3968DFA}"/>
          </ac:spMkLst>
        </pc:spChg>
      </pc:sldChg>
      <pc:sldChg chg="modSp mod">
        <pc:chgData name="Laura Sleeman" userId="02fb0ba4-373b-41b1-9639-1757c10d6bd5" providerId="ADAL" clId="{4F3265ED-4CF7-4C02-BAD4-36E5DD292658}" dt="2022-07-18T07:18:37.089" v="4" actId="962"/>
        <pc:sldMkLst>
          <pc:docMk/>
          <pc:sldMk cId="2608741966" sldId="278"/>
        </pc:sldMkLst>
        <pc:grpChg chg="mod">
          <ac:chgData name="Laura Sleeman" userId="02fb0ba4-373b-41b1-9639-1757c10d6bd5" providerId="ADAL" clId="{4F3265ED-4CF7-4C02-BAD4-36E5DD292658}" dt="2022-07-18T07:18:37.089" v="4" actId="962"/>
          <ac:grpSpMkLst>
            <pc:docMk/>
            <pc:sldMk cId="2608741966" sldId="278"/>
            <ac:grpSpMk id="18" creationId="{33EE7DDF-E8AA-4173-81F2-9222BB0E0DEC}"/>
          </ac:grpSpMkLst>
        </pc:grpChg>
      </pc:sldChg>
      <pc:sldChg chg="modSp mod">
        <pc:chgData name="Laura Sleeman" userId="02fb0ba4-373b-41b1-9639-1757c10d6bd5" providerId="ADAL" clId="{4F3265ED-4CF7-4C02-BAD4-36E5DD292658}" dt="2022-07-18T07:18:41.176" v="5" actId="962"/>
        <pc:sldMkLst>
          <pc:docMk/>
          <pc:sldMk cId="1970620672" sldId="282"/>
        </pc:sldMkLst>
        <pc:grpChg chg="mod">
          <ac:chgData name="Laura Sleeman" userId="02fb0ba4-373b-41b1-9639-1757c10d6bd5" providerId="ADAL" clId="{4F3265ED-4CF7-4C02-BAD4-36E5DD292658}" dt="2022-07-18T07:18:41.176" v="5" actId="962"/>
          <ac:grpSpMkLst>
            <pc:docMk/>
            <pc:sldMk cId="1970620672" sldId="282"/>
            <ac:grpSpMk id="4" creationId="{B65DA025-BD32-B494-6D42-482A9375FF19}"/>
          </ac:grpSpMkLst>
        </pc:grpChg>
      </pc:sldChg>
      <pc:sldChg chg="modSp mod">
        <pc:chgData name="Laura Sleeman" userId="02fb0ba4-373b-41b1-9639-1757c10d6bd5" providerId="ADAL" clId="{4F3265ED-4CF7-4C02-BAD4-36E5DD292658}" dt="2022-07-18T07:19:07.911" v="10" actId="962"/>
        <pc:sldMkLst>
          <pc:docMk/>
          <pc:sldMk cId="9456777" sldId="285"/>
        </pc:sldMkLst>
        <pc:spChg chg="mod">
          <ac:chgData name="Laura Sleeman" userId="02fb0ba4-373b-41b1-9639-1757c10d6bd5" providerId="ADAL" clId="{4F3265ED-4CF7-4C02-BAD4-36E5DD292658}" dt="2022-07-18T07:19:07.911" v="10" actId="962"/>
          <ac:spMkLst>
            <pc:docMk/>
            <pc:sldMk cId="9456777" sldId="285"/>
            <ac:spMk id="5" creationId="{EA03F14E-44B7-321B-B9C8-3ACBAA06C0C9}"/>
          </ac:spMkLst>
        </pc:spChg>
        <pc:spChg chg="mod">
          <ac:chgData name="Laura Sleeman" userId="02fb0ba4-373b-41b1-9639-1757c10d6bd5" providerId="ADAL" clId="{4F3265ED-4CF7-4C02-BAD4-36E5DD292658}" dt="2022-07-18T07:18:58.993" v="8" actId="20577"/>
          <ac:spMkLst>
            <pc:docMk/>
            <pc:sldMk cId="9456777" sldId="285"/>
            <ac:spMk id="13" creationId="{5FDCAA2E-25E8-CCB1-48A7-AA4A5A581A08}"/>
          </ac:spMkLst>
        </pc:spChg>
        <pc:grpChg chg="mod">
          <ac:chgData name="Laura Sleeman" userId="02fb0ba4-373b-41b1-9639-1757c10d6bd5" providerId="ADAL" clId="{4F3265ED-4CF7-4C02-BAD4-36E5DD292658}" dt="2022-07-18T07:19:04.073" v="9" actId="962"/>
          <ac:grpSpMkLst>
            <pc:docMk/>
            <pc:sldMk cId="9456777" sldId="285"/>
            <ac:grpSpMk id="9" creationId="{66C3A04B-2FC0-6723-7BE2-AF34702286E4}"/>
          </ac:grpSpMkLst>
        </pc:grpChg>
      </pc:sldChg>
      <pc:sldChg chg="modSp mod">
        <pc:chgData name="Laura Sleeman" userId="02fb0ba4-373b-41b1-9639-1757c10d6bd5" providerId="ADAL" clId="{4F3265ED-4CF7-4C02-BAD4-36E5DD292658}" dt="2022-07-18T07:19:22.073" v="13" actId="962"/>
        <pc:sldMkLst>
          <pc:docMk/>
          <pc:sldMk cId="1001708363" sldId="292"/>
        </pc:sldMkLst>
        <pc:grpChg chg="mod">
          <ac:chgData name="Laura Sleeman" userId="02fb0ba4-373b-41b1-9639-1757c10d6bd5" providerId="ADAL" clId="{4F3265ED-4CF7-4C02-BAD4-36E5DD292658}" dt="2022-07-18T07:19:22.073" v="13" actId="962"/>
          <ac:grpSpMkLst>
            <pc:docMk/>
            <pc:sldMk cId="1001708363" sldId="292"/>
            <ac:grpSpMk id="6" creationId="{A93B18AC-E2BC-D2FB-1A19-B9D3E0CFEF20}"/>
          </ac:grpSpMkLst>
        </pc:grpChg>
      </pc:sldChg>
      <pc:sldChg chg="modSp mod">
        <pc:chgData name="Laura Sleeman" userId="02fb0ba4-373b-41b1-9639-1757c10d6bd5" providerId="ADAL" clId="{4F3265ED-4CF7-4C02-BAD4-36E5DD292658}" dt="2022-07-18T07:19:16.088" v="12" actId="962"/>
        <pc:sldMkLst>
          <pc:docMk/>
          <pc:sldMk cId="1316695692" sldId="293"/>
        </pc:sldMkLst>
        <pc:spChg chg="mod">
          <ac:chgData name="Laura Sleeman" userId="02fb0ba4-373b-41b1-9639-1757c10d6bd5" providerId="ADAL" clId="{4F3265ED-4CF7-4C02-BAD4-36E5DD292658}" dt="2022-07-18T07:19:16.088" v="12" actId="962"/>
          <ac:spMkLst>
            <pc:docMk/>
            <pc:sldMk cId="1316695692" sldId="293"/>
            <ac:spMk id="5" creationId="{17DDB3EC-20E7-8B7E-1067-FA3C9C563E83}"/>
          </ac:spMkLst>
        </pc:spChg>
      </pc:sldChg>
      <pc:sldChg chg="modSp mod">
        <pc:chgData name="Laura Sleeman" userId="02fb0ba4-373b-41b1-9639-1757c10d6bd5" providerId="ADAL" clId="{4F3265ED-4CF7-4C02-BAD4-36E5DD292658}" dt="2022-07-18T07:19:30.946" v="14" actId="962"/>
        <pc:sldMkLst>
          <pc:docMk/>
          <pc:sldMk cId="2462975125" sldId="294"/>
        </pc:sldMkLst>
        <pc:grpChg chg="mod">
          <ac:chgData name="Laura Sleeman" userId="02fb0ba4-373b-41b1-9639-1757c10d6bd5" providerId="ADAL" clId="{4F3265ED-4CF7-4C02-BAD4-36E5DD292658}" dt="2022-07-18T07:19:30.946" v="14" actId="962"/>
          <ac:grpSpMkLst>
            <pc:docMk/>
            <pc:sldMk cId="2462975125" sldId="294"/>
            <ac:grpSpMk id="12" creationId="{7A7D987A-E56B-38F0-353E-803F85D783BD}"/>
          </ac:grpSpMkLst>
        </pc:grpChg>
      </pc:sldChg>
      <pc:sldChg chg="modSp">
        <pc:chgData name="Laura Sleeman" userId="02fb0ba4-373b-41b1-9639-1757c10d6bd5" providerId="ADAL" clId="{4F3265ED-4CF7-4C02-BAD4-36E5DD292658}" dt="2022-07-18T07:22:09.375" v="317" actId="962"/>
        <pc:sldMkLst>
          <pc:docMk/>
          <pc:sldMk cId="4079798932" sldId="295"/>
        </pc:sldMkLst>
        <pc:picChg chg="mod">
          <ac:chgData name="Laura Sleeman" userId="02fb0ba4-373b-41b1-9639-1757c10d6bd5" providerId="ADAL" clId="{4F3265ED-4CF7-4C02-BAD4-36E5DD292658}" dt="2022-07-18T07:22:09.375" v="317" actId="962"/>
          <ac:picMkLst>
            <pc:docMk/>
            <pc:sldMk cId="4079798932" sldId="295"/>
            <ac:picMk id="4" creationId="{D3674558-EE56-6E79-3C05-FC8A70843FE3}"/>
          </ac:picMkLst>
        </pc:picChg>
      </pc:sldChg>
    </pc:docChg>
  </pc:docChgLst>
  <pc:docChgLst>
    <pc:chgData name="Laura Sleeman" userId="02fb0ba4-373b-41b1-9639-1757c10d6bd5" providerId="ADAL" clId="{BD67842E-A16D-41C3-B688-C23E6085A923}"/>
    <pc:docChg chg="undo custSel addSld delSld modSld">
      <pc:chgData name="Laura Sleeman" userId="02fb0ba4-373b-41b1-9639-1757c10d6bd5" providerId="ADAL" clId="{BD67842E-A16D-41C3-B688-C23E6085A923}" dt="2022-07-05T21:31:00.477" v="312" actId="20577"/>
      <pc:docMkLst>
        <pc:docMk/>
      </pc:docMkLst>
      <pc:sldChg chg="delSp mod">
        <pc:chgData name="Laura Sleeman" userId="02fb0ba4-373b-41b1-9639-1757c10d6bd5" providerId="ADAL" clId="{BD67842E-A16D-41C3-B688-C23E6085A923}" dt="2022-07-05T20:33:13.361" v="0" actId="478"/>
        <pc:sldMkLst>
          <pc:docMk/>
          <pc:sldMk cId="4057773510" sldId="257"/>
        </pc:sldMkLst>
        <pc:picChg chg="del">
          <ac:chgData name="Laura Sleeman" userId="02fb0ba4-373b-41b1-9639-1757c10d6bd5" providerId="ADAL" clId="{BD67842E-A16D-41C3-B688-C23E6085A923}" dt="2022-07-05T20:33:13.361" v="0" actId="478"/>
          <ac:picMkLst>
            <pc:docMk/>
            <pc:sldMk cId="4057773510" sldId="257"/>
            <ac:picMk id="5" creationId="{E4329AB9-A84F-C461-84E2-074D99B6C8A4}"/>
          </ac:picMkLst>
        </pc:picChg>
      </pc:sldChg>
      <pc:sldChg chg="modSp mod">
        <pc:chgData name="Laura Sleeman" userId="02fb0ba4-373b-41b1-9639-1757c10d6bd5" providerId="ADAL" clId="{BD67842E-A16D-41C3-B688-C23E6085A923}" dt="2022-07-05T20:34:42.751" v="4" actId="20577"/>
        <pc:sldMkLst>
          <pc:docMk/>
          <pc:sldMk cId="3420127913" sldId="258"/>
        </pc:sldMkLst>
        <pc:spChg chg="mod">
          <ac:chgData name="Laura Sleeman" userId="02fb0ba4-373b-41b1-9639-1757c10d6bd5" providerId="ADAL" clId="{BD67842E-A16D-41C3-B688-C23E6085A923}" dt="2022-07-05T20:34:42.751" v="4" actId="20577"/>
          <ac:spMkLst>
            <pc:docMk/>
            <pc:sldMk cId="3420127913" sldId="258"/>
            <ac:spMk id="3" creationId="{A80B7833-9BE4-4EDE-9736-AB0640C620E9}"/>
          </ac:spMkLst>
        </pc:spChg>
      </pc:sldChg>
      <pc:sldChg chg="modSp mod">
        <pc:chgData name="Laura Sleeman" userId="02fb0ba4-373b-41b1-9639-1757c10d6bd5" providerId="ADAL" clId="{BD67842E-A16D-41C3-B688-C23E6085A923}" dt="2022-07-05T20:38:22.881" v="11" actId="20577"/>
        <pc:sldMkLst>
          <pc:docMk/>
          <pc:sldMk cId="1959493693" sldId="259"/>
        </pc:sldMkLst>
        <pc:spChg chg="mod">
          <ac:chgData name="Laura Sleeman" userId="02fb0ba4-373b-41b1-9639-1757c10d6bd5" providerId="ADAL" clId="{BD67842E-A16D-41C3-B688-C23E6085A923}" dt="2022-07-05T20:35:04.145" v="6" actId="20577"/>
          <ac:spMkLst>
            <pc:docMk/>
            <pc:sldMk cId="1959493693" sldId="259"/>
            <ac:spMk id="11" creationId="{077387FA-A62C-499E-B82E-26CC631F013A}"/>
          </ac:spMkLst>
        </pc:spChg>
        <pc:spChg chg="mod">
          <ac:chgData name="Laura Sleeman" userId="02fb0ba4-373b-41b1-9639-1757c10d6bd5" providerId="ADAL" clId="{BD67842E-A16D-41C3-B688-C23E6085A923}" dt="2022-07-05T20:38:22.881" v="11" actId="20577"/>
          <ac:spMkLst>
            <pc:docMk/>
            <pc:sldMk cId="1959493693" sldId="259"/>
            <ac:spMk id="23" creationId="{83763FEE-B89F-47C4-88EB-B02BF8FAE9C5}"/>
          </ac:spMkLst>
        </pc:spChg>
      </pc:sldChg>
      <pc:sldChg chg="modSp mod">
        <pc:chgData name="Laura Sleeman" userId="02fb0ba4-373b-41b1-9639-1757c10d6bd5" providerId="ADAL" clId="{BD67842E-A16D-41C3-B688-C23E6085A923}" dt="2022-07-05T21:29:57.134" v="305" actId="14100"/>
        <pc:sldMkLst>
          <pc:docMk/>
          <pc:sldMk cId="1674363154" sldId="263"/>
        </pc:sldMkLst>
        <pc:spChg chg="mod">
          <ac:chgData name="Laura Sleeman" userId="02fb0ba4-373b-41b1-9639-1757c10d6bd5" providerId="ADAL" clId="{BD67842E-A16D-41C3-B688-C23E6085A923}" dt="2022-07-05T21:29:57.134" v="305" actId="14100"/>
          <ac:spMkLst>
            <pc:docMk/>
            <pc:sldMk cId="1674363154" sldId="263"/>
            <ac:spMk id="3" creationId="{FCA32765-20BC-6FC2-FECA-00DDF63345D7}"/>
          </ac:spMkLst>
        </pc:spChg>
        <pc:spChg chg="mod">
          <ac:chgData name="Laura Sleeman" userId="02fb0ba4-373b-41b1-9639-1757c10d6bd5" providerId="ADAL" clId="{BD67842E-A16D-41C3-B688-C23E6085A923}" dt="2022-07-05T20:43:48.429" v="62" actId="1076"/>
          <ac:spMkLst>
            <pc:docMk/>
            <pc:sldMk cId="1674363154" sldId="263"/>
            <ac:spMk id="17" creationId="{9441B5C7-17DA-706A-BB19-7C679783693E}"/>
          </ac:spMkLst>
        </pc:spChg>
      </pc:sldChg>
      <pc:sldChg chg="delSp modSp mod">
        <pc:chgData name="Laura Sleeman" userId="02fb0ba4-373b-41b1-9639-1757c10d6bd5" providerId="ADAL" clId="{BD67842E-A16D-41C3-B688-C23E6085A923}" dt="2022-07-05T21:21:56.221" v="230" actId="478"/>
        <pc:sldMkLst>
          <pc:docMk/>
          <pc:sldMk cId="989488239" sldId="264"/>
        </pc:sldMkLst>
        <pc:spChg chg="mod">
          <ac:chgData name="Laura Sleeman" userId="02fb0ba4-373b-41b1-9639-1757c10d6bd5" providerId="ADAL" clId="{BD67842E-A16D-41C3-B688-C23E6085A923}" dt="2022-07-05T21:21:38.278" v="222" actId="21"/>
          <ac:spMkLst>
            <pc:docMk/>
            <pc:sldMk cId="989488239" sldId="264"/>
            <ac:spMk id="7" creationId="{16E25BC8-4797-413D-A7E3-BDF226A40F4F}"/>
          </ac:spMkLst>
        </pc:spChg>
        <pc:grpChg chg="del">
          <ac:chgData name="Laura Sleeman" userId="02fb0ba4-373b-41b1-9639-1757c10d6bd5" providerId="ADAL" clId="{BD67842E-A16D-41C3-B688-C23E6085A923}" dt="2022-07-05T21:21:31.677" v="221" actId="478"/>
          <ac:grpSpMkLst>
            <pc:docMk/>
            <pc:sldMk cId="989488239" sldId="264"/>
            <ac:grpSpMk id="12" creationId="{7A7D987A-E56B-38F0-353E-803F85D783BD}"/>
          </ac:grpSpMkLst>
        </pc:grpChg>
        <pc:picChg chg="mod">
          <ac:chgData name="Laura Sleeman" userId="02fb0ba4-373b-41b1-9639-1757c10d6bd5" providerId="ADAL" clId="{BD67842E-A16D-41C3-B688-C23E6085A923}" dt="2022-07-05T21:20:58.614" v="218" actId="1076"/>
          <ac:picMkLst>
            <pc:docMk/>
            <pc:sldMk cId="989488239" sldId="264"/>
            <ac:picMk id="8" creationId="{F83C56ED-364E-4D96-AE89-D7CD1A0119BE}"/>
          </ac:picMkLst>
        </pc:picChg>
        <pc:picChg chg="del">
          <ac:chgData name="Laura Sleeman" userId="02fb0ba4-373b-41b1-9639-1757c10d6bd5" providerId="ADAL" clId="{BD67842E-A16D-41C3-B688-C23E6085A923}" dt="2022-07-05T21:21:55.229" v="229" actId="478"/>
          <ac:picMkLst>
            <pc:docMk/>
            <pc:sldMk cId="989488239" sldId="264"/>
            <ac:picMk id="9" creationId="{53D47D80-078D-4E1D-AB93-7422561FEC42}"/>
          </ac:picMkLst>
        </pc:picChg>
        <pc:picChg chg="mod">
          <ac:chgData name="Laura Sleeman" userId="02fb0ba4-373b-41b1-9639-1757c10d6bd5" providerId="ADAL" clId="{BD67842E-A16D-41C3-B688-C23E6085A923}" dt="2022-07-05T21:21:02.116" v="219" actId="1076"/>
          <ac:picMkLst>
            <pc:docMk/>
            <pc:sldMk cId="989488239" sldId="264"/>
            <ac:picMk id="10" creationId="{8CDC63E8-5315-42E4-AC80-A3D86AD0A47D}"/>
          </ac:picMkLst>
        </pc:picChg>
        <pc:picChg chg="del">
          <ac:chgData name="Laura Sleeman" userId="02fb0ba4-373b-41b1-9639-1757c10d6bd5" providerId="ADAL" clId="{BD67842E-A16D-41C3-B688-C23E6085A923}" dt="2022-07-05T21:21:56.221" v="230" actId="478"/>
          <ac:picMkLst>
            <pc:docMk/>
            <pc:sldMk cId="989488239" sldId="264"/>
            <ac:picMk id="11" creationId="{CD843033-445C-44AE-B591-32F816588AF5}"/>
          </ac:picMkLst>
        </pc:picChg>
      </pc:sldChg>
      <pc:sldChg chg="delSp modSp mod">
        <pc:chgData name="Laura Sleeman" userId="02fb0ba4-373b-41b1-9639-1757c10d6bd5" providerId="ADAL" clId="{BD67842E-A16D-41C3-B688-C23E6085A923}" dt="2022-07-05T21:25:26.013" v="276" actId="478"/>
        <pc:sldMkLst>
          <pc:docMk/>
          <pc:sldMk cId="2664076803" sldId="265"/>
        </pc:sldMkLst>
        <pc:spChg chg="mod">
          <ac:chgData name="Laura Sleeman" userId="02fb0ba4-373b-41b1-9639-1757c10d6bd5" providerId="ADAL" clId="{BD67842E-A16D-41C3-B688-C23E6085A923}" dt="2022-07-05T21:25:01.215" v="273" actId="5793"/>
          <ac:spMkLst>
            <pc:docMk/>
            <pc:sldMk cId="2664076803" sldId="265"/>
            <ac:spMk id="2" creationId="{FA6340C2-F404-446E-906C-F0A4D395ABB9}"/>
          </ac:spMkLst>
        </pc:spChg>
        <pc:picChg chg="del">
          <ac:chgData name="Laura Sleeman" userId="02fb0ba4-373b-41b1-9639-1757c10d6bd5" providerId="ADAL" clId="{BD67842E-A16D-41C3-B688-C23E6085A923}" dt="2022-07-05T21:25:25.422" v="275" actId="478"/>
          <ac:picMkLst>
            <pc:docMk/>
            <pc:sldMk cId="2664076803" sldId="265"/>
            <ac:picMk id="4" creationId="{6591ECCB-75A3-2B87-9748-4A667AC85157}"/>
          </ac:picMkLst>
        </pc:picChg>
        <pc:picChg chg="del">
          <ac:chgData name="Laura Sleeman" userId="02fb0ba4-373b-41b1-9639-1757c10d6bd5" providerId="ADAL" clId="{BD67842E-A16D-41C3-B688-C23E6085A923}" dt="2022-07-05T21:25:26.013" v="276" actId="478"/>
          <ac:picMkLst>
            <pc:docMk/>
            <pc:sldMk cId="2664076803" sldId="265"/>
            <ac:picMk id="6" creationId="{DE780388-3F7F-315C-4BD5-E9C50182F989}"/>
          </ac:picMkLst>
        </pc:picChg>
        <pc:picChg chg="del">
          <ac:chgData name="Laura Sleeman" userId="02fb0ba4-373b-41b1-9639-1757c10d6bd5" providerId="ADAL" clId="{BD67842E-A16D-41C3-B688-C23E6085A923}" dt="2022-07-05T21:25:24.735" v="274" actId="478"/>
          <ac:picMkLst>
            <pc:docMk/>
            <pc:sldMk cId="2664076803" sldId="265"/>
            <ac:picMk id="8" creationId="{BD73C1ED-B700-E32A-1DDD-D6789FB39080}"/>
          </ac:picMkLst>
        </pc:picChg>
      </pc:sldChg>
      <pc:sldChg chg="delSp modSp mod">
        <pc:chgData name="Laura Sleeman" userId="02fb0ba4-373b-41b1-9639-1757c10d6bd5" providerId="ADAL" clId="{BD67842E-A16D-41C3-B688-C23E6085A923}" dt="2022-07-05T21:04:43.099" v="144" actId="14100"/>
        <pc:sldMkLst>
          <pc:docMk/>
          <pc:sldMk cId="3224781299" sldId="274"/>
        </pc:sldMkLst>
        <pc:spChg chg="mod">
          <ac:chgData name="Laura Sleeman" userId="02fb0ba4-373b-41b1-9639-1757c10d6bd5" providerId="ADAL" clId="{BD67842E-A16D-41C3-B688-C23E6085A923}" dt="2022-07-05T21:04:43.099" v="144" actId="14100"/>
          <ac:spMkLst>
            <pc:docMk/>
            <pc:sldMk cId="3224781299" sldId="274"/>
            <ac:spMk id="4" creationId="{2AAF973E-6183-490A-BD70-DA78FD82B6B2}"/>
          </ac:spMkLst>
        </pc:spChg>
        <pc:spChg chg="mod">
          <ac:chgData name="Laura Sleeman" userId="02fb0ba4-373b-41b1-9639-1757c10d6bd5" providerId="ADAL" clId="{BD67842E-A16D-41C3-B688-C23E6085A923}" dt="2022-07-05T21:04:09.250" v="142" actId="14100"/>
          <ac:spMkLst>
            <pc:docMk/>
            <pc:sldMk cId="3224781299" sldId="274"/>
            <ac:spMk id="7" creationId="{A0C1D917-FD44-609F-B9BD-A54324C865AD}"/>
          </ac:spMkLst>
        </pc:spChg>
        <pc:spChg chg="mod">
          <ac:chgData name="Laura Sleeman" userId="02fb0ba4-373b-41b1-9639-1757c10d6bd5" providerId="ADAL" clId="{BD67842E-A16D-41C3-B688-C23E6085A923}" dt="2022-07-05T21:04:01.149" v="140" actId="14100"/>
          <ac:spMkLst>
            <pc:docMk/>
            <pc:sldMk cId="3224781299" sldId="274"/>
            <ac:spMk id="8" creationId="{9520B214-ED1C-BC47-4838-9133F0BEFD42}"/>
          </ac:spMkLst>
        </pc:spChg>
        <pc:grpChg chg="mod">
          <ac:chgData name="Laura Sleeman" userId="02fb0ba4-373b-41b1-9639-1757c10d6bd5" providerId="ADAL" clId="{BD67842E-A16D-41C3-B688-C23E6085A923}" dt="2022-07-05T21:03:17.633" v="132" actId="14100"/>
          <ac:grpSpMkLst>
            <pc:docMk/>
            <pc:sldMk cId="3224781299" sldId="274"/>
            <ac:grpSpMk id="6" creationId="{129FC045-B717-7028-E82D-C452A4EAD93C}"/>
          </ac:grpSpMkLst>
        </pc:grpChg>
        <pc:grpChg chg="del">
          <ac:chgData name="Laura Sleeman" userId="02fb0ba4-373b-41b1-9639-1757c10d6bd5" providerId="ADAL" clId="{BD67842E-A16D-41C3-B688-C23E6085A923}" dt="2022-07-05T20:59:23.610" v="112" actId="478"/>
          <ac:grpSpMkLst>
            <pc:docMk/>
            <pc:sldMk cId="3224781299" sldId="274"/>
            <ac:grpSpMk id="15" creationId="{C5A0D8F6-3EE0-FC7D-9A18-458FFE5E8811}"/>
          </ac:grpSpMkLst>
        </pc:grpChg>
        <pc:picChg chg="mod">
          <ac:chgData name="Laura Sleeman" userId="02fb0ba4-373b-41b1-9639-1757c10d6bd5" providerId="ADAL" clId="{BD67842E-A16D-41C3-B688-C23E6085A923}" dt="2022-07-05T21:04:03.490" v="141" actId="1076"/>
          <ac:picMkLst>
            <pc:docMk/>
            <pc:sldMk cId="3224781299" sldId="274"/>
            <ac:picMk id="9" creationId="{B2D3E90F-BFF9-0C05-7F5A-725CEC5B2C3E}"/>
          </ac:picMkLst>
        </pc:picChg>
        <pc:picChg chg="del">
          <ac:chgData name="Laura Sleeman" userId="02fb0ba4-373b-41b1-9639-1757c10d6bd5" providerId="ADAL" clId="{BD67842E-A16D-41C3-B688-C23E6085A923}" dt="2022-07-05T20:59:25.290" v="113" actId="478"/>
          <ac:picMkLst>
            <pc:docMk/>
            <pc:sldMk cId="3224781299" sldId="274"/>
            <ac:picMk id="19" creationId="{FBEAF785-9B95-A645-BCA2-4EFAC64CBE6F}"/>
          </ac:picMkLst>
        </pc:picChg>
      </pc:sldChg>
      <pc:sldChg chg="modSp del mod">
        <pc:chgData name="Laura Sleeman" userId="02fb0ba4-373b-41b1-9639-1757c10d6bd5" providerId="ADAL" clId="{BD67842E-A16D-41C3-B688-C23E6085A923}" dt="2022-07-05T21:28:22.076" v="293" actId="47"/>
        <pc:sldMkLst>
          <pc:docMk/>
          <pc:sldMk cId="4105576788" sldId="276"/>
        </pc:sldMkLst>
        <pc:spChg chg="mod">
          <ac:chgData name="Laura Sleeman" userId="02fb0ba4-373b-41b1-9639-1757c10d6bd5" providerId="ADAL" clId="{BD67842E-A16D-41C3-B688-C23E6085A923}" dt="2022-07-05T20:41:35.846" v="43" actId="20577"/>
          <ac:spMkLst>
            <pc:docMk/>
            <pc:sldMk cId="4105576788" sldId="276"/>
            <ac:spMk id="4" creationId="{F532B1B3-BC68-4B85-AAE6-756A04FC6AAF}"/>
          </ac:spMkLst>
        </pc:spChg>
      </pc:sldChg>
      <pc:sldChg chg="modSp mod">
        <pc:chgData name="Laura Sleeman" userId="02fb0ba4-373b-41b1-9639-1757c10d6bd5" providerId="ADAL" clId="{BD67842E-A16D-41C3-B688-C23E6085A923}" dt="2022-07-05T20:47:53.575" v="96" actId="14100"/>
        <pc:sldMkLst>
          <pc:docMk/>
          <pc:sldMk cId="4243269469" sldId="277"/>
        </pc:sldMkLst>
        <pc:spChg chg="mod">
          <ac:chgData name="Laura Sleeman" userId="02fb0ba4-373b-41b1-9639-1757c10d6bd5" providerId="ADAL" clId="{BD67842E-A16D-41C3-B688-C23E6085A923}" dt="2022-07-05T20:47:49.784" v="95" actId="14100"/>
          <ac:spMkLst>
            <pc:docMk/>
            <pc:sldMk cId="4243269469" sldId="277"/>
            <ac:spMk id="12" creationId="{A5403041-1A67-E598-47CC-F494B3968DFA}"/>
          </ac:spMkLst>
        </pc:spChg>
        <pc:spChg chg="mod">
          <ac:chgData name="Laura Sleeman" userId="02fb0ba4-373b-41b1-9639-1757c10d6bd5" providerId="ADAL" clId="{BD67842E-A16D-41C3-B688-C23E6085A923}" dt="2022-07-05T20:46:51.815" v="83" actId="20577"/>
          <ac:spMkLst>
            <pc:docMk/>
            <pc:sldMk cId="4243269469" sldId="277"/>
            <ac:spMk id="15" creationId="{23AA8DB9-B819-30E2-57E1-ECA4E11833D4}"/>
          </ac:spMkLst>
        </pc:spChg>
        <pc:spChg chg="mod">
          <ac:chgData name="Laura Sleeman" userId="02fb0ba4-373b-41b1-9639-1757c10d6bd5" providerId="ADAL" clId="{BD67842E-A16D-41C3-B688-C23E6085A923}" dt="2022-07-05T20:47:53.575" v="96" actId="14100"/>
          <ac:spMkLst>
            <pc:docMk/>
            <pc:sldMk cId="4243269469" sldId="277"/>
            <ac:spMk id="17" creationId="{518B3DF0-0EB1-5750-6817-38D661784A82}"/>
          </ac:spMkLst>
        </pc:spChg>
      </pc:sldChg>
      <pc:sldChg chg="modSp mod">
        <pc:chgData name="Laura Sleeman" userId="02fb0ba4-373b-41b1-9639-1757c10d6bd5" providerId="ADAL" clId="{BD67842E-A16D-41C3-B688-C23E6085A923}" dt="2022-07-05T20:38:18.225" v="10" actId="20577"/>
        <pc:sldMkLst>
          <pc:docMk/>
          <pc:sldMk cId="2608741966" sldId="278"/>
        </pc:sldMkLst>
        <pc:spChg chg="mod">
          <ac:chgData name="Laura Sleeman" userId="02fb0ba4-373b-41b1-9639-1757c10d6bd5" providerId="ADAL" clId="{BD67842E-A16D-41C3-B688-C23E6085A923}" dt="2022-07-05T20:37:46.628" v="9" actId="20577"/>
          <ac:spMkLst>
            <pc:docMk/>
            <pc:sldMk cId="2608741966" sldId="278"/>
            <ac:spMk id="11" creationId="{077387FA-A62C-499E-B82E-26CC631F013A}"/>
          </ac:spMkLst>
        </pc:spChg>
        <pc:spChg chg="mod">
          <ac:chgData name="Laura Sleeman" userId="02fb0ba4-373b-41b1-9639-1757c10d6bd5" providerId="ADAL" clId="{BD67842E-A16D-41C3-B688-C23E6085A923}" dt="2022-07-05T20:38:18.225" v="10" actId="20577"/>
          <ac:spMkLst>
            <pc:docMk/>
            <pc:sldMk cId="2608741966" sldId="278"/>
            <ac:spMk id="23" creationId="{83763FEE-B89F-47C4-88EB-B02BF8FAE9C5}"/>
          </ac:spMkLst>
        </pc:spChg>
      </pc:sldChg>
      <pc:sldChg chg="delSp modSp mod">
        <pc:chgData name="Laura Sleeman" userId="02fb0ba4-373b-41b1-9639-1757c10d6bd5" providerId="ADAL" clId="{BD67842E-A16D-41C3-B688-C23E6085A923}" dt="2022-07-05T21:06:03.379" v="147" actId="1076"/>
        <pc:sldMkLst>
          <pc:docMk/>
          <pc:sldMk cId="1384144651" sldId="279"/>
        </pc:sldMkLst>
        <pc:spChg chg="mod">
          <ac:chgData name="Laura Sleeman" userId="02fb0ba4-373b-41b1-9639-1757c10d6bd5" providerId="ADAL" clId="{BD67842E-A16D-41C3-B688-C23E6085A923}" dt="2022-07-05T21:06:03.379" v="147" actId="1076"/>
          <ac:spMkLst>
            <pc:docMk/>
            <pc:sldMk cId="1384144651" sldId="279"/>
            <ac:spMk id="8" creationId="{9A19BA19-5DFA-79E6-3827-DAB321EFAF69}"/>
          </ac:spMkLst>
        </pc:spChg>
        <pc:picChg chg="del">
          <ac:chgData name="Laura Sleeman" userId="02fb0ba4-373b-41b1-9639-1757c10d6bd5" providerId="ADAL" clId="{BD67842E-A16D-41C3-B688-C23E6085A923}" dt="2022-07-05T21:05:52.603" v="145" actId="478"/>
          <ac:picMkLst>
            <pc:docMk/>
            <pc:sldMk cId="1384144651" sldId="279"/>
            <ac:picMk id="15" creationId="{43F521C0-D1B2-2832-C6BB-CF3D194D4CFE}"/>
          </ac:picMkLst>
        </pc:picChg>
      </pc:sldChg>
      <pc:sldChg chg="modSp del mod">
        <pc:chgData name="Laura Sleeman" userId="02fb0ba4-373b-41b1-9639-1757c10d6bd5" providerId="ADAL" clId="{BD67842E-A16D-41C3-B688-C23E6085A923}" dt="2022-07-05T21:12:17.826" v="184" actId="47"/>
        <pc:sldMkLst>
          <pc:docMk/>
          <pc:sldMk cId="1473129186" sldId="280"/>
        </pc:sldMkLst>
        <pc:spChg chg="mod">
          <ac:chgData name="Laura Sleeman" userId="02fb0ba4-373b-41b1-9639-1757c10d6bd5" providerId="ADAL" clId="{BD67842E-A16D-41C3-B688-C23E6085A923}" dt="2022-07-05T21:08:45.771" v="148" actId="1076"/>
          <ac:spMkLst>
            <pc:docMk/>
            <pc:sldMk cId="1473129186" sldId="280"/>
            <ac:spMk id="10" creationId="{CE6F9B07-23EB-35E0-1D0C-76E954CCE23B}"/>
          </ac:spMkLst>
        </pc:spChg>
      </pc:sldChg>
      <pc:sldChg chg="delSp modSp mod">
        <pc:chgData name="Laura Sleeman" userId="02fb0ba4-373b-41b1-9639-1757c10d6bd5" providerId="ADAL" clId="{BD67842E-A16D-41C3-B688-C23E6085A923}" dt="2022-07-05T20:52:06.808" v="100" actId="478"/>
        <pc:sldMkLst>
          <pc:docMk/>
          <pc:sldMk cId="3510046668" sldId="281"/>
        </pc:sldMkLst>
        <pc:spChg chg="mod">
          <ac:chgData name="Laura Sleeman" userId="02fb0ba4-373b-41b1-9639-1757c10d6bd5" providerId="ADAL" clId="{BD67842E-A16D-41C3-B688-C23E6085A923}" dt="2022-07-05T20:48:53.318" v="99" actId="1076"/>
          <ac:spMkLst>
            <pc:docMk/>
            <pc:sldMk cId="3510046668" sldId="281"/>
            <ac:spMk id="11" creationId="{077387FA-A62C-499E-B82E-26CC631F013A}"/>
          </ac:spMkLst>
        </pc:spChg>
        <pc:picChg chg="del">
          <ac:chgData name="Laura Sleeman" userId="02fb0ba4-373b-41b1-9639-1757c10d6bd5" providerId="ADAL" clId="{BD67842E-A16D-41C3-B688-C23E6085A923}" dt="2022-07-05T20:52:06.808" v="100" actId="478"/>
          <ac:picMkLst>
            <pc:docMk/>
            <pc:sldMk cId="3510046668" sldId="281"/>
            <ac:picMk id="3" creationId="{2BE5404D-E895-4918-452B-47F9C5C514D4}"/>
          </ac:picMkLst>
        </pc:picChg>
      </pc:sldChg>
      <pc:sldChg chg="modSp mod">
        <pc:chgData name="Laura Sleeman" userId="02fb0ba4-373b-41b1-9639-1757c10d6bd5" providerId="ADAL" clId="{BD67842E-A16D-41C3-B688-C23E6085A923}" dt="2022-07-05T20:39:36.516" v="37" actId="20577"/>
        <pc:sldMkLst>
          <pc:docMk/>
          <pc:sldMk cId="1970620672" sldId="282"/>
        </pc:sldMkLst>
        <pc:spChg chg="mod">
          <ac:chgData name="Laura Sleeman" userId="02fb0ba4-373b-41b1-9639-1757c10d6bd5" providerId="ADAL" clId="{BD67842E-A16D-41C3-B688-C23E6085A923}" dt="2022-07-05T20:39:36.516" v="37" actId="20577"/>
          <ac:spMkLst>
            <pc:docMk/>
            <pc:sldMk cId="1970620672" sldId="282"/>
            <ac:spMk id="6" creationId="{C12578C2-18F9-24B8-C012-6581669E17DA}"/>
          </ac:spMkLst>
        </pc:spChg>
      </pc:sldChg>
      <pc:sldChg chg="delSp modSp mod">
        <pc:chgData name="Laura Sleeman" userId="02fb0ba4-373b-41b1-9639-1757c10d6bd5" providerId="ADAL" clId="{BD67842E-A16D-41C3-B688-C23E6085A923}" dt="2022-07-05T21:30:23.806" v="311" actId="20577"/>
        <pc:sldMkLst>
          <pc:docMk/>
          <pc:sldMk cId="3964998444" sldId="283"/>
        </pc:sldMkLst>
        <pc:spChg chg="del">
          <ac:chgData name="Laura Sleeman" userId="02fb0ba4-373b-41b1-9639-1757c10d6bd5" providerId="ADAL" clId="{BD67842E-A16D-41C3-B688-C23E6085A923}" dt="2022-07-05T20:45:32.087" v="64" actId="478"/>
          <ac:spMkLst>
            <pc:docMk/>
            <pc:sldMk cId="3964998444" sldId="283"/>
            <ac:spMk id="8" creationId="{F4F6AD3F-6BF8-87B9-566D-7CD02C2EB5A6}"/>
          </ac:spMkLst>
        </pc:spChg>
        <pc:spChg chg="mod">
          <ac:chgData name="Laura Sleeman" userId="02fb0ba4-373b-41b1-9639-1757c10d6bd5" providerId="ADAL" clId="{BD67842E-A16D-41C3-B688-C23E6085A923}" dt="2022-07-05T21:30:23.806" v="311" actId="20577"/>
          <ac:spMkLst>
            <pc:docMk/>
            <pc:sldMk cId="3964998444" sldId="283"/>
            <ac:spMk id="15" creationId="{23AA8DB9-B819-30E2-57E1-ECA4E11833D4}"/>
          </ac:spMkLst>
        </pc:spChg>
      </pc:sldChg>
      <pc:sldChg chg="modSp mod">
        <pc:chgData name="Laura Sleeman" userId="02fb0ba4-373b-41b1-9639-1757c10d6bd5" providerId="ADAL" clId="{BD67842E-A16D-41C3-B688-C23E6085A923}" dt="2022-07-05T20:46:22.556" v="82" actId="1076"/>
        <pc:sldMkLst>
          <pc:docMk/>
          <pc:sldMk cId="243716859" sldId="284"/>
        </pc:sldMkLst>
        <pc:spChg chg="mod">
          <ac:chgData name="Laura Sleeman" userId="02fb0ba4-373b-41b1-9639-1757c10d6bd5" providerId="ADAL" clId="{BD67842E-A16D-41C3-B688-C23E6085A923}" dt="2022-07-05T20:46:22.556" v="82" actId="1076"/>
          <ac:spMkLst>
            <pc:docMk/>
            <pc:sldMk cId="243716859" sldId="284"/>
            <ac:spMk id="17" creationId="{9441B5C7-17DA-706A-BB19-7C679783693E}"/>
          </ac:spMkLst>
        </pc:spChg>
      </pc:sldChg>
      <pc:sldChg chg="delSp modSp mod">
        <pc:chgData name="Laura Sleeman" userId="02fb0ba4-373b-41b1-9639-1757c10d6bd5" providerId="ADAL" clId="{BD67842E-A16D-41C3-B688-C23E6085A923}" dt="2022-07-05T20:58:38.289" v="111" actId="1076"/>
        <pc:sldMkLst>
          <pc:docMk/>
          <pc:sldMk cId="9456777" sldId="285"/>
        </pc:sldMkLst>
        <pc:spChg chg="mod">
          <ac:chgData name="Laura Sleeman" userId="02fb0ba4-373b-41b1-9639-1757c10d6bd5" providerId="ADAL" clId="{BD67842E-A16D-41C3-B688-C23E6085A923}" dt="2022-07-05T20:58:26.786" v="109" actId="1076"/>
          <ac:spMkLst>
            <pc:docMk/>
            <pc:sldMk cId="9456777" sldId="285"/>
            <ac:spMk id="5" creationId="{EA03F14E-44B7-321B-B9C8-3ACBAA06C0C9}"/>
          </ac:spMkLst>
        </pc:spChg>
        <pc:spChg chg="mod">
          <ac:chgData name="Laura Sleeman" userId="02fb0ba4-373b-41b1-9639-1757c10d6bd5" providerId="ADAL" clId="{BD67842E-A16D-41C3-B688-C23E6085A923}" dt="2022-07-05T20:58:34.936" v="110" actId="1076"/>
          <ac:spMkLst>
            <pc:docMk/>
            <pc:sldMk cId="9456777" sldId="285"/>
            <ac:spMk id="7" creationId="{B3BC0369-0E79-9AC2-6184-723714B2BC60}"/>
          </ac:spMkLst>
        </pc:spChg>
        <pc:spChg chg="mod">
          <ac:chgData name="Laura Sleeman" userId="02fb0ba4-373b-41b1-9639-1757c10d6bd5" providerId="ADAL" clId="{BD67842E-A16D-41C3-B688-C23E6085A923}" dt="2022-07-05T20:55:12.914" v="105" actId="20577"/>
          <ac:spMkLst>
            <pc:docMk/>
            <pc:sldMk cId="9456777" sldId="285"/>
            <ac:spMk id="11" creationId="{077387FA-A62C-499E-B82E-26CC631F013A}"/>
          </ac:spMkLst>
        </pc:spChg>
        <pc:spChg chg="mod">
          <ac:chgData name="Laura Sleeman" userId="02fb0ba4-373b-41b1-9639-1757c10d6bd5" providerId="ADAL" clId="{BD67842E-A16D-41C3-B688-C23E6085A923}" dt="2022-07-05T20:58:09.259" v="108" actId="20577"/>
          <ac:spMkLst>
            <pc:docMk/>
            <pc:sldMk cId="9456777" sldId="285"/>
            <ac:spMk id="13" creationId="{5FDCAA2E-25E8-CCB1-48A7-AA4A5A581A08}"/>
          </ac:spMkLst>
        </pc:spChg>
        <pc:grpChg chg="mod">
          <ac:chgData name="Laura Sleeman" userId="02fb0ba4-373b-41b1-9639-1757c10d6bd5" providerId="ADAL" clId="{BD67842E-A16D-41C3-B688-C23E6085A923}" dt="2022-07-05T20:57:17.402" v="106" actId="1076"/>
          <ac:grpSpMkLst>
            <pc:docMk/>
            <pc:sldMk cId="9456777" sldId="285"/>
            <ac:grpSpMk id="9" creationId="{66C3A04B-2FC0-6723-7BE2-AF34702286E4}"/>
          </ac:grpSpMkLst>
        </pc:grpChg>
        <pc:picChg chg="mod">
          <ac:chgData name="Laura Sleeman" userId="02fb0ba4-373b-41b1-9639-1757c10d6bd5" providerId="ADAL" clId="{BD67842E-A16D-41C3-B688-C23E6085A923}" dt="2022-07-05T20:58:38.289" v="111" actId="1076"/>
          <ac:picMkLst>
            <pc:docMk/>
            <pc:sldMk cId="9456777" sldId="285"/>
            <ac:picMk id="6" creationId="{5E1F8DB3-9429-0CCD-CC69-D4028D5FC757}"/>
          </ac:picMkLst>
        </pc:picChg>
        <pc:picChg chg="del">
          <ac:chgData name="Laura Sleeman" userId="02fb0ba4-373b-41b1-9639-1757c10d6bd5" providerId="ADAL" clId="{BD67842E-A16D-41C3-B688-C23E6085A923}" dt="2022-07-05T20:57:33.946" v="107" actId="478"/>
          <ac:picMkLst>
            <pc:docMk/>
            <pc:sldMk cId="9456777" sldId="285"/>
            <ac:picMk id="15" creationId="{ECB8B56C-A603-0BA9-80EA-AD94DF2E87D7}"/>
          </ac:picMkLst>
        </pc:picChg>
      </pc:sldChg>
      <pc:sldChg chg="modSp del mod">
        <pc:chgData name="Laura Sleeman" userId="02fb0ba4-373b-41b1-9639-1757c10d6bd5" providerId="ADAL" clId="{BD67842E-A16D-41C3-B688-C23E6085A923}" dt="2022-07-05T21:29:20.604" v="298" actId="47"/>
        <pc:sldMkLst>
          <pc:docMk/>
          <pc:sldMk cId="2628777012" sldId="286"/>
        </pc:sldMkLst>
        <pc:spChg chg="mod">
          <ac:chgData name="Laura Sleeman" userId="02fb0ba4-373b-41b1-9639-1757c10d6bd5" providerId="ADAL" clId="{BD67842E-A16D-41C3-B688-C23E6085A923}" dt="2022-07-05T20:42:34.356" v="49" actId="20577"/>
          <ac:spMkLst>
            <pc:docMk/>
            <pc:sldMk cId="2628777012" sldId="286"/>
            <ac:spMk id="4" creationId="{F532B1B3-BC68-4B85-AAE6-756A04FC6AAF}"/>
          </ac:spMkLst>
        </pc:spChg>
      </pc:sldChg>
      <pc:sldChg chg="delSp mod">
        <pc:chgData name="Laura Sleeman" userId="02fb0ba4-373b-41b1-9639-1757c10d6bd5" providerId="ADAL" clId="{BD67842E-A16D-41C3-B688-C23E6085A923}" dt="2022-07-05T21:15:41.677" v="197" actId="478"/>
        <pc:sldMkLst>
          <pc:docMk/>
          <pc:sldMk cId="393249328" sldId="289"/>
        </pc:sldMkLst>
        <pc:picChg chg="del">
          <ac:chgData name="Laura Sleeman" userId="02fb0ba4-373b-41b1-9639-1757c10d6bd5" providerId="ADAL" clId="{BD67842E-A16D-41C3-B688-C23E6085A923}" dt="2022-07-05T21:15:41.677" v="197" actId="478"/>
          <ac:picMkLst>
            <pc:docMk/>
            <pc:sldMk cId="393249328" sldId="289"/>
            <ac:picMk id="5" creationId="{23FE0E4B-8954-F9F8-E518-87B09A01A666}"/>
          </ac:picMkLst>
        </pc:picChg>
      </pc:sldChg>
      <pc:sldChg chg="delSp modSp mod">
        <pc:chgData name="Laura Sleeman" userId="02fb0ba4-373b-41b1-9639-1757c10d6bd5" providerId="ADAL" clId="{BD67842E-A16D-41C3-B688-C23E6085A923}" dt="2022-07-05T21:18:17.798" v="207" actId="14100"/>
        <pc:sldMkLst>
          <pc:docMk/>
          <pc:sldMk cId="1001708363" sldId="292"/>
        </pc:sldMkLst>
        <pc:spChg chg="mod">
          <ac:chgData name="Laura Sleeman" userId="02fb0ba4-373b-41b1-9639-1757c10d6bd5" providerId="ADAL" clId="{BD67842E-A16D-41C3-B688-C23E6085A923}" dt="2022-07-05T21:18:17.798" v="207" actId="14100"/>
          <ac:spMkLst>
            <pc:docMk/>
            <pc:sldMk cId="1001708363" sldId="292"/>
            <ac:spMk id="11" creationId="{1F2A03DD-D000-BA61-9419-6879B23087AD}"/>
          </ac:spMkLst>
        </pc:spChg>
        <pc:picChg chg="del">
          <ac:chgData name="Laura Sleeman" userId="02fb0ba4-373b-41b1-9639-1757c10d6bd5" providerId="ADAL" clId="{BD67842E-A16D-41C3-B688-C23E6085A923}" dt="2022-07-05T21:17:35.117" v="198" actId="478"/>
          <ac:picMkLst>
            <pc:docMk/>
            <pc:sldMk cId="1001708363" sldId="292"/>
            <ac:picMk id="12" creationId="{3AEB70FB-6247-4ECC-AB68-5C5091F18747}"/>
          </ac:picMkLst>
        </pc:picChg>
      </pc:sldChg>
      <pc:sldChg chg="addSp modSp new mod">
        <pc:chgData name="Laura Sleeman" userId="02fb0ba4-373b-41b1-9639-1757c10d6bd5" providerId="ADAL" clId="{BD67842E-A16D-41C3-B688-C23E6085A923}" dt="2022-07-05T21:14:57.860" v="196" actId="14100"/>
        <pc:sldMkLst>
          <pc:docMk/>
          <pc:sldMk cId="1316695692" sldId="293"/>
        </pc:sldMkLst>
        <pc:spChg chg="add mod">
          <ac:chgData name="Laura Sleeman" userId="02fb0ba4-373b-41b1-9639-1757c10d6bd5" providerId="ADAL" clId="{BD67842E-A16D-41C3-B688-C23E6085A923}" dt="2022-07-05T21:10:34.140" v="170" actId="20577"/>
          <ac:spMkLst>
            <pc:docMk/>
            <pc:sldMk cId="1316695692" sldId="293"/>
            <ac:spMk id="2" creationId="{CC33E99D-3B34-87E0-8BC6-BF309513077F}"/>
          </ac:spMkLst>
        </pc:spChg>
        <pc:spChg chg="add mod">
          <ac:chgData name="Laura Sleeman" userId="02fb0ba4-373b-41b1-9639-1757c10d6bd5" providerId="ADAL" clId="{BD67842E-A16D-41C3-B688-C23E6085A923}" dt="2022-07-05T21:10:47.517" v="172" actId="1076"/>
          <ac:spMkLst>
            <pc:docMk/>
            <pc:sldMk cId="1316695692" sldId="293"/>
            <ac:spMk id="3" creationId="{A62B1050-3A23-B602-15C3-2A804D7AC937}"/>
          </ac:spMkLst>
        </pc:spChg>
        <pc:spChg chg="add mod">
          <ac:chgData name="Laura Sleeman" userId="02fb0ba4-373b-41b1-9639-1757c10d6bd5" providerId="ADAL" clId="{BD67842E-A16D-41C3-B688-C23E6085A923}" dt="2022-07-05T21:14:16.863" v="187" actId="948"/>
          <ac:spMkLst>
            <pc:docMk/>
            <pc:sldMk cId="1316695692" sldId="293"/>
            <ac:spMk id="4" creationId="{3E546D69-0B61-FAA6-AD8A-231CEE78AF2F}"/>
          </ac:spMkLst>
        </pc:spChg>
        <pc:spChg chg="add mod">
          <ac:chgData name="Laura Sleeman" userId="02fb0ba4-373b-41b1-9639-1757c10d6bd5" providerId="ADAL" clId="{BD67842E-A16D-41C3-B688-C23E6085A923}" dt="2022-07-05T21:14:57.860" v="196" actId="14100"/>
          <ac:spMkLst>
            <pc:docMk/>
            <pc:sldMk cId="1316695692" sldId="293"/>
            <ac:spMk id="5" creationId="{17DDB3EC-20E7-8B7E-1067-FA3C9C563E83}"/>
          </ac:spMkLst>
        </pc:spChg>
        <pc:spChg chg="add mod">
          <ac:chgData name="Laura Sleeman" userId="02fb0ba4-373b-41b1-9639-1757c10d6bd5" providerId="ADAL" clId="{BD67842E-A16D-41C3-B688-C23E6085A923}" dt="2022-07-05T21:14:51.252" v="194" actId="1076"/>
          <ac:spMkLst>
            <pc:docMk/>
            <pc:sldMk cId="1316695692" sldId="293"/>
            <ac:spMk id="7" creationId="{78751560-F2D3-6D34-56F6-E5400F3B7016}"/>
          </ac:spMkLst>
        </pc:spChg>
        <pc:picChg chg="add mod">
          <ac:chgData name="Laura Sleeman" userId="02fb0ba4-373b-41b1-9639-1757c10d6bd5" providerId="ADAL" clId="{BD67842E-A16D-41C3-B688-C23E6085A923}" dt="2022-07-05T21:14:53.523" v="195" actId="1076"/>
          <ac:picMkLst>
            <pc:docMk/>
            <pc:sldMk cId="1316695692" sldId="293"/>
            <ac:picMk id="6" creationId="{EE191382-DADB-F521-8A96-C11BE63D559E}"/>
          </ac:picMkLst>
        </pc:picChg>
      </pc:sldChg>
      <pc:sldChg chg="delSp modSp add mod">
        <pc:chgData name="Laura Sleeman" userId="02fb0ba4-373b-41b1-9639-1757c10d6bd5" providerId="ADAL" clId="{BD67842E-A16D-41C3-B688-C23E6085A923}" dt="2022-07-05T21:31:00.477" v="312" actId="20577"/>
        <pc:sldMkLst>
          <pc:docMk/>
          <pc:sldMk cId="2462975125" sldId="294"/>
        </pc:sldMkLst>
        <pc:spChg chg="mod">
          <ac:chgData name="Laura Sleeman" userId="02fb0ba4-373b-41b1-9639-1757c10d6bd5" providerId="ADAL" clId="{BD67842E-A16D-41C3-B688-C23E6085A923}" dt="2022-07-05T21:31:00.477" v="312" actId="20577"/>
          <ac:spMkLst>
            <pc:docMk/>
            <pc:sldMk cId="2462975125" sldId="294"/>
            <ac:spMk id="7" creationId="{16E25BC8-4797-413D-A7E3-BDF226A40F4F}"/>
          </ac:spMkLst>
        </pc:spChg>
        <pc:spChg chg="mod">
          <ac:chgData name="Laura Sleeman" userId="02fb0ba4-373b-41b1-9639-1757c10d6bd5" providerId="ADAL" clId="{BD67842E-A16D-41C3-B688-C23E6085A923}" dt="2022-07-05T21:22:15.501" v="231" actId="1076"/>
          <ac:spMkLst>
            <pc:docMk/>
            <pc:sldMk cId="2462975125" sldId="294"/>
            <ac:spMk id="15" creationId="{E84D7C99-929A-0B70-D4CB-18CA7FF1989D}"/>
          </ac:spMkLst>
        </pc:spChg>
        <pc:spChg chg="mod">
          <ac:chgData name="Laura Sleeman" userId="02fb0ba4-373b-41b1-9639-1757c10d6bd5" providerId="ADAL" clId="{BD67842E-A16D-41C3-B688-C23E6085A923}" dt="2022-07-05T21:22:18.628" v="232" actId="1076"/>
          <ac:spMkLst>
            <pc:docMk/>
            <pc:sldMk cId="2462975125" sldId="294"/>
            <ac:spMk id="16" creationId="{38697034-A48D-CBBF-A210-08385E98AF15}"/>
          </ac:spMkLst>
        </pc:spChg>
        <pc:picChg chg="del">
          <ac:chgData name="Laura Sleeman" userId="02fb0ba4-373b-41b1-9639-1757c10d6bd5" providerId="ADAL" clId="{BD67842E-A16D-41C3-B688-C23E6085A923}" dt="2022-07-05T21:21:52.206" v="227" actId="478"/>
          <ac:picMkLst>
            <pc:docMk/>
            <pc:sldMk cId="2462975125" sldId="294"/>
            <ac:picMk id="9" creationId="{53D47D80-078D-4E1D-AB93-7422561FEC42}"/>
          </ac:picMkLst>
        </pc:picChg>
        <pc:picChg chg="del">
          <ac:chgData name="Laura Sleeman" userId="02fb0ba4-373b-41b1-9639-1757c10d6bd5" providerId="ADAL" clId="{BD67842E-A16D-41C3-B688-C23E6085A923}" dt="2022-07-05T21:21:51.469" v="226" actId="478"/>
          <ac:picMkLst>
            <pc:docMk/>
            <pc:sldMk cId="2462975125" sldId="294"/>
            <ac:picMk id="10" creationId="{8CDC63E8-5315-42E4-AC80-A3D86AD0A47D}"/>
          </ac:picMkLst>
        </pc:picChg>
        <pc:picChg chg="del">
          <ac:chgData name="Laura Sleeman" userId="02fb0ba4-373b-41b1-9639-1757c10d6bd5" providerId="ADAL" clId="{BD67842E-A16D-41C3-B688-C23E6085A923}" dt="2022-07-05T21:21:52.845" v="228" actId="478"/>
          <ac:picMkLst>
            <pc:docMk/>
            <pc:sldMk cId="2462975125" sldId="294"/>
            <ac:picMk id="11" creationId="{CD843033-445C-44AE-B591-32F816588AF5}"/>
          </ac:picMkLst>
        </pc:picChg>
        <pc:picChg chg="mod">
          <ac:chgData name="Laura Sleeman" userId="02fb0ba4-373b-41b1-9639-1757c10d6bd5" providerId="ADAL" clId="{BD67842E-A16D-41C3-B688-C23E6085A923}" dt="2022-07-05T21:22:29.094" v="235" actId="1076"/>
          <ac:picMkLst>
            <pc:docMk/>
            <pc:sldMk cId="2462975125" sldId="294"/>
            <ac:picMk id="14" creationId="{9E992BF9-DBE5-E8B6-813F-DFBC21227A8E}"/>
          </ac:picMkLst>
        </pc:picChg>
      </pc:sldChg>
      <pc:sldChg chg="addSp modSp new mod">
        <pc:chgData name="Laura Sleeman" userId="02fb0ba4-373b-41b1-9639-1757c10d6bd5" providerId="ADAL" clId="{BD67842E-A16D-41C3-B688-C23E6085A923}" dt="2022-07-05T21:28:05.034" v="292"/>
        <pc:sldMkLst>
          <pc:docMk/>
          <pc:sldMk cId="4079798932" sldId="295"/>
        </pc:sldMkLst>
        <pc:spChg chg="add mod">
          <ac:chgData name="Laura Sleeman" userId="02fb0ba4-373b-41b1-9639-1757c10d6bd5" providerId="ADAL" clId="{BD67842E-A16D-41C3-B688-C23E6085A923}" dt="2022-07-05T21:27:17.967" v="289" actId="20577"/>
          <ac:spMkLst>
            <pc:docMk/>
            <pc:sldMk cId="4079798932" sldId="295"/>
            <ac:spMk id="2" creationId="{7BBD3DE0-10E8-57B8-8E87-1CDD68F7500F}"/>
          </ac:spMkLst>
        </pc:spChg>
        <pc:spChg chg="add mod">
          <ac:chgData name="Laura Sleeman" userId="02fb0ba4-373b-41b1-9639-1757c10d6bd5" providerId="ADAL" clId="{BD67842E-A16D-41C3-B688-C23E6085A923}" dt="2022-07-05T21:27:26.578" v="290"/>
          <ac:spMkLst>
            <pc:docMk/>
            <pc:sldMk cId="4079798932" sldId="295"/>
            <ac:spMk id="3" creationId="{1863756C-A1EA-DCB7-8459-F284117F1DB2}"/>
          </ac:spMkLst>
        </pc:spChg>
        <pc:picChg chg="add mod">
          <ac:chgData name="Laura Sleeman" userId="02fb0ba4-373b-41b1-9639-1757c10d6bd5" providerId="ADAL" clId="{BD67842E-A16D-41C3-B688-C23E6085A923}" dt="2022-07-05T21:27:36.627" v="291"/>
          <ac:picMkLst>
            <pc:docMk/>
            <pc:sldMk cId="4079798932" sldId="295"/>
            <ac:picMk id="4" creationId="{D3674558-EE56-6E79-3C05-FC8A70843FE3}"/>
          </ac:picMkLst>
        </pc:picChg>
        <pc:picChg chg="add mod">
          <ac:chgData name="Laura Sleeman" userId="02fb0ba4-373b-41b1-9639-1757c10d6bd5" providerId="ADAL" clId="{BD67842E-A16D-41C3-B688-C23E6085A923}" dt="2022-07-05T21:28:05.034" v="292"/>
          <ac:picMkLst>
            <pc:docMk/>
            <pc:sldMk cId="4079798932" sldId="295"/>
            <ac:picMk id="5" creationId="{7877EDF3-D723-8A6F-8CC4-7386FAB80A7F}"/>
          </ac:picMkLst>
        </pc:picChg>
        <pc:picChg chg="add mod">
          <ac:chgData name="Laura Sleeman" userId="02fb0ba4-373b-41b1-9639-1757c10d6bd5" providerId="ADAL" clId="{BD67842E-A16D-41C3-B688-C23E6085A923}" dt="2022-07-05T21:28:05.034" v="292"/>
          <ac:picMkLst>
            <pc:docMk/>
            <pc:sldMk cId="4079798932" sldId="295"/>
            <ac:picMk id="6" creationId="{1A1BE669-1621-B491-5C7C-7845ED56B41F}"/>
          </ac:picMkLst>
        </pc:picChg>
        <pc:picChg chg="add mod">
          <ac:chgData name="Laura Sleeman" userId="02fb0ba4-373b-41b1-9639-1757c10d6bd5" providerId="ADAL" clId="{BD67842E-A16D-41C3-B688-C23E6085A923}" dt="2022-07-05T21:28:05.034" v="292"/>
          <ac:picMkLst>
            <pc:docMk/>
            <pc:sldMk cId="4079798932" sldId="295"/>
            <ac:picMk id="7" creationId="{220494EC-2C41-7BC4-4FA9-C1DDB535FE4E}"/>
          </ac:picMkLst>
        </pc:picChg>
        <pc:picChg chg="add mod">
          <ac:chgData name="Laura Sleeman" userId="02fb0ba4-373b-41b1-9639-1757c10d6bd5" providerId="ADAL" clId="{BD67842E-A16D-41C3-B688-C23E6085A923}" dt="2022-07-05T21:28:05.034" v="292"/>
          <ac:picMkLst>
            <pc:docMk/>
            <pc:sldMk cId="4079798932" sldId="295"/>
            <ac:picMk id="8" creationId="{AD6E4897-FA2C-11E8-DE91-DCB1E3E67A93}"/>
          </ac:picMkLst>
        </pc:picChg>
        <pc:picChg chg="add mod">
          <ac:chgData name="Laura Sleeman" userId="02fb0ba4-373b-41b1-9639-1757c10d6bd5" providerId="ADAL" clId="{BD67842E-A16D-41C3-B688-C23E6085A923}" dt="2022-07-05T21:28:05.034" v="292"/>
          <ac:picMkLst>
            <pc:docMk/>
            <pc:sldMk cId="4079798932" sldId="295"/>
            <ac:picMk id="9" creationId="{D89BBC47-CA51-316F-44C6-43F99A6AA192}"/>
          </ac:picMkLst>
        </pc:picChg>
        <pc:picChg chg="add mod">
          <ac:chgData name="Laura Sleeman" userId="02fb0ba4-373b-41b1-9639-1757c10d6bd5" providerId="ADAL" clId="{BD67842E-A16D-41C3-B688-C23E6085A923}" dt="2022-07-05T21:28:05.034" v="292"/>
          <ac:picMkLst>
            <pc:docMk/>
            <pc:sldMk cId="4079798932" sldId="295"/>
            <ac:picMk id="10" creationId="{AF49F51E-FDD3-DD74-52E4-DC15A5E4D714}"/>
          </ac:picMkLst>
        </pc:picChg>
      </pc:sldChg>
      <pc:sldChg chg="addSp modSp new">
        <pc:chgData name="Laura Sleeman" userId="02fb0ba4-373b-41b1-9639-1757c10d6bd5" providerId="ADAL" clId="{BD67842E-A16D-41C3-B688-C23E6085A923}" dt="2022-07-05T21:29:12.924" v="297"/>
        <pc:sldMkLst>
          <pc:docMk/>
          <pc:sldMk cId="1837951151" sldId="296"/>
        </pc:sldMkLst>
        <pc:spChg chg="add mod">
          <ac:chgData name="Laura Sleeman" userId="02fb0ba4-373b-41b1-9639-1757c10d6bd5" providerId="ADAL" clId="{BD67842E-A16D-41C3-B688-C23E6085A923}" dt="2022-07-05T21:28:43.674" v="295"/>
          <ac:spMkLst>
            <pc:docMk/>
            <pc:sldMk cId="1837951151" sldId="296"/>
            <ac:spMk id="2" creationId="{3D33899E-44A9-8FBF-4D5B-3BC0AA9084CF}"/>
          </ac:spMkLst>
        </pc:spChg>
        <pc:spChg chg="add mod">
          <ac:chgData name="Laura Sleeman" userId="02fb0ba4-373b-41b1-9639-1757c10d6bd5" providerId="ADAL" clId="{BD67842E-A16D-41C3-B688-C23E6085A923}" dt="2022-07-05T21:28:52.967" v="296"/>
          <ac:spMkLst>
            <pc:docMk/>
            <pc:sldMk cId="1837951151" sldId="296"/>
            <ac:spMk id="3" creationId="{404E926C-E426-82E6-B945-EA044EDE7A19}"/>
          </ac:spMkLst>
        </pc:spChg>
        <pc:picChg chg="add mod">
          <ac:chgData name="Laura Sleeman" userId="02fb0ba4-373b-41b1-9639-1757c10d6bd5" providerId="ADAL" clId="{BD67842E-A16D-41C3-B688-C23E6085A923}" dt="2022-07-05T21:29:12.924" v="297"/>
          <ac:picMkLst>
            <pc:docMk/>
            <pc:sldMk cId="1837951151" sldId="296"/>
            <ac:picMk id="4" creationId="{F61F9F4E-CCD7-DD5D-BBE7-A7E9D5EF2C98}"/>
          </ac:picMkLst>
        </pc:picChg>
        <pc:picChg chg="add mod">
          <ac:chgData name="Laura Sleeman" userId="02fb0ba4-373b-41b1-9639-1757c10d6bd5" providerId="ADAL" clId="{BD67842E-A16D-41C3-B688-C23E6085A923}" dt="2022-07-05T21:29:12.924" v="297"/>
          <ac:picMkLst>
            <pc:docMk/>
            <pc:sldMk cId="1837951151" sldId="296"/>
            <ac:picMk id="5" creationId="{EBE51D6D-1D7F-3F89-F7DA-6F454E862DB0}"/>
          </ac:picMkLst>
        </pc:picChg>
        <pc:picChg chg="add mod">
          <ac:chgData name="Laura Sleeman" userId="02fb0ba4-373b-41b1-9639-1757c10d6bd5" providerId="ADAL" clId="{BD67842E-A16D-41C3-B688-C23E6085A923}" dt="2022-07-05T21:29:12.924" v="297"/>
          <ac:picMkLst>
            <pc:docMk/>
            <pc:sldMk cId="1837951151" sldId="296"/>
            <ac:picMk id="6" creationId="{710287FE-6795-4458-0FEC-4C67862264D8}"/>
          </ac:picMkLst>
        </pc:picChg>
        <pc:picChg chg="add mod">
          <ac:chgData name="Laura Sleeman" userId="02fb0ba4-373b-41b1-9639-1757c10d6bd5" providerId="ADAL" clId="{BD67842E-A16D-41C3-B688-C23E6085A923}" dt="2022-07-05T21:29:12.924" v="297"/>
          <ac:picMkLst>
            <pc:docMk/>
            <pc:sldMk cId="1837951151" sldId="296"/>
            <ac:picMk id="7" creationId="{EF305F62-7A89-303B-43D9-F6C68D0A4A3F}"/>
          </ac:picMkLst>
        </pc:picChg>
        <pc:picChg chg="add mod">
          <ac:chgData name="Laura Sleeman" userId="02fb0ba4-373b-41b1-9639-1757c10d6bd5" providerId="ADAL" clId="{BD67842E-A16D-41C3-B688-C23E6085A923}" dt="2022-07-05T21:29:12.924" v="297"/>
          <ac:picMkLst>
            <pc:docMk/>
            <pc:sldMk cId="1837951151" sldId="296"/>
            <ac:picMk id="8" creationId="{1C91CBBE-FB62-2822-961D-1F300237DB89}"/>
          </ac:picMkLst>
        </pc:picChg>
        <pc:picChg chg="add mod">
          <ac:chgData name="Laura Sleeman" userId="02fb0ba4-373b-41b1-9639-1757c10d6bd5" providerId="ADAL" clId="{BD67842E-A16D-41C3-B688-C23E6085A923}" dt="2022-07-05T21:29:12.924" v="297"/>
          <ac:picMkLst>
            <pc:docMk/>
            <pc:sldMk cId="1837951151" sldId="296"/>
            <ac:picMk id="9" creationId="{5F916CD3-181C-0CCD-6636-3F0495456A9E}"/>
          </ac:picMkLst>
        </pc:picChg>
        <pc:picChg chg="add mod">
          <ac:chgData name="Laura Sleeman" userId="02fb0ba4-373b-41b1-9639-1757c10d6bd5" providerId="ADAL" clId="{BD67842E-A16D-41C3-B688-C23E6085A923}" dt="2022-07-05T21:29:12.924" v="297"/>
          <ac:picMkLst>
            <pc:docMk/>
            <pc:sldMk cId="1837951151" sldId="296"/>
            <ac:picMk id="10" creationId="{2EFD902D-5DC0-9379-EE72-20AE1543BA68}"/>
          </ac:picMkLst>
        </pc:picChg>
      </pc:sldChg>
    </pc:docChg>
  </pc:docChgLst>
  <pc:docChgLst>
    <pc:chgData name="Laura Sleeman" userId="S::laurasleeman@ncfe.org.uk::02fb0ba4-373b-41b1-9639-1757c10d6bd5" providerId="AD" clId="Web-{88D42F4A-6E26-CD39-45CA-579C2DA5AAE4}"/>
    <pc:docChg chg="modSld">
      <pc:chgData name="Laura Sleeman" userId="S::laurasleeman@ncfe.org.uk::02fb0ba4-373b-41b1-9639-1757c10d6bd5" providerId="AD" clId="Web-{88D42F4A-6E26-CD39-45CA-579C2DA5AAE4}" dt="2022-07-15T15:03:40.116" v="58" actId="20577"/>
      <pc:docMkLst>
        <pc:docMk/>
      </pc:docMkLst>
      <pc:sldChg chg="modSp">
        <pc:chgData name="Laura Sleeman" userId="S::laurasleeman@ncfe.org.uk::02fb0ba4-373b-41b1-9639-1757c10d6bd5" providerId="AD" clId="Web-{88D42F4A-6E26-CD39-45CA-579C2DA5AAE4}" dt="2022-07-15T15:03:26.210" v="55" actId="20577"/>
        <pc:sldMkLst>
          <pc:docMk/>
          <pc:sldMk cId="1959493693" sldId="259"/>
        </pc:sldMkLst>
        <pc:spChg chg="mod">
          <ac:chgData name="Laura Sleeman" userId="S::laurasleeman@ncfe.org.uk::02fb0ba4-373b-41b1-9639-1757c10d6bd5" providerId="AD" clId="Web-{88D42F4A-6E26-CD39-45CA-579C2DA5AAE4}" dt="2022-07-15T15:03:26.210" v="55" actId="20577"/>
          <ac:spMkLst>
            <pc:docMk/>
            <pc:sldMk cId="1959493693" sldId="259"/>
            <ac:spMk id="23" creationId="{83763FEE-B89F-47C4-88EB-B02BF8FAE9C5}"/>
          </ac:spMkLst>
        </pc:spChg>
      </pc:sldChg>
      <pc:sldChg chg="modSp">
        <pc:chgData name="Laura Sleeman" userId="S::laurasleeman@ncfe.org.uk::02fb0ba4-373b-41b1-9639-1757c10d6bd5" providerId="AD" clId="Web-{88D42F4A-6E26-CD39-45CA-579C2DA5AAE4}" dt="2022-07-15T15:01:48.222" v="14" actId="20577"/>
        <pc:sldMkLst>
          <pc:docMk/>
          <pc:sldMk cId="3224781299" sldId="274"/>
        </pc:sldMkLst>
        <pc:spChg chg="mod">
          <ac:chgData name="Laura Sleeman" userId="S::laurasleeman@ncfe.org.uk::02fb0ba4-373b-41b1-9639-1757c10d6bd5" providerId="AD" clId="Web-{88D42F4A-6E26-CD39-45CA-579C2DA5AAE4}" dt="2022-07-15T15:01:48.222" v="14" actId="20577"/>
          <ac:spMkLst>
            <pc:docMk/>
            <pc:sldMk cId="3224781299" sldId="274"/>
            <ac:spMk id="8" creationId="{9520B214-ED1C-BC47-4838-9133F0BEFD42}"/>
          </ac:spMkLst>
        </pc:spChg>
      </pc:sldChg>
      <pc:sldChg chg="modSp">
        <pc:chgData name="Laura Sleeman" userId="S::laurasleeman@ncfe.org.uk::02fb0ba4-373b-41b1-9639-1757c10d6bd5" providerId="AD" clId="Web-{88D42F4A-6E26-CD39-45CA-579C2DA5AAE4}" dt="2022-07-15T15:03:08.600" v="46" actId="1076"/>
        <pc:sldMkLst>
          <pc:docMk/>
          <pc:sldMk cId="2608741966" sldId="278"/>
        </pc:sldMkLst>
        <pc:spChg chg="mod">
          <ac:chgData name="Laura Sleeman" userId="S::laurasleeman@ncfe.org.uk::02fb0ba4-373b-41b1-9639-1757c10d6bd5" providerId="AD" clId="Web-{88D42F4A-6E26-CD39-45CA-579C2DA5AAE4}" dt="2022-07-15T15:03:00.256" v="44" actId="14100"/>
          <ac:spMkLst>
            <pc:docMk/>
            <pc:sldMk cId="2608741966" sldId="278"/>
            <ac:spMk id="21" creationId="{ADA3C782-06D3-4782-AAA2-41CFA4B83DB3}"/>
          </ac:spMkLst>
        </pc:spChg>
        <pc:spChg chg="mod">
          <ac:chgData name="Laura Sleeman" userId="S::laurasleeman@ncfe.org.uk::02fb0ba4-373b-41b1-9639-1757c10d6bd5" providerId="AD" clId="Web-{88D42F4A-6E26-CD39-45CA-579C2DA5AAE4}" dt="2022-07-15T15:02:51.740" v="43" actId="20577"/>
          <ac:spMkLst>
            <pc:docMk/>
            <pc:sldMk cId="2608741966" sldId="278"/>
            <ac:spMk id="23" creationId="{83763FEE-B89F-47C4-88EB-B02BF8FAE9C5}"/>
          </ac:spMkLst>
        </pc:spChg>
        <pc:grpChg chg="mod">
          <ac:chgData name="Laura Sleeman" userId="S::laurasleeman@ncfe.org.uk::02fb0ba4-373b-41b1-9639-1757c10d6bd5" providerId="AD" clId="Web-{88D42F4A-6E26-CD39-45CA-579C2DA5AAE4}" dt="2022-07-15T15:03:08.600" v="46" actId="1076"/>
          <ac:grpSpMkLst>
            <pc:docMk/>
            <pc:sldMk cId="2608741966" sldId="278"/>
            <ac:grpSpMk id="18" creationId="{33EE7DDF-E8AA-4173-81F2-9222BB0E0DEC}"/>
          </ac:grpSpMkLst>
        </pc:grpChg>
      </pc:sldChg>
      <pc:sldChg chg="modSp">
        <pc:chgData name="Laura Sleeman" userId="S::laurasleeman@ncfe.org.uk::02fb0ba4-373b-41b1-9639-1757c10d6bd5" providerId="AD" clId="Web-{88D42F4A-6E26-CD39-45CA-579C2DA5AAE4}" dt="2022-07-15T15:02:33.786" v="34" actId="14100"/>
        <pc:sldMkLst>
          <pc:docMk/>
          <pc:sldMk cId="1970620672" sldId="282"/>
        </pc:sldMkLst>
        <pc:spChg chg="mod">
          <ac:chgData name="Laura Sleeman" userId="S::laurasleeman@ncfe.org.uk::02fb0ba4-373b-41b1-9639-1757c10d6bd5" providerId="AD" clId="Web-{88D42F4A-6E26-CD39-45CA-579C2DA5AAE4}" dt="2022-07-15T15:02:33.786" v="34" actId="14100"/>
          <ac:spMkLst>
            <pc:docMk/>
            <pc:sldMk cId="1970620672" sldId="282"/>
            <ac:spMk id="5" creationId="{7AB23EF6-DEAF-B543-E2BC-888F7731C601}"/>
          </ac:spMkLst>
        </pc:spChg>
        <pc:spChg chg="mod">
          <ac:chgData name="Laura Sleeman" userId="S::laurasleeman@ncfe.org.uk::02fb0ba4-373b-41b1-9639-1757c10d6bd5" providerId="AD" clId="Web-{88D42F4A-6E26-CD39-45CA-579C2DA5AAE4}" dt="2022-07-15T15:02:16.442" v="32" actId="20577"/>
          <ac:spMkLst>
            <pc:docMk/>
            <pc:sldMk cId="1970620672" sldId="282"/>
            <ac:spMk id="6" creationId="{C12578C2-18F9-24B8-C012-6581669E17DA}"/>
          </ac:spMkLst>
        </pc:spChg>
        <pc:grpChg chg="mod">
          <ac:chgData name="Laura Sleeman" userId="S::laurasleeman@ncfe.org.uk::02fb0ba4-373b-41b1-9639-1757c10d6bd5" providerId="AD" clId="Web-{88D42F4A-6E26-CD39-45CA-579C2DA5AAE4}" dt="2022-07-15T15:02:23.786" v="33" actId="14100"/>
          <ac:grpSpMkLst>
            <pc:docMk/>
            <pc:sldMk cId="1970620672" sldId="282"/>
            <ac:grpSpMk id="4" creationId="{B65DA025-BD32-B494-6D42-482A9375FF19}"/>
          </ac:grpSpMkLst>
        </pc:grpChg>
      </pc:sldChg>
      <pc:sldChg chg="modSp">
        <pc:chgData name="Laura Sleeman" userId="S::laurasleeman@ncfe.org.uk::02fb0ba4-373b-41b1-9639-1757c10d6bd5" providerId="AD" clId="Web-{88D42F4A-6E26-CD39-45CA-579C2DA5AAE4}" dt="2022-07-15T15:03:40.116" v="58" actId="20577"/>
        <pc:sldMkLst>
          <pc:docMk/>
          <pc:sldMk cId="9456777" sldId="285"/>
        </pc:sldMkLst>
        <pc:spChg chg="mod">
          <ac:chgData name="Laura Sleeman" userId="S::laurasleeman@ncfe.org.uk::02fb0ba4-373b-41b1-9639-1757c10d6bd5" providerId="AD" clId="Web-{88D42F4A-6E26-CD39-45CA-579C2DA5AAE4}" dt="2022-07-15T15:03:40.116" v="58" actId="20577"/>
          <ac:spMkLst>
            <pc:docMk/>
            <pc:sldMk cId="9456777" sldId="285"/>
            <ac:spMk id="13" creationId="{5FDCAA2E-25E8-CCB1-48A7-AA4A5A581A08}"/>
          </ac:spMkLst>
        </pc:spChg>
      </pc:sldChg>
    </pc:docChg>
  </pc:docChgLst>
  <pc:docChgLst>
    <pc:chgData name="Laura Sleeman" userId="S::laurasleeman@ncfe.org.uk::02fb0ba4-373b-41b1-9639-1757c10d6bd5" providerId="AD" clId="Web-{5A32D4B3-82F6-93A1-4A80-C5285013B154}"/>
    <pc:docChg chg="modSld">
      <pc:chgData name="Laura Sleeman" userId="S::laurasleeman@ncfe.org.uk::02fb0ba4-373b-41b1-9639-1757c10d6bd5" providerId="AD" clId="Web-{5A32D4B3-82F6-93A1-4A80-C5285013B154}" dt="2022-07-12T13:44:28.169" v="1" actId="20577"/>
      <pc:docMkLst>
        <pc:docMk/>
      </pc:docMkLst>
      <pc:sldChg chg="modSp">
        <pc:chgData name="Laura Sleeman" userId="S::laurasleeman@ncfe.org.uk::02fb0ba4-373b-41b1-9639-1757c10d6bd5" providerId="AD" clId="Web-{5A32D4B3-82F6-93A1-4A80-C5285013B154}" dt="2022-07-12T13:44:28.169" v="1" actId="20577"/>
        <pc:sldMkLst>
          <pc:docMk/>
          <pc:sldMk cId="3015144728" sldId="256"/>
        </pc:sldMkLst>
        <pc:spChg chg="mod">
          <ac:chgData name="Laura Sleeman" userId="S::laurasleeman@ncfe.org.uk::02fb0ba4-373b-41b1-9639-1757c10d6bd5" providerId="AD" clId="Web-{5A32D4B3-82F6-93A1-4A80-C5285013B154}" dt="2022-07-12T13:44:28.169" v="1" actId="20577"/>
          <ac:spMkLst>
            <pc:docMk/>
            <pc:sldMk cId="3015144728" sldId="256"/>
            <ac:spMk id="2" creationId="{C8FDA571-6C94-441F-9983-D2E6861FD27A}"/>
          </ac:spMkLst>
        </pc:spChg>
      </pc:sldChg>
    </pc:docChg>
  </pc:docChgLst>
  <pc:docChgLst>
    <pc:chgData name="Laura Sleeman" userId="S::laurasleeman@ncfe.org.uk::02fb0ba4-373b-41b1-9639-1757c10d6bd5" providerId="AD" clId="Web-{B6624784-351C-8301-BAC7-9B65CEFFB4BD}"/>
    <pc:docChg chg="addSld delSld modSld addMainMaster">
      <pc:chgData name="Laura Sleeman" userId="S::laurasleeman@ncfe.org.uk::02fb0ba4-373b-41b1-9639-1757c10d6bd5" providerId="AD" clId="Web-{B6624784-351C-8301-BAC7-9B65CEFFB4BD}" dt="2022-07-05T20:17:55.031" v="19" actId="20577"/>
      <pc:docMkLst>
        <pc:docMk/>
      </pc:docMkLst>
      <pc:sldChg chg="modSp">
        <pc:chgData name="Laura Sleeman" userId="S::laurasleeman@ncfe.org.uk::02fb0ba4-373b-41b1-9639-1757c10d6bd5" providerId="AD" clId="Web-{B6624784-351C-8301-BAC7-9B65CEFFB4BD}" dt="2022-07-05T20:17:55.031" v="19" actId="20577"/>
        <pc:sldMkLst>
          <pc:docMk/>
          <pc:sldMk cId="3015144728" sldId="256"/>
        </pc:sldMkLst>
        <pc:spChg chg="mod">
          <ac:chgData name="Laura Sleeman" userId="S::laurasleeman@ncfe.org.uk::02fb0ba4-373b-41b1-9639-1757c10d6bd5" providerId="AD" clId="Web-{B6624784-351C-8301-BAC7-9B65CEFFB4BD}" dt="2022-07-05T20:17:55.031" v="19" actId="20577"/>
          <ac:spMkLst>
            <pc:docMk/>
            <pc:sldMk cId="3015144728" sldId="256"/>
            <ac:spMk id="2" creationId="{C8FDA571-6C94-441F-9983-D2E6861FD27A}"/>
          </ac:spMkLst>
        </pc:spChg>
        <pc:spChg chg="mod">
          <ac:chgData name="Laura Sleeman" userId="S::laurasleeman@ncfe.org.uk::02fb0ba4-373b-41b1-9639-1757c10d6bd5" providerId="AD" clId="Web-{B6624784-351C-8301-BAC7-9B65CEFFB4BD}" dt="2022-07-05T20:14:31.602" v="6" actId="1076"/>
          <ac:spMkLst>
            <pc:docMk/>
            <pc:sldMk cId="3015144728" sldId="256"/>
            <ac:spMk id="4" creationId="{5165BC95-29B2-439F-8B7C-5863CEED1CCD}"/>
          </ac:spMkLst>
        </pc:spChg>
      </pc:sldChg>
      <pc:sldChg chg="modSp add del">
        <pc:chgData name="Laura Sleeman" userId="S::laurasleeman@ncfe.org.uk::02fb0ba4-373b-41b1-9639-1757c10d6bd5" providerId="AD" clId="Web-{B6624784-351C-8301-BAC7-9B65CEFFB4BD}" dt="2022-07-05T20:17:22.842" v="17"/>
        <pc:sldMkLst>
          <pc:docMk/>
          <pc:sldMk cId="3264605717" sldId="293"/>
        </pc:sldMkLst>
        <pc:spChg chg="mod">
          <ac:chgData name="Laura Sleeman" userId="S::laurasleeman@ncfe.org.uk::02fb0ba4-373b-41b1-9639-1757c10d6bd5" providerId="AD" clId="Web-{B6624784-351C-8301-BAC7-9B65CEFFB4BD}" dt="2022-07-05T20:17:05.826" v="16" actId="20577"/>
          <ac:spMkLst>
            <pc:docMk/>
            <pc:sldMk cId="3264605717" sldId="293"/>
            <ac:spMk id="2" creationId="{C8FDA571-6C94-441F-9983-D2E6861FD27A}"/>
          </ac:spMkLst>
        </pc:spChg>
      </pc:sldChg>
      <pc:sldMasterChg chg="add addSldLayout">
        <pc:chgData name="Laura Sleeman" userId="S::laurasleeman@ncfe.org.uk::02fb0ba4-373b-41b1-9639-1757c10d6bd5" providerId="AD" clId="Web-{B6624784-351C-8301-BAC7-9B65CEFFB4BD}" dt="2022-07-05T20:15:52.324" v="7"/>
        <pc:sldMasterMkLst>
          <pc:docMk/>
          <pc:sldMasterMk cId="461596073" sldId="2147483704"/>
        </pc:sldMasterMkLst>
        <pc:sldLayoutChg chg="add">
          <pc:chgData name="Laura Sleeman" userId="S::laurasleeman@ncfe.org.uk::02fb0ba4-373b-41b1-9639-1757c10d6bd5" providerId="AD" clId="Web-{B6624784-351C-8301-BAC7-9B65CEFFB4BD}" dt="2022-07-05T20:15:52.324" v="7"/>
          <pc:sldLayoutMkLst>
            <pc:docMk/>
            <pc:sldMasterMk cId="461596073" sldId="2147483704"/>
            <pc:sldLayoutMk cId="1627862891" sldId="2147483705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8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9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0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627862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095D78D-6236-4815-8852-9E980D6720A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372A3465-1745-4DB9-A9BA-BFE228C203D2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Home study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578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83BB87-1A2E-40E8-B94C-97ADBAF5C2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7599" cy="68667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4CB26FD-A7C6-F29E-33EA-9363D49F7A30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25449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9C381E8-A094-3EA7-39D0-F8763BCCF652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67971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D85B9B1-F0CA-0EA0-2AF6-0353DB48E85A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7850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83BB87-1A2E-40E8-B94C-97ADBAF5C2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7599" cy="68667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4D0F206-82D0-BBF1-4994-B9A50AF854E9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00736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8984" cy="686755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113B12B-338A-F679-BA2A-7A48665C4C33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68920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862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18064E9D-90B8-47EF-AD0F-BDF7534B65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16" name="Graphic 15" descr="Stopwatch 75% with solid fill">
            <a:extLst>
              <a:ext uri="{FF2B5EF4-FFF2-40B4-BE49-F238E27FC236}">
                <a16:creationId xmlns:a16="http://schemas.microsoft.com/office/drawing/2014/main" id="{4EF659AA-F89B-493C-B845-528D6E092A6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669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876FD80-9D02-4BC1-97E3-0C128405EFCE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Previous lesson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89079" y="93412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7914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6648F36-9607-4B77-B46E-3FC0832648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B5FB98-27B5-4DEB-A539-98462EE653EC}"/>
              </a:ext>
            </a:extLst>
          </p:cNvPr>
          <p:cNvSpPr txBox="1"/>
          <p:nvPr userDrawn="1"/>
        </p:nvSpPr>
        <p:spPr>
          <a:xfrm>
            <a:off x="452033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What you will learn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6347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BB11941-6FEB-456F-A5A1-A9E4628556EB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8" name="Graphic 7" descr="Stopwatch 75% with solid fill">
            <a:extLst>
              <a:ext uri="{FF2B5EF4-FFF2-40B4-BE49-F238E27FC236}">
                <a16:creationId xmlns:a16="http://schemas.microsoft.com/office/drawing/2014/main" id="{7B0EE3F6-2190-45CB-901E-4A8ECF51F78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0889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3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0D80E6B4-0123-47D4-911F-766FC1A69E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66619" y="2331583"/>
            <a:ext cx="3379407" cy="3358702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CB6BC410-D22B-4919-ADF1-8528F820BF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2901" y="4664751"/>
            <a:ext cx="1586249" cy="15765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74F576-C431-446D-B231-7308E9FA7C77}"/>
              </a:ext>
            </a:extLst>
          </p:cNvPr>
          <p:cNvSpPr txBox="1"/>
          <p:nvPr userDrawn="1"/>
        </p:nvSpPr>
        <p:spPr>
          <a:xfrm>
            <a:off x="452438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4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8746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sz="1400" dirty="0">
              <a:solidFill>
                <a:srgbClr val="333333"/>
              </a:solidFill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0F6710BA-B025-4382-8993-5B55D4053C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670" y="918905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5283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Lesson recap</a:t>
            </a:r>
            <a:endParaRPr lang="en-US" sz="3200" dirty="0">
              <a:solidFill>
                <a:srgbClr val="333333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2A65623-05CA-4C04-9BE1-8608FD72BE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9782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Rewind with solid fill">
            <a:extLst>
              <a:ext uri="{FF2B5EF4-FFF2-40B4-BE49-F238E27FC236}">
                <a16:creationId xmlns:a16="http://schemas.microsoft.com/office/drawing/2014/main" id="{F430B415-F997-44E8-A566-F4AA0ADEB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0089079" y="934129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E8B7D475-02A9-49F3-82C6-88E4BE086096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Next lesson</a:t>
            </a:r>
            <a:endParaRPr lang="en-US" sz="3200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2475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ags" Target="../tags/tag4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image" Target="../media/image2.emf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emf"/><Relationship Id="rId5" Type="http://schemas.openxmlformats.org/officeDocument/2006/relationships/tags" Target="../tags/tag7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A5B0B1C-6728-4D92-9766-6DDCE9733BB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208986" cy="68675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9EEC991-214F-8A0F-969B-435F65F4311C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3"/>
    </p:custDataLst>
    <p:extLst>
      <p:ext uri="{BB962C8B-B14F-4D97-AF65-F5344CB8AC3E}">
        <p14:creationId xmlns:p14="http://schemas.microsoft.com/office/powerpoint/2010/main" val="461596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1275" userDrawn="1">
          <p15:clr>
            <a:srgbClr val="F26B43"/>
          </p15:clr>
        </p15:guide>
        <p15:guide id="3" orient="horz" pos="4247" userDrawn="1">
          <p15:clr>
            <a:srgbClr val="F26B43"/>
          </p15:clr>
        </p15:guide>
        <p15:guide id="4" pos="5087" userDrawn="1">
          <p15:clr>
            <a:srgbClr val="F26B43"/>
          </p15:clr>
        </p15:guide>
        <p15:guide id="5" pos="574" userDrawn="1">
          <p15:clr>
            <a:srgbClr val="F26B43"/>
          </p15:clr>
        </p15:guide>
        <p15:guide id="6" orient="horz" pos="336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5C87568-E786-40CD-A0D0-E8EE8FA686A0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29E80EA-7AD6-8F32-EA14-E54ED541D5CF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3"/>
    </p:custDataLst>
    <p:extLst>
      <p:ext uri="{BB962C8B-B14F-4D97-AF65-F5344CB8AC3E}">
        <p14:creationId xmlns:p14="http://schemas.microsoft.com/office/powerpoint/2010/main" val="1188785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86" r:id="rId5"/>
    <p:sldLayoutId id="2147483667" r:id="rId6"/>
    <p:sldLayoutId id="2147483668" r:id="rId7"/>
    <p:sldLayoutId id="2147483669" r:id="rId8"/>
    <p:sldLayoutId id="2147483670" r:id="rId9"/>
    <p:sldLayoutId id="2147483702" r:id="rId10"/>
    <p:sldLayoutId id="214748370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777" userDrawn="1">
          <p15:clr>
            <a:srgbClr val="F26B43"/>
          </p15:clr>
        </p15:guide>
        <p15:guide id="3" orient="horz" pos="3929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020976-E3C9-41BA-ABF8-A90E9536341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9861198-65E3-16F5-9232-4B6D6754018F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5"/>
    </p:custDataLst>
    <p:extLst>
      <p:ext uri="{BB962C8B-B14F-4D97-AF65-F5344CB8AC3E}">
        <p14:creationId xmlns:p14="http://schemas.microsoft.com/office/powerpoint/2010/main" val="1035412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1" r:id="rId2"/>
    <p:sldLayoutId id="214748370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 userDrawn="1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orient="horz" pos="3952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28FD75C-3E45-4E4E-82D2-42B188BDE46B}"/>
              </a:ext>
            </a:extLst>
          </p:cNvPr>
          <p:cNvSpPr/>
          <p:nvPr userDrawn="1"/>
        </p:nvSpPr>
        <p:spPr>
          <a:xfrm>
            <a:off x="548640" y="906087"/>
            <a:ext cx="8030095" cy="4588626"/>
          </a:xfrm>
          <a:prstGeom prst="rect">
            <a:avLst/>
          </a:prstGeom>
          <a:noFill/>
          <a:ln w="6350">
            <a:solidFill>
              <a:srgbClr val="333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n w="3175">
                <a:solidFill>
                  <a:schemeClr val="tx1"/>
                </a:solidFill>
              </a:ln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320C7B-4C39-40D8-A764-0C0BB05BA18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226" y="462950"/>
            <a:ext cx="2408352" cy="138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DC50BDF-5F39-4E88-9432-179335165869}"/>
              </a:ext>
            </a:extLst>
          </p:cNvPr>
          <p:cNvSpPr/>
          <p:nvPr userDrawn="1"/>
        </p:nvSpPr>
        <p:spPr>
          <a:xfrm>
            <a:off x="8083926" y="2361210"/>
            <a:ext cx="4116387" cy="4496790"/>
          </a:xfrm>
          <a:prstGeom prst="rect">
            <a:avLst/>
          </a:prstGeom>
          <a:solidFill>
            <a:srgbClr val="78F9D4"/>
          </a:solidFill>
          <a:ln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B68329-F5E2-1625-9B04-8A7763410932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3"/>
    </p:custDataLst>
    <p:extLst>
      <p:ext uri="{BB962C8B-B14F-4D97-AF65-F5344CB8AC3E}">
        <p14:creationId xmlns:p14="http://schemas.microsoft.com/office/powerpoint/2010/main" val="461596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1275" userDrawn="1">
          <p15:clr>
            <a:srgbClr val="F26B43"/>
          </p15:clr>
        </p15:guide>
        <p15:guide id="3" orient="horz" pos="4247" userDrawn="1">
          <p15:clr>
            <a:srgbClr val="F26B43"/>
          </p15:clr>
        </p15:guide>
        <p15:guide id="4" pos="5087" userDrawn="1">
          <p15:clr>
            <a:srgbClr val="F26B43"/>
          </p15:clr>
        </p15:guide>
        <p15:guide id="5" pos="574" userDrawn="1">
          <p15:clr>
            <a:srgbClr val="F26B43"/>
          </p15:clr>
        </p15:guide>
        <p15:guide id="6" orient="horz" pos="336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2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ood.gov.uk/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FDA571-6C94-441F-9983-D2E6861FD27A}"/>
              </a:ext>
            </a:extLst>
          </p:cNvPr>
          <p:cNvSpPr txBox="1"/>
          <p:nvPr/>
        </p:nvSpPr>
        <p:spPr>
          <a:xfrm>
            <a:off x="923821" y="2032656"/>
            <a:ext cx="7147029" cy="255454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Content area 1:</a:t>
            </a:r>
          </a:p>
          <a:p>
            <a:endParaRPr lang="en-GB" sz="3200" b="1" dirty="0">
              <a:solidFill>
                <a:srgbClr val="333333"/>
              </a:solidFill>
              <a:latin typeface="Verdana"/>
              <a:ea typeface="Verdana"/>
              <a:cs typeface="Verdana"/>
            </a:endParaRPr>
          </a:p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Health and Safety Relating to Food, Nutrition and the Cooking Environment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65BC95-29B2-439F-8B7C-5863CEED1CCD}"/>
              </a:ext>
            </a:extLst>
          </p:cNvPr>
          <p:cNvSpPr txBox="1"/>
          <p:nvPr/>
        </p:nvSpPr>
        <p:spPr>
          <a:xfrm>
            <a:off x="860818" y="5528548"/>
            <a:ext cx="7175500" cy="123110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b="1" dirty="0">
                <a:solidFill>
                  <a:srgbClr val="333333"/>
                </a:solidFill>
                <a:latin typeface="Arial"/>
                <a:cs typeface="Arial"/>
              </a:rPr>
              <a:t>Lesson 1: Personal Hygiene and Standards</a:t>
            </a:r>
            <a:endParaRPr lang="en-GB" sz="2400" b="1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200"/>
              </a:lnSpc>
              <a:tabLst>
                <a:tab pos="2865755" algn="ctr"/>
                <a:tab pos="5731510" algn="r"/>
                <a:tab pos="9000490" algn="r"/>
              </a:tabLst>
            </a:pPr>
            <a:r>
              <a:rPr lang="en-GB" dirty="0">
                <a:solidFill>
                  <a:srgbClr val="333333"/>
                </a:solidFill>
                <a:latin typeface="Arial"/>
                <a:cs typeface="Arial"/>
              </a:rPr>
              <a:t>NCFE Level 1 / 2 Technical Award in </a:t>
            </a:r>
            <a:r>
              <a:rPr lang="en-GB" dirty="0">
                <a:solidFill>
                  <a:srgbClr val="333333"/>
                </a:solidFill>
                <a:latin typeface="Arial"/>
                <a:ea typeface="+mn-lt"/>
                <a:cs typeface="Arial"/>
              </a:rPr>
              <a:t>Food and</a:t>
            </a:r>
            <a:r>
              <a:rPr lang="en-GB" dirty="0">
                <a:solidFill>
                  <a:srgbClr val="333333"/>
                </a:solidFill>
                <a:latin typeface="Arial"/>
                <a:cs typeface="Arial"/>
              </a:rPr>
              <a:t> Cookery (603/7014/2)</a:t>
            </a:r>
          </a:p>
          <a:p>
            <a:endParaRPr lang="en-GB" sz="1200" dirty="0">
              <a:solidFill>
                <a:srgbClr val="333333"/>
              </a:solidFill>
              <a:latin typeface="Arial"/>
              <a:cs typeface="Arial"/>
            </a:endParaRPr>
          </a:p>
          <a:p>
            <a:r>
              <a:rPr lang="en-GB" sz="1200" dirty="0">
                <a:solidFill>
                  <a:srgbClr val="333333"/>
                </a:solidFill>
                <a:latin typeface="Arial"/>
                <a:cs typeface="Arial"/>
              </a:rPr>
              <a:t>Version 1.0</a:t>
            </a:r>
            <a:endParaRPr lang="en-US" sz="1200" dirty="0">
              <a:solidFill>
                <a:srgbClr val="333333"/>
              </a:solidFill>
              <a:latin typeface="Arial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5144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BBD3DE0-10E8-57B8-8E87-1CDD68F7500F}"/>
              </a:ext>
            </a:extLst>
          </p:cNvPr>
          <p:cNvSpPr txBox="1"/>
          <p:nvPr/>
        </p:nvSpPr>
        <p:spPr>
          <a:xfrm>
            <a:off x="442913" y="1233488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1: Answers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863756C-A1EA-DCB7-8459-F284117F1DB2}"/>
              </a:ext>
            </a:extLst>
          </p:cNvPr>
          <p:cNvSpPr txBox="1"/>
          <p:nvPr/>
        </p:nvSpPr>
        <p:spPr>
          <a:xfrm>
            <a:off x="462254" y="1860535"/>
            <a:ext cx="493488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300" b="1" dirty="0">
                <a:latin typeface="Arial" panose="020B0604020202020204" pitchFamily="34" charset="0"/>
                <a:cs typeface="Arial" panose="020B0604020202020204" pitchFamily="34" charset="0"/>
              </a:rPr>
              <a:t>Key features:</a:t>
            </a:r>
          </a:p>
          <a:p>
            <a:endParaRPr lang="en-GB" sz="23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300" b="1" dirty="0">
                <a:latin typeface="Arial" panose="020B0604020202020204" pitchFamily="34" charset="0"/>
                <a:cs typeface="Arial" panose="020B0604020202020204" pitchFamily="34" charset="0"/>
              </a:rPr>
              <a:t>Chef’s hat </a:t>
            </a:r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– to absorb perspiration.</a:t>
            </a:r>
          </a:p>
          <a:p>
            <a:r>
              <a:rPr lang="en-GB" sz="2300" b="1" dirty="0">
                <a:latin typeface="Arial" panose="020B0604020202020204" pitchFamily="34" charset="0"/>
                <a:cs typeface="Arial" panose="020B0604020202020204" pitchFamily="34" charset="0"/>
              </a:rPr>
              <a:t>Hair tied back </a:t>
            </a:r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– to prevent cross contamination.</a:t>
            </a:r>
          </a:p>
          <a:p>
            <a:r>
              <a:rPr lang="en-GB" sz="2300" b="1" dirty="0">
                <a:latin typeface="Arial" panose="020B0604020202020204" pitchFamily="34" charset="0"/>
                <a:cs typeface="Arial" panose="020B0604020202020204" pitchFamily="34" charset="0"/>
              </a:rPr>
              <a:t>No jewellery </a:t>
            </a:r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– bacteria builds up around watch straps and metals.</a:t>
            </a:r>
          </a:p>
          <a:p>
            <a:r>
              <a:rPr lang="en-GB" sz="2300" b="1" dirty="0">
                <a:latin typeface="Arial" panose="020B0604020202020204" pitchFamily="34" charset="0"/>
                <a:cs typeface="Arial" panose="020B0604020202020204" pitchFamily="34" charset="0"/>
              </a:rPr>
              <a:t>Loose pants </a:t>
            </a:r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– for ventilation.</a:t>
            </a:r>
          </a:p>
          <a:p>
            <a:r>
              <a:rPr lang="en-GB" sz="2300" b="1" dirty="0">
                <a:latin typeface="Arial" panose="020B0604020202020204" pitchFamily="34" charset="0"/>
                <a:cs typeface="Arial" panose="020B0604020202020204" pitchFamily="34" charset="0"/>
              </a:rPr>
              <a:t>Closed shoes </a:t>
            </a:r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– to protect feet from falling objects.</a:t>
            </a:r>
          </a:p>
          <a:p>
            <a:r>
              <a:rPr lang="en-GB" sz="2300" b="1" dirty="0">
                <a:latin typeface="Arial" panose="020B0604020202020204" pitchFamily="34" charset="0"/>
                <a:cs typeface="Arial" panose="020B0604020202020204" pitchFamily="34" charset="0"/>
              </a:rPr>
              <a:t>Rubber soles </a:t>
            </a:r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– give good grip to prevent slips, trips and falls. </a:t>
            </a:r>
          </a:p>
        </p:txBody>
      </p:sp>
      <p:pic>
        <p:nvPicPr>
          <p:cNvPr id="4" name="Picture 3" descr="A food handler clean on one side and unclean on the other. ">
            <a:extLst>
              <a:ext uri="{FF2B5EF4-FFF2-40B4-BE49-F238E27FC236}">
                <a16:creationId xmlns:a16="http://schemas.microsoft.com/office/drawing/2014/main" id="{D3674558-EE56-6E79-3C05-FC8A70843FE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" r="223" b="1115"/>
          <a:stretch/>
        </p:blipFill>
        <p:spPr>
          <a:xfrm>
            <a:off x="5789599" y="458788"/>
            <a:ext cx="3094002" cy="5778500"/>
          </a:xfrm>
          <a:prstGeom prst="rect">
            <a:avLst/>
          </a:prstGeom>
        </p:spPr>
      </p:pic>
      <p:pic>
        <p:nvPicPr>
          <p:cNvPr id="5" name="Graphic 4" descr="Checkbox Ticked with solid fill">
            <a:extLst>
              <a:ext uri="{FF2B5EF4-FFF2-40B4-BE49-F238E27FC236}">
                <a16:creationId xmlns:a16="http://schemas.microsoft.com/office/drawing/2014/main" id="{7877EDF3-D723-8A6F-8CC4-7386FAB80A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38900" y="706547"/>
            <a:ext cx="508000" cy="508000"/>
          </a:xfrm>
          <a:prstGeom prst="rect">
            <a:avLst/>
          </a:prstGeom>
        </p:spPr>
      </p:pic>
      <p:pic>
        <p:nvPicPr>
          <p:cNvPr id="6" name="Graphic 5" descr="Checkbox Ticked with solid fill">
            <a:extLst>
              <a:ext uri="{FF2B5EF4-FFF2-40B4-BE49-F238E27FC236}">
                <a16:creationId xmlns:a16="http://schemas.microsoft.com/office/drawing/2014/main" id="{1A1BE669-1621-B491-5C7C-7845ED56B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96000" y="2737917"/>
            <a:ext cx="508000" cy="508000"/>
          </a:xfrm>
          <a:prstGeom prst="rect">
            <a:avLst/>
          </a:prstGeom>
        </p:spPr>
      </p:pic>
      <p:pic>
        <p:nvPicPr>
          <p:cNvPr id="7" name="Graphic 6" descr="Checkbox Ticked with solid fill">
            <a:extLst>
              <a:ext uri="{FF2B5EF4-FFF2-40B4-BE49-F238E27FC236}">
                <a16:creationId xmlns:a16="http://schemas.microsoft.com/office/drawing/2014/main" id="{220494EC-2C41-7BC4-4FA9-C1DDB535FE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38900" y="4476230"/>
            <a:ext cx="508000" cy="508000"/>
          </a:xfrm>
          <a:prstGeom prst="rect">
            <a:avLst/>
          </a:prstGeom>
        </p:spPr>
      </p:pic>
      <p:pic>
        <p:nvPicPr>
          <p:cNvPr id="8" name="Graphic 7" descr="Checkbox Ticked with solid fill">
            <a:extLst>
              <a:ext uri="{FF2B5EF4-FFF2-40B4-BE49-F238E27FC236}">
                <a16:creationId xmlns:a16="http://schemas.microsoft.com/office/drawing/2014/main" id="{AD6E4897-FA2C-11E8-DE91-DCB1E3E67A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90601" y="5570065"/>
            <a:ext cx="508000" cy="508000"/>
          </a:xfrm>
          <a:prstGeom prst="rect">
            <a:avLst/>
          </a:prstGeom>
        </p:spPr>
      </p:pic>
      <p:pic>
        <p:nvPicPr>
          <p:cNvPr id="9" name="Graphic 8" descr="Checkbox Ticked with solid fill">
            <a:extLst>
              <a:ext uri="{FF2B5EF4-FFF2-40B4-BE49-F238E27FC236}">
                <a16:creationId xmlns:a16="http://schemas.microsoft.com/office/drawing/2014/main" id="{D89BBC47-CA51-316F-44C6-43F99A6AA1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136601" y="3429000"/>
            <a:ext cx="508000" cy="508000"/>
          </a:xfrm>
          <a:prstGeom prst="rect">
            <a:avLst/>
          </a:prstGeom>
        </p:spPr>
      </p:pic>
      <p:pic>
        <p:nvPicPr>
          <p:cNvPr id="10" name="Graphic 9" descr="Checkbox Ticked with solid fill">
            <a:extLst>
              <a:ext uri="{FF2B5EF4-FFF2-40B4-BE49-F238E27FC236}">
                <a16:creationId xmlns:a16="http://schemas.microsoft.com/office/drawing/2014/main" id="{AF49F51E-FDD3-DD74-52E4-DC15A5E4D7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65900" y="1186561"/>
            <a:ext cx="5080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7989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D33899E-44A9-8FBF-4D5B-3BC0AA9084CF}"/>
              </a:ext>
            </a:extLst>
          </p:cNvPr>
          <p:cNvSpPr txBox="1"/>
          <p:nvPr/>
        </p:nvSpPr>
        <p:spPr>
          <a:xfrm>
            <a:off x="442913" y="1233488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1: Answers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04E926C-E426-82E6-B945-EA044EDE7A19}"/>
              </a:ext>
            </a:extLst>
          </p:cNvPr>
          <p:cNvSpPr txBox="1"/>
          <p:nvPr/>
        </p:nvSpPr>
        <p:spPr>
          <a:xfrm>
            <a:off x="462254" y="1860535"/>
            <a:ext cx="5124038" cy="398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300" b="1" dirty="0">
                <a:latin typeface="Arial" panose="020B0604020202020204" pitchFamily="34" charset="0"/>
                <a:cs typeface="Arial" panose="020B0604020202020204" pitchFamily="34" charset="0"/>
              </a:rPr>
              <a:t>Poor hygiene:</a:t>
            </a:r>
          </a:p>
          <a:p>
            <a:endParaRPr lang="en-GB" sz="23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300" b="1" dirty="0">
                <a:latin typeface="Arial" panose="020B0604020202020204" pitchFamily="34" charset="0"/>
                <a:cs typeface="Arial" panose="020B0604020202020204" pitchFamily="34" charset="0"/>
              </a:rPr>
              <a:t>Hair loose </a:t>
            </a:r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– physical contamination.</a:t>
            </a:r>
          </a:p>
          <a:p>
            <a:r>
              <a:rPr lang="en-GB" sz="2300" b="1" dirty="0">
                <a:latin typeface="Arial" panose="020B0604020202020204" pitchFamily="34" charset="0"/>
                <a:cs typeface="Arial" panose="020B0604020202020204" pitchFamily="34" charset="0"/>
              </a:rPr>
              <a:t>Open wounds </a:t>
            </a:r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– staphylococcus aureus could spread easily.</a:t>
            </a:r>
          </a:p>
          <a:p>
            <a:r>
              <a:rPr lang="en-GB" sz="2300" b="1" dirty="0">
                <a:latin typeface="Arial" panose="020B0604020202020204" pitchFamily="34" charset="0"/>
                <a:cs typeface="Arial" panose="020B0604020202020204" pitchFamily="34" charset="0"/>
              </a:rPr>
              <a:t>Wearing a watch/jewellery </a:t>
            </a:r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- bacteria can breed. </a:t>
            </a:r>
          </a:p>
          <a:p>
            <a:r>
              <a:rPr lang="en-GB" sz="2300" b="1" dirty="0">
                <a:latin typeface="Arial" panose="020B0604020202020204" pitchFamily="34" charset="0"/>
                <a:cs typeface="Arial" panose="020B0604020202020204" pitchFamily="34" charset="0"/>
              </a:rPr>
              <a:t>Dirt on chef’s jacket </a:t>
            </a:r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– bacteria can breed.</a:t>
            </a:r>
          </a:p>
          <a:p>
            <a:r>
              <a:rPr lang="en-GB" sz="2300" b="1" dirty="0">
                <a:latin typeface="Arial" panose="020B0604020202020204" pitchFamily="34" charset="0"/>
                <a:cs typeface="Arial" panose="020B0604020202020204" pitchFamily="34" charset="0"/>
              </a:rPr>
              <a:t>Denim trousers </a:t>
            </a:r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– no ventilation.</a:t>
            </a:r>
          </a:p>
          <a:p>
            <a:r>
              <a:rPr lang="en-GB" sz="2300" b="1" dirty="0">
                <a:latin typeface="Arial" panose="020B0604020202020204" pitchFamily="34" charset="0"/>
                <a:cs typeface="Arial" panose="020B0604020202020204" pitchFamily="34" charset="0"/>
              </a:rPr>
              <a:t>Open toe shoes </a:t>
            </a:r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– no protection.</a:t>
            </a:r>
          </a:p>
        </p:txBody>
      </p:sp>
      <p:pic>
        <p:nvPicPr>
          <p:cNvPr id="4" name="Picture 3" descr="A mannequin wearing a white coat and a white hat&#10;&#10;Description automatically generated with low confidence">
            <a:extLst>
              <a:ext uri="{FF2B5EF4-FFF2-40B4-BE49-F238E27FC236}">
                <a16:creationId xmlns:a16="http://schemas.microsoft.com/office/drawing/2014/main" id="{F61F9F4E-CCD7-DD5D-BBE7-A7E9D5EF2C9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" r="223" b="1115"/>
          <a:stretch/>
        </p:blipFill>
        <p:spPr>
          <a:xfrm>
            <a:off x="5789599" y="458788"/>
            <a:ext cx="3094002" cy="5778500"/>
          </a:xfrm>
          <a:prstGeom prst="rect">
            <a:avLst/>
          </a:prstGeom>
        </p:spPr>
      </p:pic>
      <p:pic>
        <p:nvPicPr>
          <p:cNvPr id="5" name="Graphic 4" descr="Checkbox Crossed with solid fill">
            <a:extLst>
              <a:ext uri="{FF2B5EF4-FFF2-40B4-BE49-F238E27FC236}">
                <a16:creationId xmlns:a16="http://schemas.microsoft.com/office/drawing/2014/main" id="{EBE51D6D-1D7F-3F89-F7DA-6F454E862D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01106" y="980469"/>
            <a:ext cx="539594" cy="539594"/>
          </a:xfrm>
          <a:prstGeom prst="rect">
            <a:avLst/>
          </a:prstGeom>
        </p:spPr>
      </p:pic>
      <p:pic>
        <p:nvPicPr>
          <p:cNvPr id="6" name="Graphic 5" descr="Checkbox Crossed with solid fill">
            <a:extLst>
              <a:ext uri="{FF2B5EF4-FFF2-40B4-BE49-F238E27FC236}">
                <a16:creationId xmlns:a16="http://schemas.microsoft.com/office/drawing/2014/main" id="{710287FE-6795-4458-0FEC-4C67862264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140700" y="3283861"/>
            <a:ext cx="539594" cy="539594"/>
          </a:xfrm>
          <a:prstGeom prst="rect">
            <a:avLst/>
          </a:prstGeom>
        </p:spPr>
      </p:pic>
      <p:pic>
        <p:nvPicPr>
          <p:cNvPr id="7" name="Graphic 6" descr="Checkbox Crossed with solid fill">
            <a:extLst>
              <a:ext uri="{FF2B5EF4-FFF2-40B4-BE49-F238E27FC236}">
                <a16:creationId xmlns:a16="http://schemas.microsoft.com/office/drawing/2014/main" id="{EF305F62-7A89-303B-43D9-F6C68D0A4A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96200" y="2289654"/>
            <a:ext cx="539594" cy="539594"/>
          </a:xfrm>
          <a:prstGeom prst="rect">
            <a:avLst/>
          </a:prstGeom>
        </p:spPr>
      </p:pic>
      <p:pic>
        <p:nvPicPr>
          <p:cNvPr id="8" name="Graphic 7" descr="Checkbox Crossed with solid fill">
            <a:extLst>
              <a:ext uri="{FF2B5EF4-FFF2-40B4-BE49-F238E27FC236}">
                <a16:creationId xmlns:a16="http://schemas.microsoft.com/office/drawing/2014/main" id="{1C91CBBE-FB62-2822-961D-1F300237DB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05700" y="4490777"/>
            <a:ext cx="539594" cy="539594"/>
          </a:xfrm>
          <a:prstGeom prst="rect">
            <a:avLst/>
          </a:prstGeom>
        </p:spPr>
      </p:pic>
      <p:pic>
        <p:nvPicPr>
          <p:cNvPr id="9" name="Graphic 8" descr="Checkbox Crossed with solid fill">
            <a:extLst>
              <a:ext uri="{FF2B5EF4-FFF2-40B4-BE49-F238E27FC236}">
                <a16:creationId xmlns:a16="http://schemas.microsoft.com/office/drawing/2014/main" id="{5F916CD3-181C-0CCD-6636-3F0495456A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70903" y="5607734"/>
            <a:ext cx="539594" cy="539594"/>
          </a:xfrm>
          <a:prstGeom prst="rect">
            <a:avLst/>
          </a:prstGeom>
        </p:spPr>
      </p:pic>
      <p:pic>
        <p:nvPicPr>
          <p:cNvPr id="10" name="Graphic 9" descr="Checkbox Crossed with solid fill">
            <a:extLst>
              <a:ext uri="{FF2B5EF4-FFF2-40B4-BE49-F238E27FC236}">
                <a16:creationId xmlns:a16="http://schemas.microsoft.com/office/drawing/2014/main" id="{2EFD902D-5DC0-9379-EE72-20AE1543BA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01106" y="1461379"/>
            <a:ext cx="539594" cy="53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9511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4F6AD3F-6BF8-87B9-566D-7CD02C2EB5A6}"/>
              </a:ext>
            </a:extLst>
          </p:cNvPr>
          <p:cNvSpPr txBox="1"/>
          <p:nvPr/>
        </p:nvSpPr>
        <p:spPr>
          <a:xfrm>
            <a:off x="451622" y="1853384"/>
            <a:ext cx="8779464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dirty="0">
                <a:latin typeface="Arial"/>
                <a:cs typeface="Arial"/>
              </a:rPr>
              <a:t>Complete this short quiz:</a:t>
            </a:r>
            <a:r>
              <a:rPr lang="en-US" sz="2400" dirty="0">
                <a:latin typeface="Arial"/>
                <a:cs typeface="Arial"/>
              </a:rPr>
              <a:t>​</a:t>
            </a:r>
            <a:endParaRPr lang="en-US" sz="2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3AA8DB9-B819-30E2-57E1-ECA4E11833D4}"/>
              </a:ext>
            </a:extLst>
          </p:cNvPr>
          <p:cNvSpPr txBox="1"/>
          <p:nvPr/>
        </p:nvSpPr>
        <p:spPr>
          <a:xfrm>
            <a:off x="442913" y="2428671"/>
            <a:ext cx="10907574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fontAlgn="base">
              <a:buFont typeface="+mj-lt"/>
              <a:buAutoNum type="arabicPeriod"/>
            </a:pPr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A food handler’s uniform should be: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41B5C7-17DA-706A-BB19-7C679783693E}"/>
              </a:ext>
            </a:extLst>
          </p:cNvPr>
          <p:cNvSpPr txBox="1"/>
          <p:nvPr/>
        </p:nvSpPr>
        <p:spPr>
          <a:xfrm>
            <a:off x="891746" y="3151047"/>
            <a:ext cx="10907574" cy="21060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200000"/>
              </a:lnSpc>
            </a:pPr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a. ______________________</a:t>
            </a:r>
          </a:p>
          <a:p>
            <a:pPr fontAlgn="base">
              <a:lnSpc>
                <a:spcPct val="200000"/>
              </a:lnSpc>
            </a:pPr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b. ______________________</a:t>
            </a:r>
          </a:p>
          <a:p>
            <a:pPr fontAlgn="base">
              <a:lnSpc>
                <a:spcPct val="200000"/>
              </a:lnSpc>
            </a:pPr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c. ______________________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A32765-20BC-6FC2-FECA-00DDF63345D7}"/>
              </a:ext>
            </a:extLst>
          </p:cNvPr>
          <p:cNvSpPr txBox="1"/>
          <p:nvPr/>
        </p:nvSpPr>
        <p:spPr>
          <a:xfrm>
            <a:off x="9231087" y="5837178"/>
            <a:ext cx="2518002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5 minutes- 2 slides</a:t>
            </a:r>
            <a:endParaRPr lang="en-US" dirty="0">
              <a:solidFill>
                <a:srgbClr val="333333"/>
              </a:solidFill>
            </a:endParaRPr>
          </a:p>
        </p:txBody>
      </p:sp>
      <p:pic>
        <p:nvPicPr>
          <p:cNvPr id="6" name="Picture 6" descr="Icon&#10;&#10;Description automatically generated">
            <a:extLst>
              <a:ext uri="{FF2B5EF4-FFF2-40B4-BE49-F238E27FC236}">
                <a16:creationId xmlns:a16="http://schemas.microsoft.com/office/drawing/2014/main" id="{C57B925A-0383-1449-A2FF-569F35D22F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5854" y="5168471"/>
            <a:ext cx="91440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3631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23AA8DB9-B819-30E2-57E1-ECA4E11833D4}"/>
              </a:ext>
            </a:extLst>
          </p:cNvPr>
          <p:cNvSpPr txBox="1"/>
          <p:nvPr/>
        </p:nvSpPr>
        <p:spPr>
          <a:xfrm>
            <a:off x="442913" y="1921857"/>
            <a:ext cx="10907574" cy="3985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fontAlgn="base">
              <a:buFont typeface="+mj-lt"/>
              <a:buAutoNum type="arabicPeriod" startAt="2"/>
            </a:pPr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Long hair should be _____________________.</a:t>
            </a:r>
          </a:p>
          <a:p>
            <a:pPr marL="457200" indent="-457200" algn="l" rtl="0" fontAlgn="base">
              <a:buFont typeface="+mj-lt"/>
              <a:buAutoNum type="arabicPeriod" startAt="2"/>
            </a:pPr>
            <a:endParaRPr lang="en-GB" sz="2300" b="0" i="0" u="none" strike="noStrike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 rtl="0" fontAlgn="base">
              <a:buFont typeface="+mj-lt"/>
              <a:buAutoNum type="arabicPeriod" startAt="2"/>
            </a:pPr>
            <a:r>
              <a:rPr lang="en-GB" sz="2300" b="0" i="0" u="none" strike="noStrik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food handler’s shoes should be ________ and have good _______.</a:t>
            </a:r>
            <a:endParaRPr lang="en-GB" sz="2300" b="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 fontAlgn="base">
              <a:buFont typeface="+mj-lt"/>
              <a:buAutoNum type="arabicPeriod" startAt="2"/>
            </a:pPr>
            <a:endParaRPr lang="en-GB" sz="2300" b="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fontAlgn="base">
              <a:buFont typeface="+mj-lt"/>
              <a:buAutoNum type="arabicPeriod" startAt="2"/>
            </a:pPr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All ____________ should be removed.</a:t>
            </a:r>
          </a:p>
          <a:p>
            <a:pPr marL="457200" indent="-457200" fontAlgn="base">
              <a:buFont typeface="+mj-lt"/>
              <a:buAutoNum type="arabicPeriod" startAt="2"/>
            </a:pPr>
            <a:endParaRPr lang="en-GB" sz="2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fontAlgn="base">
              <a:buFont typeface="+mj-lt"/>
              <a:buAutoNum type="arabicPeriod" startAt="2"/>
            </a:pPr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Work pants should be _________ and ____________.</a:t>
            </a:r>
          </a:p>
          <a:p>
            <a:pPr marL="457200" indent="-457200" fontAlgn="base">
              <a:buFont typeface="+mj-lt"/>
              <a:buAutoNum type="arabicPeriod" startAt="2"/>
            </a:pPr>
            <a:endParaRPr lang="en-GB" sz="2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fontAlgn="base">
              <a:buFont typeface="+mj-lt"/>
              <a:buAutoNum type="arabicPeriod" startAt="2"/>
            </a:pPr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A clean uniform shows _________________ and ______________ .</a:t>
            </a:r>
          </a:p>
          <a:p>
            <a:pPr marL="457200" indent="-457200" fontAlgn="base">
              <a:buFont typeface="+mj-lt"/>
              <a:buAutoNum type="arabicPeriod" startAt="2"/>
            </a:pPr>
            <a:endParaRPr lang="en-GB" sz="2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fontAlgn="base">
              <a:buFont typeface="+mj-lt"/>
              <a:buAutoNum type="arabicPeriod" startAt="2"/>
            </a:pPr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How many people per year are affected by food poisoning? _________.</a:t>
            </a:r>
          </a:p>
        </p:txBody>
      </p:sp>
    </p:spTree>
    <p:extLst>
      <p:ext uri="{BB962C8B-B14F-4D97-AF65-F5344CB8AC3E}">
        <p14:creationId xmlns:p14="http://schemas.microsoft.com/office/powerpoint/2010/main" val="39649984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23AA8DB9-B819-30E2-57E1-ECA4E11833D4}"/>
              </a:ext>
            </a:extLst>
          </p:cNvPr>
          <p:cNvSpPr txBox="1"/>
          <p:nvPr/>
        </p:nvSpPr>
        <p:spPr>
          <a:xfrm>
            <a:off x="442913" y="2428671"/>
            <a:ext cx="10907574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fontAlgn="base">
              <a:buFont typeface="+mj-lt"/>
              <a:buAutoNum type="arabicPeriod"/>
            </a:pPr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A food handler’s uniform should be: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41B5C7-17DA-706A-BB19-7C679783693E}"/>
              </a:ext>
            </a:extLst>
          </p:cNvPr>
          <p:cNvSpPr txBox="1"/>
          <p:nvPr/>
        </p:nvSpPr>
        <p:spPr>
          <a:xfrm>
            <a:off x="905522" y="3132759"/>
            <a:ext cx="10907574" cy="21060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lnSpc>
                <a:spcPct val="200000"/>
              </a:lnSpc>
            </a:pPr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a. Suitable</a:t>
            </a:r>
          </a:p>
          <a:p>
            <a:pPr fontAlgn="base">
              <a:lnSpc>
                <a:spcPct val="200000"/>
              </a:lnSpc>
            </a:pPr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b. Clean</a:t>
            </a:r>
          </a:p>
          <a:p>
            <a:pPr fontAlgn="base">
              <a:lnSpc>
                <a:spcPct val="200000"/>
              </a:lnSpc>
            </a:pPr>
            <a:r>
              <a:rPr lang="en-GB" sz="2300" dirty="0">
                <a:latin typeface="Arial" panose="020B0604020202020204" pitchFamily="34" charset="0"/>
                <a:cs typeface="Arial" panose="020B0604020202020204" pitchFamily="34" charset="0"/>
              </a:rPr>
              <a:t>c. Protective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E103F9-941A-361B-092A-4E74A0454EA4}"/>
              </a:ext>
            </a:extLst>
          </p:cNvPr>
          <p:cNvSpPr txBox="1"/>
          <p:nvPr/>
        </p:nvSpPr>
        <p:spPr>
          <a:xfrm>
            <a:off x="451622" y="1853384"/>
            <a:ext cx="8779464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b="1" dirty="0">
                <a:latin typeface="Arial"/>
                <a:cs typeface="Arial"/>
              </a:rPr>
              <a:t>Answers: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437168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4F6AD3F-6BF8-87B9-566D-7CD02C2EB5A6}"/>
              </a:ext>
            </a:extLst>
          </p:cNvPr>
          <p:cNvSpPr txBox="1"/>
          <p:nvPr/>
        </p:nvSpPr>
        <p:spPr>
          <a:xfrm>
            <a:off x="451622" y="1853384"/>
            <a:ext cx="8779464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400" b="1" dirty="0">
                <a:latin typeface="Arial"/>
                <a:cs typeface="Arial"/>
              </a:rPr>
              <a:t>Answers:</a:t>
            </a:r>
            <a:endParaRPr lang="en-US" sz="2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3AA8DB9-B819-30E2-57E1-ECA4E11833D4}"/>
              </a:ext>
            </a:extLst>
          </p:cNvPr>
          <p:cNvSpPr txBox="1"/>
          <p:nvPr/>
        </p:nvSpPr>
        <p:spPr>
          <a:xfrm>
            <a:off x="442913" y="2428671"/>
            <a:ext cx="10907574" cy="221599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457200" indent="-457200" fontAlgn="base">
              <a:buFont typeface="+mj-lt"/>
              <a:buAutoNum type="arabicPeriod" startAt="2"/>
            </a:pPr>
            <a:r>
              <a:rPr lang="en-GB" sz="2300" dirty="0">
                <a:latin typeface="Arial"/>
                <a:cs typeface="Arial"/>
              </a:rPr>
              <a:t>Long hair should be </a:t>
            </a:r>
            <a:r>
              <a:rPr lang="en-GB" sz="2300" b="1" dirty="0">
                <a:latin typeface="Arial"/>
                <a:cs typeface="Arial"/>
              </a:rPr>
              <a:t>tied up / wear a hair net.</a:t>
            </a:r>
          </a:p>
          <a:p>
            <a:pPr marL="457200" indent="-457200" algn="l" rtl="0" fontAlgn="base">
              <a:buFont typeface="+mj-lt"/>
              <a:buAutoNum type="arabicPeriod" startAt="2"/>
            </a:pPr>
            <a:r>
              <a:rPr lang="en-GB" sz="2300" b="0" i="0" u="none" strike="noStrike" dirty="0">
                <a:effectLst/>
                <a:latin typeface="Arial"/>
                <a:cs typeface="Arial"/>
              </a:rPr>
              <a:t>A food handler’s shoes should be </a:t>
            </a:r>
            <a:r>
              <a:rPr lang="en-GB" sz="2300" b="1" i="0" u="none" strike="noStrike" dirty="0">
                <a:effectLst/>
                <a:latin typeface="Arial"/>
                <a:cs typeface="Arial"/>
              </a:rPr>
              <a:t>closed</a:t>
            </a:r>
            <a:r>
              <a:rPr lang="en-GB" sz="2300" b="0" i="0" u="none" strike="noStrike" dirty="0">
                <a:effectLst/>
                <a:latin typeface="Arial"/>
                <a:cs typeface="Arial"/>
              </a:rPr>
              <a:t> and have good </a:t>
            </a:r>
            <a:r>
              <a:rPr lang="en-GB" sz="2300" b="1" i="0" u="none" strike="noStrike" dirty="0">
                <a:effectLst/>
                <a:latin typeface="Arial"/>
                <a:cs typeface="Arial"/>
              </a:rPr>
              <a:t>grip.</a:t>
            </a:r>
            <a:endParaRPr lang="en-GB" sz="2300" b="1" i="0" dirty="0">
              <a:effectLst/>
              <a:latin typeface="Arial"/>
              <a:cs typeface="Arial"/>
            </a:endParaRPr>
          </a:p>
          <a:p>
            <a:pPr marL="457200" indent="-457200" fontAlgn="base">
              <a:buFont typeface="+mj-lt"/>
              <a:buAutoNum type="arabicPeriod" startAt="2"/>
            </a:pPr>
            <a:r>
              <a:rPr lang="en-GB" sz="2300" dirty="0">
                <a:latin typeface="Arial"/>
                <a:cs typeface="Arial"/>
              </a:rPr>
              <a:t>All </a:t>
            </a:r>
            <a:r>
              <a:rPr lang="en-GB" sz="2300" b="1" dirty="0">
                <a:latin typeface="Arial"/>
                <a:cs typeface="Arial"/>
              </a:rPr>
              <a:t>jewellery</a:t>
            </a:r>
            <a:r>
              <a:rPr lang="en-GB" sz="2300" dirty="0">
                <a:latin typeface="Arial"/>
                <a:cs typeface="Arial"/>
              </a:rPr>
              <a:t> should be removed.</a:t>
            </a:r>
          </a:p>
          <a:p>
            <a:pPr marL="457200" indent="-457200" fontAlgn="base">
              <a:buFont typeface="+mj-lt"/>
              <a:buAutoNum type="arabicPeriod" startAt="2"/>
            </a:pPr>
            <a:r>
              <a:rPr lang="en-GB" sz="2300" dirty="0">
                <a:latin typeface="Arial"/>
                <a:cs typeface="Arial"/>
              </a:rPr>
              <a:t>Work pants should be </a:t>
            </a:r>
            <a:r>
              <a:rPr lang="en-GB" sz="2300" b="1" dirty="0">
                <a:latin typeface="Arial"/>
                <a:cs typeface="Arial"/>
              </a:rPr>
              <a:t>loose</a:t>
            </a:r>
            <a:r>
              <a:rPr lang="en-GB" sz="2300" dirty="0">
                <a:latin typeface="Arial"/>
                <a:cs typeface="Arial"/>
              </a:rPr>
              <a:t> and </a:t>
            </a:r>
            <a:r>
              <a:rPr lang="en-GB" sz="2300" b="1" dirty="0">
                <a:latin typeface="Arial"/>
                <a:cs typeface="Arial"/>
              </a:rPr>
              <a:t>comfortable/ventilated.</a:t>
            </a:r>
          </a:p>
          <a:p>
            <a:pPr marL="457200" indent="-457200" fontAlgn="base">
              <a:buFont typeface="+mj-lt"/>
              <a:buAutoNum type="arabicPeriod" startAt="2"/>
            </a:pPr>
            <a:r>
              <a:rPr lang="en-GB" sz="2300" dirty="0">
                <a:latin typeface="Arial"/>
                <a:cs typeface="Arial"/>
              </a:rPr>
              <a:t>A clean uniform shows </a:t>
            </a:r>
            <a:r>
              <a:rPr lang="en-GB" sz="2300" b="1" dirty="0">
                <a:latin typeface="Arial"/>
                <a:cs typeface="Arial"/>
              </a:rPr>
              <a:t>professionalism</a:t>
            </a:r>
            <a:r>
              <a:rPr lang="en-GB" sz="2300" dirty="0">
                <a:latin typeface="Arial"/>
                <a:cs typeface="Arial"/>
              </a:rPr>
              <a:t> and </a:t>
            </a:r>
            <a:r>
              <a:rPr lang="en-GB" sz="2300" b="1" dirty="0">
                <a:latin typeface="Arial"/>
                <a:cs typeface="Arial"/>
              </a:rPr>
              <a:t>high standards.</a:t>
            </a:r>
          </a:p>
          <a:p>
            <a:pPr marL="457200" indent="-457200" fontAlgn="base">
              <a:buFont typeface="+mj-lt"/>
              <a:buAutoNum type="arabicPeriod" startAt="2"/>
            </a:pPr>
            <a:r>
              <a:rPr lang="en-GB" sz="2300" dirty="0">
                <a:latin typeface="Arial"/>
                <a:cs typeface="Arial"/>
              </a:rPr>
              <a:t>How many people per year are affected by food poisoning? </a:t>
            </a:r>
            <a:r>
              <a:rPr lang="en-GB" sz="2300" b="1" dirty="0">
                <a:latin typeface="Arial"/>
                <a:cs typeface="Arial"/>
              </a:rPr>
              <a:t>4.5 million.</a:t>
            </a:r>
            <a:endParaRPr lang="en-GB" sz="23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403041-1A67-E598-47CC-F494B3968D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42912" y="4890977"/>
            <a:ext cx="5653087" cy="1346311"/>
          </a:xfrm>
          <a:prstGeom prst="rect">
            <a:avLst/>
          </a:prstGeom>
          <a:solidFill>
            <a:srgbClr val="78F9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4" name="Picture 13" descr="Text, logo&#10;&#10;Description automatically generated">
            <a:extLst>
              <a:ext uri="{FF2B5EF4-FFF2-40B4-BE49-F238E27FC236}">
                <a16:creationId xmlns:a16="http://schemas.microsoft.com/office/drawing/2014/main" id="{3158C288-633D-7DCF-CDC2-5813863404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402" y="4997951"/>
            <a:ext cx="640081" cy="64008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518B3DF0-0EB1-5750-6817-38D661784A82}"/>
              </a:ext>
            </a:extLst>
          </p:cNvPr>
          <p:cNvSpPr txBox="1"/>
          <p:nvPr/>
        </p:nvSpPr>
        <p:spPr>
          <a:xfrm>
            <a:off x="1395490" y="4922875"/>
            <a:ext cx="4612118" cy="132343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000" b="1" dirty="0">
                <a:solidFill>
                  <a:srgbClr val="333333"/>
                </a:solidFill>
                <a:latin typeface="Arial"/>
                <a:cs typeface="Arial"/>
              </a:rPr>
              <a:t>Stretch and challenge: </a:t>
            </a:r>
            <a:r>
              <a:rPr lang="en-GB" sz="2000" dirty="0">
                <a:solidFill>
                  <a:srgbClr val="333333"/>
                </a:solidFill>
                <a:latin typeface="Arial"/>
                <a:cs typeface="Arial"/>
              </a:rPr>
              <a:t>What risks might poor hygiene create not only for the customer but also for the business? We will look at this next.</a:t>
            </a:r>
            <a:endParaRPr lang="en-GB" sz="2000" dirty="0">
              <a:solidFill>
                <a:srgbClr val="333333"/>
              </a:solidFill>
              <a:latin typeface="Arial" panose="020B0604020202020204" pitchFamily="34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432694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452437" y="1243013"/>
            <a:ext cx="854169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Personal Hygiene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42913" y="1844675"/>
            <a:ext cx="792901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Germs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bacteria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are found in and on the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body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They can be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transferred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to anything with which the</a:t>
            </a:r>
            <a:b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body comes into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contact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Personal cleanliness is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essential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to prevent germs</a:t>
            </a:r>
            <a:b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transferring to food.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Persons suffering from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ill health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should not handle food.</a:t>
            </a:r>
          </a:p>
        </p:txBody>
      </p:sp>
    </p:spTree>
    <p:extLst>
      <p:ext uri="{BB962C8B-B14F-4D97-AF65-F5344CB8AC3E}">
        <p14:creationId xmlns:p14="http://schemas.microsoft.com/office/powerpoint/2010/main" val="35100466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452437" y="1243013"/>
            <a:ext cx="854169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Personal Hygiene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42912" y="1867064"/>
            <a:ext cx="714161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People who carry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staphylococcus aureus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contaminate food if they don't wash their hands before touching it. 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If food is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contaminated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with ‘staph’, the bacteria can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multiply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in the food and produce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toxins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that can make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people ill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6C3A04B-2FC0-6723-7BE2-AF34702286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594599" y="1962058"/>
            <a:ext cx="4154489" cy="1887797"/>
            <a:chOff x="6478676" y="4396636"/>
            <a:chExt cx="4154489" cy="1887797"/>
          </a:xfrm>
          <a:solidFill>
            <a:srgbClr val="A098FA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0E8B1CE-E604-B42D-50FB-AC4DB4CA111D}"/>
                </a:ext>
              </a:extLst>
            </p:cNvPr>
            <p:cNvSpPr/>
            <p:nvPr/>
          </p:nvSpPr>
          <p:spPr>
            <a:xfrm>
              <a:off x="6478676" y="4396636"/>
              <a:ext cx="4154489" cy="18877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FDCAA2E-25E8-CCB1-48A7-AA4A5A581A08}"/>
                </a:ext>
              </a:extLst>
            </p:cNvPr>
            <p:cNvSpPr txBox="1"/>
            <p:nvPr/>
          </p:nvSpPr>
          <p:spPr>
            <a:xfrm>
              <a:off x="7380377" y="4529602"/>
              <a:ext cx="3252787" cy="1323439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r>
                <a:rPr lang="en-GB" sz="2000" b="1" dirty="0">
                  <a:solidFill>
                    <a:srgbClr val="333333"/>
                  </a:solidFill>
                  <a:latin typeface="Arial"/>
                  <a:cs typeface="Arial"/>
                </a:rPr>
                <a:t>Staphylococcus aureus -</a:t>
              </a:r>
              <a:r>
                <a:rPr lang="en-GB" sz="2000" dirty="0">
                  <a:solidFill>
                    <a:srgbClr val="333333"/>
                  </a:solidFill>
                  <a:latin typeface="Arial"/>
                  <a:cs typeface="Arial"/>
                </a:rPr>
                <a:t>bacteria that can be passed by person to person contact.</a:t>
              </a:r>
              <a:endParaRPr lang="en-US" dirty="0"/>
            </a:p>
          </p:txBody>
        </p:sp>
        <p:pic>
          <p:nvPicPr>
            <p:cNvPr id="14" name="Picture 13" descr="Icon&#10;&#10;Description automatically generated">
              <a:extLst>
                <a:ext uri="{FF2B5EF4-FFF2-40B4-BE49-F238E27FC236}">
                  <a16:creationId xmlns:a16="http://schemas.microsoft.com/office/drawing/2014/main" id="{2B01A99A-5164-2E94-5930-50B52566B8B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23527" y="4529602"/>
              <a:ext cx="612000" cy="614928"/>
            </a:xfrm>
            <a:prstGeom prst="rect">
              <a:avLst/>
            </a:prstGeom>
            <a:grpFill/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EA03F14E-44B7-321B-B9C8-3ACBAA06C0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2437" y="4739080"/>
            <a:ext cx="8021831" cy="1498208"/>
          </a:xfrm>
          <a:prstGeom prst="rect">
            <a:avLst/>
          </a:prstGeom>
          <a:solidFill>
            <a:srgbClr val="A098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6" descr="Icon&#10;&#10;Description automatically generated">
            <a:extLst>
              <a:ext uri="{FF2B5EF4-FFF2-40B4-BE49-F238E27FC236}">
                <a16:creationId xmlns:a16="http://schemas.microsoft.com/office/drawing/2014/main" id="{5E1F8DB3-9429-0CCD-CC69-D4028D5FC7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141" y="5190866"/>
            <a:ext cx="647700" cy="647700"/>
          </a:xfrm>
          <a:prstGeom prst="rect">
            <a:avLst/>
          </a:prstGeom>
        </p:spPr>
      </p:pic>
      <p:sp>
        <p:nvSpPr>
          <p:cNvPr id="7" name="TextBox 1">
            <a:extLst>
              <a:ext uri="{FF2B5EF4-FFF2-40B4-BE49-F238E27FC236}">
                <a16:creationId xmlns:a16="http://schemas.microsoft.com/office/drawing/2014/main" id="{B3BC0369-0E79-9AC2-6184-723714B2BC60}"/>
              </a:ext>
            </a:extLst>
          </p:cNvPr>
          <p:cNvSpPr txBox="1"/>
          <p:nvPr/>
        </p:nvSpPr>
        <p:spPr>
          <a:xfrm>
            <a:off x="1388929" y="4852997"/>
            <a:ext cx="7052413" cy="1323439"/>
          </a:xfrm>
          <a:prstGeom prst="rect">
            <a:avLst/>
          </a:prstGeom>
          <a:solidFill>
            <a:srgbClr val="A098FA"/>
          </a:solidFill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2000" dirty="0">
                <a:latin typeface="Arial"/>
                <a:ea typeface="+mn-lt"/>
                <a:cs typeface="+mn-lt"/>
              </a:rPr>
              <a:t>What could happen if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lt"/>
                <a:cs typeface="+mn-lt"/>
              </a:rPr>
              <a:t>a </a:t>
            </a:r>
            <a:r>
              <a:rPr lang="en-GB" sz="2000" dirty="0">
                <a:latin typeface="Arial"/>
                <a:ea typeface="+mn-lt"/>
                <a:cs typeface="+mn-lt"/>
              </a:rPr>
              <a:t>food handler had poor personal hygiene or went to work sick? Think about the consequences for the customer and the business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lt"/>
                <a:cs typeface="+mn-lt"/>
              </a:rPr>
              <a:t>.</a:t>
            </a:r>
            <a:r>
              <a:rPr lang="en-GB" sz="2000" dirty="0">
                <a:latin typeface="Arial"/>
                <a:ea typeface="+mn-lt"/>
                <a:cs typeface="+mn-lt"/>
              </a:rPr>
              <a:t> Note this in your workbook.</a:t>
            </a:r>
            <a:endParaRPr lang="en-US" dirty="0">
              <a:latin typeface="Arial"/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4567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9AFA26A-E7DA-4330-A726-3894B77A7BC1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Hand Washing</a:t>
            </a:r>
            <a:endParaRPr kumimoji="0" lang="en-US" sz="1400" b="0" i="0" u="none" strike="sng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AF973E-6183-490A-BD70-DA78FD82B6B2}"/>
              </a:ext>
            </a:extLst>
          </p:cNvPr>
          <p:cNvSpPr txBox="1"/>
          <p:nvPr/>
        </p:nvSpPr>
        <p:spPr>
          <a:xfrm>
            <a:off x="452982" y="1855061"/>
            <a:ext cx="8086005" cy="452431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lvl="0">
              <a:defRPr/>
            </a:pPr>
            <a:r>
              <a:rPr lang="en-GB" sz="2400" b="1" dirty="0">
                <a:latin typeface="Arial"/>
                <a:cs typeface="Arial"/>
              </a:rPr>
              <a:t>How does hand washing prevent cross contamination?</a:t>
            </a:r>
          </a:p>
          <a:p>
            <a:pPr lvl="0">
              <a:defRPr/>
            </a:pPr>
            <a:endParaRPr lang="en-GB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defRPr/>
            </a:pPr>
            <a:r>
              <a:rPr lang="en-GB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People frequently </a:t>
            </a:r>
            <a:r>
              <a:rPr lang="en-GB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touch</a:t>
            </a:r>
            <a:r>
              <a:rPr lang="en-GB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their eyes, nose, and mouth without even realising it. </a:t>
            </a:r>
          </a:p>
          <a:p>
            <a:pPr lvl="0">
              <a:defRPr/>
            </a:pPr>
            <a:endParaRPr lang="en-GB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defRPr/>
            </a:pPr>
            <a:r>
              <a:rPr lang="en-GB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these </a:t>
            </a:r>
            <a:r>
              <a:rPr lang="en-GB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germs</a:t>
            </a:r>
            <a:r>
              <a:rPr lang="en-GB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get onto hands and are not washed off, they can be </a:t>
            </a:r>
            <a:r>
              <a:rPr lang="en-GB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passed</a:t>
            </a:r>
            <a:r>
              <a:rPr lang="en-GB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from person to person and make people </a:t>
            </a:r>
            <a:r>
              <a:rPr lang="en-GB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sick</a:t>
            </a:r>
            <a:r>
              <a:rPr lang="en-GB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0">
              <a:defRPr/>
            </a:pPr>
            <a:endParaRPr lang="en-GB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GB" sz="2400" b="1" dirty="0">
                <a:latin typeface="Arial"/>
                <a:cs typeface="Arial"/>
              </a:rPr>
              <a:t>Hand washing</a:t>
            </a:r>
            <a:r>
              <a:rPr lang="en-GB" sz="2400" dirty="0">
                <a:latin typeface="Arial"/>
                <a:cs typeface="Arial"/>
              </a:rPr>
              <a:t> with </a:t>
            </a:r>
            <a:r>
              <a:rPr lang="en-GB" sz="2400" b="1" dirty="0">
                <a:latin typeface="Arial"/>
                <a:cs typeface="Arial"/>
              </a:rPr>
              <a:t>soap</a:t>
            </a:r>
            <a:r>
              <a:rPr lang="en-GB" sz="2400" dirty="0">
                <a:latin typeface="Arial"/>
                <a:cs typeface="Arial"/>
              </a:rPr>
              <a:t> removes germs from hands. </a:t>
            </a:r>
          </a:p>
          <a:p>
            <a:pPr>
              <a:defRPr/>
            </a:pPr>
            <a:r>
              <a:rPr lang="en-GB" sz="2400" dirty="0">
                <a:latin typeface="Arial"/>
                <a:cs typeface="Arial"/>
              </a:rPr>
              <a:t>This helps </a:t>
            </a:r>
            <a:r>
              <a:rPr lang="en-GB" sz="2400" b="1" dirty="0">
                <a:latin typeface="Arial"/>
                <a:cs typeface="Arial"/>
              </a:rPr>
              <a:t>prevent</a:t>
            </a:r>
            <a:r>
              <a:rPr lang="en-GB" sz="2400" dirty="0">
                <a:latin typeface="Arial"/>
                <a:cs typeface="Arial"/>
              </a:rPr>
              <a:t> infections.</a:t>
            </a:r>
            <a:endParaRPr lang="en-GB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29FC045-B717-7028-E82D-C452A4EAD9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8403335" y="3995929"/>
            <a:ext cx="3345751" cy="2241360"/>
            <a:chOff x="7405269" y="4144864"/>
            <a:chExt cx="3227895" cy="2139570"/>
          </a:xfrm>
          <a:solidFill>
            <a:srgbClr val="A098FA"/>
          </a:solidFill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0C1D917-FD44-609F-B9BD-A54324C865AD}"/>
                </a:ext>
              </a:extLst>
            </p:cNvPr>
            <p:cNvSpPr/>
            <p:nvPr/>
          </p:nvSpPr>
          <p:spPr>
            <a:xfrm>
              <a:off x="7405269" y="4144864"/>
              <a:ext cx="3227895" cy="213957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520B214-ED1C-BC47-4838-9133F0BEFD42}"/>
                </a:ext>
              </a:extLst>
            </p:cNvPr>
            <p:cNvSpPr txBox="1"/>
            <p:nvPr/>
          </p:nvSpPr>
          <p:spPr>
            <a:xfrm>
              <a:off x="8279552" y="4289182"/>
              <a:ext cx="2222204" cy="1557135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r>
                <a:rPr lang="en-GB" sz="2000" b="1" i="0" u="none" strike="noStrike" dirty="0">
                  <a:solidFill>
                    <a:srgbClr val="333333"/>
                  </a:solidFill>
                  <a:effectLst/>
                  <a:latin typeface="Arial"/>
                  <a:cs typeface="Arial"/>
                </a:rPr>
                <a:t>Germ/Bacteria</a:t>
              </a:r>
              <a:r>
                <a:rPr lang="en-GB" sz="2000" b="1" dirty="0">
                  <a:solidFill>
                    <a:srgbClr val="333333"/>
                  </a:solidFill>
                  <a:latin typeface="Arial"/>
                  <a:cs typeface="Arial"/>
                </a:rPr>
                <a:t> -</a:t>
              </a:r>
              <a:r>
                <a:rPr lang="en-GB" sz="2000" dirty="0">
                  <a:solidFill>
                    <a:srgbClr val="333333"/>
                  </a:solidFill>
                  <a:latin typeface="Arial"/>
                  <a:cs typeface="Arial"/>
                </a:rPr>
                <a:t> a microorganism, especially one which causes disease.</a:t>
              </a:r>
              <a:endParaRPr lang="en-GB" sz="20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9" name="Picture 8" descr="Icon&#10;&#10;Description automatically generated">
              <a:extLst>
                <a:ext uri="{FF2B5EF4-FFF2-40B4-BE49-F238E27FC236}">
                  <a16:creationId xmlns:a16="http://schemas.microsoft.com/office/drawing/2014/main" id="{B2D3E90F-BFF9-0C05-7F5A-725CEC5B2C3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36143" y="4520873"/>
              <a:ext cx="612000" cy="614928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32247812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2: How to Wash your Hands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6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A19BA19-5DFA-79E6-3827-DAB321EFAF69}"/>
              </a:ext>
            </a:extLst>
          </p:cNvPr>
          <p:cNvSpPr txBox="1"/>
          <p:nvPr/>
        </p:nvSpPr>
        <p:spPr>
          <a:xfrm>
            <a:off x="442913" y="2073275"/>
            <a:ext cx="63769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In your workbook,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create 6 steps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to effective hand washing.</a:t>
            </a:r>
          </a:p>
        </p:txBody>
      </p:sp>
    </p:spTree>
    <p:extLst>
      <p:ext uri="{BB962C8B-B14F-4D97-AF65-F5344CB8AC3E}">
        <p14:creationId xmlns:p14="http://schemas.microsoft.com/office/powerpoint/2010/main" val="13841446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0FBE54-2BFF-458A-A10F-FFED6D650FA9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5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E4D5F6-185A-43D8-A5E1-37F6707BAC2D}"/>
              </a:ext>
            </a:extLst>
          </p:cNvPr>
          <p:cNvSpPr txBox="1"/>
          <p:nvPr/>
        </p:nvSpPr>
        <p:spPr>
          <a:xfrm>
            <a:off x="442912" y="2014087"/>
            <a:ext cx="650785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What is the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difference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between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personal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food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hygiene?</a:t>
            </a:r>
          </a:p>
          <a:p>
            <a:pPr marL="457200" indent="-457200">
              <a:buFont typeface="+mj-lt"/>
              <a:buAutoNum type="arabicPeriod"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When you are preparing food, what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personal hygiene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rules should you follow?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Discuss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your thoughts with your partner, then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write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your answers in your workbook.</a:t>
            </a:r>
          </a:p>
        </p:txBody>
      </p:sp>
    </p:spTree>
    <p:extLst>
      <p:ext uri="{BB962C8B-B14F-4D97-AF65-F5344CB8AC3E}">
        <p14:creationId xmlns:p14="http://schemas.microsoft.com/office/powerpoint/2010/main" val="40577735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08846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C33E99D-3B34-87E0-8BC6-BF309513077F}"/>
              </a:ext>
            </a:extLst>
          </p:cNvPr>
          <p:cNvSpPr txBox="1"/>
          <p:nvPr/>
        </p:nvSpPr>
        <p:spPr>
          <a:xfrm>
            <a:off x="442913" y="1233488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2: Feedback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62B1050-3A23-B602-15C3-2A804D7AC937}"/>
              </a:ext>
            </a:extLst>
          </p:cNvPr>
          <p:cNvSpPr txBox="1"/>
          <p:nvPr/>
        </p:nvSpPr>
        <p:spPr>
          <a:xfrm>
            <a:off x="442913" y="1844675"/>
            <a:ext cx="82376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Were your steps similar to those below?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546D69-0B61-FAA6-AD8A-231CEE78AF2F}"/>
              </a:ext>
            </a:extLst>
          </p:cNvPr>
          <p:cNvSpPr txBox="1"/>
          <p:nvPr/>
        </p:nvSpPr>
        <p:spPr>
          <a:xfrm>
            <a:off x="442913" y="2254117"/>
            <a:ext cx="8852089" cy="353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Wet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your hands with clean, hot, running water.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Lather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your hands by rubbing them together with soap.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Lather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backs of your hands, between your fingers,</a:t>
            </a:r>
            <a:b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and under your nails.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Scrub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your hands for at least 20 seconds. 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Rinse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your hands well under clean, running water.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Dry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your hands with a clean paper towel.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7DDB3EC-20E7-8B7E-1067-FA3C9C563E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147304" y="4443983"/>
            <a:ext cx="3589258" cy="1793305"/>
          </a:xfrm>
          <a:prstGeom prst="rect">
            <a:avLst/>
          </a:prstGeom>
          <a:solidFill>
            <a:srgbClr val="A098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EE191382-DADB-F521-8A96-C11BE63D55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8140" y="5031635"/>
            <a:ext cx="637200" cy="6372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751560-F2D3-6D34-56F6-E5400F3B7016}"/>
              </a:ext>
            </a:extLst>
          </p:cNvPr>
          <p:cNvSpPr txBox="1"/>
          <p:nvPr/>
        </p:nvSpPr>
        <p:spPr>
          <a:xfrm>
            <a:off x="8935340" y="4688516"/>
            <a:ext cx="2656570" cy="1323439"/>
          </a:xfrm>
          <a:prstGeom prst="rect">
            <a:avLst/>
          </a:prstGeom>
          <a:solidFill>
            <a:srgbClr val="A098FA"/>
          </a:solidFill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GB" sz="2000" dirty="0">
                <a:solidFill>
                  <a:srgbClr val="333333"/>
                </a:solidFill>
                <a:latin typeface="Arial" panose="020B0604020202020204" pitchFamily="34" charset="0"/>
              </a:rPr>
              <a:t>Can you </a:t>
            </a:r>
            <a:r>
              <a:rPr lang="en-GB" sz="2000" b="1" dirty="0">
                <a:solidFill>
                  <a:srgbClr val="333333"/>
                </a:solidFill>
                <a:latin typeface="Arial" panose="020B0604020202020204" pitchFamily="34" charset="0"/>
              </a:rPr>
              <a:t>recall</a:t>
            </a:r>
            <a:r>
              <a:rPr lang="en-GB" sz="2000" dirty="0">
                <a:solidFill>
                  <a:srgbClr val="333333"/>
                </a:solidFill>
                <a:latin typeface="Arial" panose="020B0604020202020204" pitchFamily="34" charset="0"/>
              </a:rPr>
              <a:t> the name of the </a:t>
            </a:r>
            <a:r>
              <a:rPr lang="en-GB" sz="2000" b="1" dirty="0">
                <a:solidFill>
                  <a:srgbClr val="333333"/>
                </a:solidFill>
                <a:latin typeface="Arial" panose="020B0604020202020204" pitchFamily="34" charset="0"/>
              </a:rPr>
              <a:t>bacteria</a:t>
            </a:r>
            <a:r>
              <a:rPr lang="en-GB" sz="2000" dirty="0">
                <a:solidFill>
                  <a:srgbClr val="333333"/>
                </a:solidFill>
                <a:latin typeface="Arial" panose="020B0604020202020204" pitchFamily="34" charset="0"/>
              </a:rPr>
              <a:t> that is passed from </a:t>
            </a:r>
            <a:r>
              <a:rPr lang="en-GB" sz="2000" b="1" dirty="0">
                <a:solidFill>
                  <a:srgbClr val="333333"/>
                </a:solidFill>
                <a:latin typeface="Arial" panose="020B0604020202020204" pitchFamily="34" charset="0"/>
              </a:rPr>
              <a:t>person to person</a:t>
            </a:r>
            <a:r>
              <a:rPr lang="en-GB" sz="2000" dirty="0">
                <a:solidFill>
                  <a:srgbClr val="333333"/>
                </a:solidFill>
                <a:latin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3166956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3: Case Study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10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A19BA19-5DFA-79E6-3827-DAB321EFAF69}"/>
              </a:ext>
            </a:extLst>
          </p:cNvPr>
          <p:cNvSpPr txBox="1"/>
          <p:nvPr/>
        </p:nvSpPr>
        <p:spPr>
          <a:xfrm>
            <a:off x="442911" y="1822082"/>
            <a:ext cx="809149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Read the case study (activity 3) in your workbook. </a:t>
            </a:r>
          </a:p>
          <a:p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Find at least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5 instances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where the food handler has demonstrated poor personal hygiene and explain what they should have done instead.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Be prepared to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share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your findings with the class.</a:t>
            </a:r>
            <a:b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There may be some you have missed.</a:t>
            </a:r>
          </a:p>
        </p:txBody>
      </p:sp>
    </p:spTree>
    <p:extLst>
      <p:ext uri="{BB962C8B-B14F-4D97-AF65-F5344CB8AC3E}">
        <p14:creationId xmlns:p14="http://schemas.microsoft.com/office/powerpoint/2010/main" val="3932493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99336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C79D3F6-A8D7-2B0B-E2D1-B762E893F480}"/>
              </a:ext>
            </a:extLst>
          </p:cNvPr>
          <p:cNvSpPr txBox="1"/>
          <p:nvPr/>
        </p:nvSpPr>
        <p:spPr>
          <a:xfrm>
            <a:off x="442910" y="1844675"/>
            <a:ext cx="749574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Sum up today’s learning by creating a set of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10 rules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for your food room.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will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discuss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agree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on these rules as a class and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implement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them each time you prepare and cook food in school.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93B18AC-E2BC-D2FB-1A19-B9D3E0CFEF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42913" y="4531288"/>
            <a:ext cx="5995987" cy="983344"/>
            <a:chOff x="6775267" y="3526971"/>
            <a:chExt cx="5995987" cy="983344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0493C978-B7F7-3C32-492D-BCA46BE0A9A0}"/>
                </a:ext>
              </a:extLst>
            </p:cNvPr>
            <p:cNvGrpSpPr/>
            <p:nvPr/>
          </p:nvGrpSpPr>
          <p:grpSpPr>
            <a:xfrm>
              <a:off x="6775267" y="3526971"/>
              <a:ext cx="5995987" cy="983344"/>
              <a:chOff x="5752010" y="5290456"/>
              <a:chExt cx="5995987" cy="983344"/>
            </a:xfrm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C680C89E-08F1-9408-EAF1-5ABA7F631F4D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5995987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F2A03DD-D000-BA61-9419-6879B23087AD}"/>
                  </a:ext>
                </a:extLst>
              </p:cNvPr>
              <p:cNvSpPr txBox="1"/>
              <p:nvPr/>
            </p:nvSpPr>
            <p:spPr>
              <a:xfrm>
                <a:off x="6662057" y="5424491"/>
                <a:ext cx="4956400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Can you </a:t>
                </a:r>
                <a:r>
                  <a:rPr kumimoji="0" lang="en-GB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explain </a:t>
                </a:r>
                <a:r>
                  <a:rPr kumimoji="0" lang="en-GB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why a food handler</a:t>
                </a:r>
                <a:br>
                  <a:rPr lang="en-GB" sz="2000" dirty="0">
                    <a:solidFill>
                      <a:srgbClr val="333333"/>
                    </a:solidFill>
                    <a:latin typeface="Arial" panose="020B0604020202020204" pitchFamily="34" charset="0"/>
                  </a:rPr>
                </a:br>
                <a:r>
                  <a:rPr kumimoji="0" lang="en-GB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should</a:t>
                </a:r>
                <a:r>
                  <a:rPr kumimoji="0" lang="en-GB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 follow each of the rules you state?</a:t>
                </a:r>
                <a:endParaRPr kumimoji="0" lang="en-GB" sz="200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9" name="Picture 8" descr="Text, logo&#10;&#10;Description automatically generated">
              <a:extLst>
                <a:ext uri="{FF2B5EF4-FFF2-40B4-BE49-F238E27FC236}">
                  <a16:creationId xmlns:a16="http://schemas.microsoft.com/office/drawing/2014/main" id="{901485FD-76DD-65CC-3863-8A3A974683F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491" y="3675016"/>
              <a:ext cx="640081" cy="6400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017083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768E34-ED83-4C6E-A8A7-85DBDAADF15B}"/>
              </a:ext>
            </a:extLst>
          </p:cNvPr>
          <p:cNvSpPr txBox="1"/>
          <p:nvPr/>
        </p:nvSpPr>
        <p:spPr>
          <a:xfrm>
            <a:off x="451622" y="1855061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now: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7BDA4C2E-9823-4E32-BDDA-125421455B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2500569"/>
            <a:ext cx="360000" cy="36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E25BC8-4797-413D-A7E3-BDF226A40F4F}"/>
              </a:ext>
            </a:extLst>
          </p:cNvPr>
          <p:cNvSpPr txBox="1"/>
          <p:nvPr/>
        </p:nvSpPr>
        <p:spPr>
          <a:xfrm>
            <a:off x="1130418" y="2357227"/>
            <a:ext cx="8110564" cy="32060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Define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safe and hygienic working practices when food is prepared and cooked?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3480"/>
              </a:lnSpc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Discuss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how this can be achieved by a food handler?</a:t>
            </a:r>
          </a:p>
          <a:p>
            <a:pPr>
              <a:lnSpc>
                <a:spcPts val="3480"/>
              </a:lnSpc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Identify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good personal hygiene and correct food handler uniform?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F83C56ED-364E-4D96-AE89-D7CD1A0119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498300"/>
            <a:ext cx="360000" cy="36000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8CDC63E8-5315-42E4-AC80-A3D86AD0A4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4406024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4882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768E34-ED83-4C6E-A8A7-85DBDAADF15B}"/>
              </a:ext>
            </a:extLst>
          </p:cNvPr>
          <p:cNvSpPr txBox="1"/>
          <p:nvPr/>
        </p:nvSpPr>
        <p:spPr>
          <a:xfrm>
            <a:off x="451622" y="1855061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now: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7BDA4C2E-9823-4E32-BDDA-125421455B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2500569"/>
            <a:ext cx="360000" cy="36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E25BC8-4797-413D-A7E3-BDF226A40F4F}"/>
              </a:ext>
            </a:extLst>
          </p:cNvPr>
          <p:cNvSpPr txBox="1"/>
          <p:nvPr/>
        </p:nvSpPr>
        <p:spPr>
          <a:xfrm>
            <a:off x="1130418" y="2357227"/>
            <a:ext cx="8110564" cy="16069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Evaluate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risks linked to poor personal</a:t>
            </a:r>
            <a:b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hygiene in food preparation?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3480"/>
              </a:lnSpc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Suggest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ways to prevent these risks?</a:t>
            </a: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F83C56ED-364E-4D96-AE89-D7CD1A0119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498300"/>
            <a:ext cx="360000" cy="36000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7A7D987A-E56B-38F0-353E-803F85D783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712765" y="4361711"/>
            <a:ext cx="4036323" cy="1875577"/>
            <a:chOff x="7712765" y="4517854"/>
            <a:chExt cx="4036323" cy="1875577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AF41F47F-DBBC-057A-0733-5B396A5293CA}"/>
                </a:ext>
              </a:extLst>
            </p:cNvPr>
            <p:cNvGrpSpPr/>
            <p:nvPr/>
          </p:nvGrpSpPr>
          <p:grpSpPr>
            <a:xfrm>
              <a:off x="7712765" y="4517854"/>
              <a:ext cx="4036323" cy="1875577"/>
              <a:chOff x="6596842" y="4517854"/>
              <a:chExt cx="4036323" cy="1875577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E84D7C99-929A-0B70-D4CB-18CA7FF1989D}"/>
                  </a:ext>
                </a:extLst>
              </p:cNvPr>
              <p:cNvSpPr/>
              <p:nvPr/>
            </p:nvSpPr>
            <p:spPr>
              <a:xfrm>
                <a:off x="6596842" y="4517854"/>
                <a:ext cx="4036323" cy="1875577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8697034-A48D-CBBF-A210-08385E98AF15}"/>
                  </a:ext>
                </a:extLst>
              </p:cNvPr>
              <p:cNvSpPr txBox="1"/>
              <p:nvPr/>
            </p:nvSpPr>
            <p:spPr>
              <a:xfrm>
                <a:off x="7700180" y="4626693"/>
                <a:ext cx="2932985" cy="165789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spAutoFit/>
              </a:bodyPr>
              <a:lstStyle/>
              <a:p>
                <a:pPr lvl="0"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Visit</a:t>
                </a:r>
                <a:r>
                  <a:rPr lang="en-GB" sz="2000" dirty="0">
                    <a:solidFill>
                      <a:srgbClr val="333333"/>
                    </a:solidFill>
                    <a:latin typeface="Arial"/>
                    <a:cs typeface="Arial"/>
                  </a:rPr>
                  <a:t>: </a:t>
                </a:r>
                <a:r>
                  <a:rPr lang="en-GB" sz="2000" dirty="0">
                    <a:solidFill>
                      <a:srgbClr val="333333"/>
                    </a:solidFill>
                    <a:latin typeface="Arial"/>
                    <a:cs typeface="Arial"/>
                    <a:hlinkClick r:id="rId3"/>
                  </a:rPr>
                  <a:t>https://www.food.gov.uk</a:t>
                </a:r>
                <a:r>
                  <a:rPr lang="en-GB" sz="2000" dirty="0">
                    <a:solidFill>
                      <a:srgbClr val="333333"/>
                    </a:solidFill>
                    <a:latin typeface="Arial"/>
                    <a:cs typeface="Arial"/>
                  </a:rPr>
                  <a:t> for </a:t>
                </a:r>
                <a:r>
                  <a:rPr kumimoji="0" lang="en-GB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additional resources 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on</a:t>
                </a:r>
                <a:br>
                  <a:rPr lang="en-GB" sz="2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 panose="020B0604020202020204" pitchFamily="34" charset="0"/>
                  </a:rPr>
                </a:b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personal hygiene</a:t>
                </a:r>
                <a:r>
                  <a:rPr lang="en-GB" sz="2000" dirty="0">
                    <a:solidFill>
                      <a:srgbClr val="333333"/>
                    </a:solidFill>
                    <a:latin typeface="Arial"/>
                    <a:cs typeface="Arial"/>
                  </a:rPr>
                  <a:t>.</a:t>
                </a: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14" name="Picture 13" descr="Icon&#10;&#10;Description automatically generated">
              <a:extLst>
                <a:ext uri="{FF2B5EF4-FFF2-40B4-BE49-F238E27FC236}">
                  <a16:creationId xmlns:a16="http://schemas.microsoft.com/office/drawing/2014/main" id="{9E992BF9-DBE5-E8B6-813F-DFBC21227A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44394" y="4694469"/>
              <a:ext cx="640081" cy="6400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629751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6340C2-F404-446E-906C-F0A4D395ABB9}"/>
              </a:ext>
            </a:extLst>
          </p:cNvPr>
          <p:cNvSpPr txBox="1"/>
          <p:nvPr/>
        </p:nvSpPr>
        <p:spPr>
          <a:xfrm>
            <a:off x="442913" y="1844675"/>
            <a:ext cx="7322845" cy="267765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457200" indent="-457200">
              <a:buAutoNum type="arabicPeriod"/>
            </a:pPr>
            <a:r>
              <a:rPr lang="en-GB" sz="2400" dirty="0">
                <a:latin typeface="Arial"/>
                <a:ea typeface="+mn-lt"/>
                <a:cs typeface="+mn-lt"/>
              </a:rPr>
              <a:t>Why do food handlers wear a blue plaster? Research this before next lesson and record your answer in your workbook.</a:t>
            </a:r>
          </a:p>
          <a:p>
            <a:pPr marL="457200" indent="-457200">
              <a:buAutoNum type="arabicPeriod"/>
            </a:pPr>
            <a:endParaRPr lang="en-GB" sz="2400" dirty="0">
              <a:latin typeface="Arial"/>
              <a:ea typeface="+mn-lt"/>
              <a:cs typeface="+mn-lt"/>
            </a:endParaRPr>
          </a:p>
          <a:p>
            <a:pPr marL="457200" indent="-457200">
              <a:buAutoNum type="arabicPeriod"/>
            </a:pPr>
            <a:r>
              <a:rPr lang="en-GB" sz="2400" b="1" dirty="0">
                <a:latin typeface="Arial"/>
                <a:cs typeface="Arial"/>
              </a:rPr>
              <a:t>Choose one </a:t>
            </a:r>
            <a:r>
              <a:rPr lang="en-GB" sz="2400" dirty="0">
                <a:latin typeface="Arial"/>
                <a:cs typeface="Arial"/>
              </a:rPr>
              <a:t>of your food room hygiene rules from Activity 4. </a:t>
            </a:r>
            <a:r>
              <a:rPr lang="en-GB" sz="2400" b="1" dirty="0">
                <a:latin typeface="Arial"/>
                <a:cs typeface="Arial"/>
              </a:rPr>
              <a:t>Create </a:t>
            </a:r>
            <a:r>
              <a:rPr lang="en-GB" sz="2400" dirty="0">
                <a:latin typeface="Arial"/>
                <a:cs typeface="Arial"/>
              </a:rPr>
              <a:t>a </a:t>
            </a:r>
            <a:r>
              <a:rPr lang="en-GB" sz="2400" b="1" dirty="0">
                <a:latin typeface="Arial"/>
                <a:cs typeface="Arial"/>
              </a:rPr>
              <a:t>poster</a:t>
            </a:r>
            <a:r>
              <a:rPr lang="en-GB" sz="2400" dirty="0">
                <a:latin typeface="Arial"/>
                <a:cs typeface="Arial"/>
              </a:rPr>
              <a:t> for this rule to be</a:t>
            </a:r>
            <a:br>
              <a:rPr lang="en-GB" sz="2400" dirty="0">
                <a:latin typeface="Arial"/>
                <a:cs typeface="Arial"/>
              </a:rPr>
            </a:br>
            <a:r>
              <a:rPr lang="en-GB" sz="2400" dirty="0">
                <a:latin typeface="Arial"/>
                <a:cs typeface="Arial"/>
              </a:rPr>
              <a:t>displayed in the food room.</a:t>
            </a:r>
          </a:p>
        </p:txBody>
      </p:sp>
    </p:spTree>
    <p:extLst>
      <p:ext uri="{BB962C8B-B14F-4D97-AF65-F5344CB8AC3E}">
        <p14:creationId xmlns:p14="http://schemas.microsoft.com/office/powerpoint/2010/main" val="26640768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346C6A-4EF2-4C16-BA13-59D478ED682B}"/>
              </a:ext>
            </a:extLst>
          </p:cNvPr>
          <p:cNvSpPr txBox="1"/>
          <p:nvPr/>
        </p:nvSpPr>
        <p:spPr>
          <a:xfrm>
            <a:off x="356745" y="3039915"/>
            <a:ext cx="4844429" cy="9233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54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Great work!</a:t>
            </a:r>
            <a:endParaRPr lang="en-US" sz="2800" dirty="0">
              <a:solidFill>
                <a:srgbClr val="333333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000CE3-F63C-41C5-A75C-684F21D420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461811" y="0"/>
            <a:ext cx="4738577" cy="6858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2F024DB7-D17E-4BA4-9244-23BF0060B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188" y="2169000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752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2534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0B7833-9BE4-4EDE-9736-AB0640C620E9}"/>
              </a:ext>
            </a:extLst>
          </p:cNvPr>
          <p:cNvSpPr txBox="1"/>
          <p:nvPr/>
        </p:nvSpPr>
        <p:spPr>
          <a:xfrm>
            <a:off x="451621" y="1855061"/>
            <a:ext cx="960677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By the end of the lesson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must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Define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safe and hygienic working practices when</a:t>
            </a:r>
            <a:b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food is prepared and cooked.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Discuss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how this can be achieved by a food handler.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Identify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good personal hygiene and correct food handler uniform.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You may also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Evaluate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risks linked to poor personal hygiene in food preparation.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Suggest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ways to prevent these risks.</a:t>
            </a:r>
          </a:p>
        </p:txBody>
      </p:sp>
    </p:spTree>
    <p:extLst>
      <p:ext uri="{BB962C8B-B14F-4D97-AF65-F5344CB8AC3E}">
        <p14:creationId xmlns:p14="http://schemas.microsoft.com/office/powerpoint/2010/main" val="34201279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Food Poisoning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52984" y="2345014"/>
            <a:ext cx="583508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4.5 million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people a year suffer from food poisoning in the UK.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Most cases go unreported.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Most cases of food poisoning are due</a:t>
            </a:r>
            <a:b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to simple mistakes made during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preparation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processing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or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storage</a:t>
            </a:r>
            <a:b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of food.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3EE7DDF-E8AA-4173-81F2-9222BB0E0D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867933" y="4359058"/>
            <a:ext cx="4881155" cy="1925375"/>
            <a:chOff x="5752010" y="4359058"/>
            <a:chExt cx="4881155" cy="1925375"/>
          </a:xfrm>
          <a:solidFill>
            <a:srgbClr val="A098FA"/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ADA3C782-06D3-4782-AAA2-41CFA4B83DB3}"/>
                </a:ext>
              </a:extLst>
            </p:cNvPr>
            <p:cNvSpPr/>
            <p:nvPr/>
          </p:nvSpPr>
          <p:spPr>
            <a:xfrm>
              <a:off x="5752010" y="4359058"/>
              <a:ext cx="4881155" cy="19253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3763FEE-B89F-47C4-88EB-B02BF8FAE9C5}"/>
                </a:ext>
              </a:extLst>
            </p:cNvPr>
            <p:cNvSpPr txBox="1"/>
            <p:nvPr/>
          </p:nvSpPr>
          <p:spPr>
            <a:xfrm>
              <a:off x="6731725" y="4506137"/>
              <a:ext cx="3901440" cy="1323439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r>
                <a:rPr lang="en-GB" sz="2000" b="1" i="0" u="none" strike="noStrike" dirty="0">
                  <a:solidFill>
                    <a:srgbClr val="333333"/>
                  </a:solidFill>
                  <a:effectLst/>
                  <a:latin typeface="Arial"/>
                  <a:cs typeface="Arial"/>
                </a:rPr>
                <a:t>Food </a:t>
              </a:r>
              <a:r>
                <a:rPr lang="en-GB" sz="2000" b="1" dirty="0">
                  <a:solidFill>
                    <a:srgbClr val="333333"/>
                  </a:solidFill>
                  <a:latin typeface="Arial"/>
                  <a:cs typeface="Arial"/>
                </a:rPr>
                <a:t>poisoning - </a:t>
              </a:r>
              <a:r>
                <a:rPr lang="en-GB" sz="2000" dirty="0">
                  <a:solidFill>
                    <a:srgbClr val="333333"/>
                  </a:solidFill>
                  <a:latin typeface="Arial"/>
                  <a:cs typeface="Arial"/>
                </a:rPr>
                <a:t>illness caused by bacteria or other toxins in food, typically</a:t>
              </a:r>
              <a:br>
                <a:rPr lang="en-GB" sz="2000" dirty="0">
                  <a:latin typeface="Arial" panose="020B0604020202020204" pitchFamily="34" charset="0"/>
                </a:rPr>
              </a:br>
              <a:r>
                <a:rPr lang="en-GB" sz="2000" dirty="0">
                  <a:solidFill>
                    <a:srgbClr val="333333"/>
                  </a:solidFill>
                  <a:latin typeface="Arial"/>
                  <a:cs typeface="Arial"/>
                </a:rPr>
                <a:t>with vomiting and diarrhoea.</a:t>
              </a:r>
              <a:endParaRPr lang="en-US" dirty="0"/>
            </a:p>
          </p:txBody>
        </p:sp>
        <p:pic>
          <p:nvPicPr>
            <p:cNvPr id="24" name="Picture 23" descr="Icon&#10;&#10;Description automatically generated">
              <a:extLst>
                <a:ext uri="{FF2B5EF4-FFF2-40B4-BE49-F238E27FC236}">
                  <a16:creationId xmlns:a16="http://schemas.microsoft.com/office/drawing/2014/main" id="{575A95A9-CFAA-458F-8E6F-1CF5D068DA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35868" y="4494492"/>
              <a:ext cx="612000" cy="614928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19594936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452438" y="1243013"/>
            <a:ext cx="8232662" cy="1077218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Food Handler Clothing and Footwear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52984" y="2564605"/>
            <a:ext cx="739466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To prevent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cross contamination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, all food handlers must maintain a high level of personal hygiene.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 food handler must wear clothing that is: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Suitable.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Clean.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Protective.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3EE7DDF-E8AA-4173-81F2-9222BB0E0D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548717" y="4238307"/>
            <a:ext cx="4881155" cy="1994640"/>
            <a:chOff x="5752010" y="3949983"/>
            <a:chExt cx="4881155" cy="1994640"/>
          </a:xfrm>
          <a:solidFill>
            <a:srgbClr val="A098FA"/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ADA3C782-06D3-4782-AAA2-41CFA4B83DB3}"/>
                </a:ext>
              </a:extLst>
            </p:cNvPr>
            <p:cNvSpPr/>
            <p:nvPr/>
          </p:nvSpPr>
          <p:spPr>
            <a:xfrm>
              <a:off x="5752010" y="3949983"/>
              <a:ext cx="4881155" cy="19946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3763FEE-B89F-47C4-88EB-B02BF8FAE9C5}"/>
                </a:ext>
              </a:extLst>
            </p:cNvPr>
            <p:cNvSpPr txBox="1"/>
            <p:nvPr/>
          </p:nvSpPr>
          <p:spPr>
            <a:xfrm>
              <a:off x="6721653" y="4147712"/>
              <a:ext cx="3901440" cy="1631216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r>
                <a:rPr lang="en-GB" sz="2000" b="1" dirty="0">
                  <a:solidFill>
                    <a:srgbClr val="333333"/>
                  </a:solidFill>
                  <a:latin typeface="Arial"/>
                  <a:cs typeface="Arial"/>
                </a:rPr>
                <a:t>Cross-contamination - </a:t>
              </a:r>
              <a:r>
                <a:rPr lang="en-GB" sz="2000" dirty="0">
                  <a:solidFill>
                    <a:srgbClr val="333333"/>
                  </a:solidFill>
                  <a:latin typeface="Arial"/>
                  <a:cs typeface="Arial"/>
                </a:rPr>
                <a:t>when bacteria or other microorganisms are transferred from one substance or object to another, with harmful effect.</a:t>
              </a:r>
              <a:endParaRPr lang="en-GB" sz="20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4" name="Picture 23" descr="Icon&#10;&#10;Description automatically generated">
              <a:extLst>
                <a:ext uri="{FF2B5EF4-FFF2-40B4-BE49-F238E27FC236}">
                  <a16:creationId xmlns:a16="http://schemas.microsoft.com/office/drawing/2014/main" id="{575A95A9-CFAA-458F-8E6F-1CF5D068DA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65817" y="4147712"/>
              <a:ext cx="612000" cy="614928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26087419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452438" y="1243013"/>
            <a:ext cx="8232662" cy="1077218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Food Handler Clothing and Footwear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52984" y="2749654"/>
            <a:ext cx="85416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As well as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protecting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chef, a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clean uniform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shows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professionalism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high standards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which should be expected of a chef or food handler.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65DA025-BD32-B494-6D42-482A9375FF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867933" y="3742660"/>
            <a:ext cx="4881155" cy="1975422"/>
            <a:chOff x="5752010" y="3742660"/>
            <a:chExt cx="4881155" cy="1975422"/>
          </a:xfrm>
          <a:solidFill>
            <a:srgbClr val="A098FA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AB23EF6-DEAF-B543-E2BC-888F7731C601}"/>
                </a:ext>
              </a:extLst>
            </p:cNvPr>
            <p:cNvSpPr/>
            <p:nvPr/>
          </p:nvSpPr>
          <p:spPr>
            <a:xfrm>
              <a:off x="5752010" y="3742660"/>
              <a:ext cx="4881155" cy="197542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12578C2-18F9-24B8-C012-6581669E17DA}"/>
                </a:ext>
              </a:extLst>
            </p:cNvPr>
            <p:cNvSpPr txBox="1"/>
            <p:nvPr/>
          </p:nvSpPr>
          <p:spPr>
            <a:xfrm>
              <a:off x="6731725" y="3914674"/>
              <a:ext cx="3901440" cy="1631216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r>
                <a:rPr lang="en-GB" sz="2000" b="1" i="0" u="none" strike="noStrike" dirty="0">
                  <a:solidFill>
                    <a:srgbClr val="333333"/>
                  </a:solidFill>
                  <a:effectLst/>
                  <a:latin typeface="Arial"/>
                  <a:cs typeface="Arial"/>
                </a:rPr>
                <a:t>Food handler</a:t>
              </a:r>
              <a:r>
                <a:rPr lang="en-GB" sz="2000" b="1" dirty="0">
                  <a:solidFill>
                    <a:srgbClr val="333333"/>
                  </a:solidFill>
                  <a:latin typeface="Arial"/>
                  <a:cs typeface="Arial"/>
                </a:rPr>
                <a:t> – </a:t>
              </a:r>
              <a:r>
                <a:rPr lang="en-GB" sz="2000" dirty="0">
                  <a:solidFill>
                    <a:srgbClr val="333333"/>
                  </a:solidFill>
                  <a:latin typeface="Arial"/>
                  <a:cs typeface="Arial"/>
                </a:rPr>
                <a:t>a person who directly touch open food as part of their work, for example chefs, wait staff or school canteen workers.</a:t>
              </a:r>
              <a:endParaRPr lang="en-US" dirty="0"/>
            </a:p>
          </p:txBody>
        </p:sp>
        <p:pic>
          <p:nvPicPr>
            <p:cNvPr id="7" name="Picture 6" descr="Icon&#10;&#10;Description automatically generated">
              <a:extLst>
                <a:ext uri="{FF2B5EF4-FFF2-40B4-BE49-F238E27FC236}">
                  <a16:creationId xmlns:a16="http://schemas.microsoft.com/office/drawing/2014/main" id="{1F45F247-72CE-6E8C-4B9D-87305148E3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65817" y="3949983"/>
              <a:ext cx="612000" cy="614928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19706206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1: The Food Handler Uniform</a:t>
            </a:r>
            <a:endParaRPr lang="en-US" sz="1400" dirty="0">
              <a:solidFill>
                <a:srgbClr val="33333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+mn-lt"/>
              </a:rPr>
              <a:t>10 minutes</a:t>
            </a:r>
            <a:endParaRPr lang="en-US" dirty="0">
              <a:solidFill>
                <a:srgbClr val="333333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32B1B3-BC68-4B85-AAE6-756A04FC6AAF}"/>
              </a:ext>
            </a:extLst>
          </p:cNvPr>
          <p:cNvSpPr txBox="1"/>
          <p:nvPr/>
        </p:nvSpPr>
        <p:spPr>
          <a:xfrm>
            <a:off x="462255" y="2831860"/>
            <a:ext cx="47856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Identify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key features of the food handler’s uniform on the left.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5E1193E-9A6B-9765-E4D6-0B102CAC4C08}"/>
              </a:ext>
            </a:extLst>
          </p:cNvPr>
          <p:cNvSpPr txBox="1"/>
          <p:nvPr/>
        </p:nvSpPr>
        <p:spPr>
          <a:xfrm>
            <a:off x="462255" y="3944313"/>
            <a:ext cx="44774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Identify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the examples of poor hygiene on the right.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C0705A1-5AEF-2507-16C8-DFD90FEBEC81}"/>
              </a:ext>
            </a:extLst>
          </p:cNvPr>
          <p:cNvSpPr txBox="1"/>
          <p:nvPr/>
        </p:nvSpPr>
        <p:spPr>
          <a:xfrm>
            <a:off x="462255" y="1973073"/>
            <a:ext cx="47856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In your workbook:</a:t>
            </a: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99800BB-9754-9E9C-B46B-F7A151B78B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42913" y="4890977"/>
            <a:ext cx="5093184" cy="1355337"/>
            <a:chOff x="442913" y="4890977"/>
            <a:chExt cx="5093184" cy="1355337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492C60D-D498-4F0E-B78E-580BE9333EB8}"/>
                </a:ext>
              </a:extLst>
            </p:cNvPr>
            <p:cNvSpPr/>
            <p:nvPr/>
          </p:nvSpPr>
          <p:spPr>
            <a:xfrm>
              <a:off x="442913" y="4890977"/>
              <a:ext cx="5093184" cy="1346311"/>
            </a:xfrm>
            <a:prstGeom prst="rect">
              <a:avLst/>
            </a:prstGeom>
            <a:solidFill>
              <a:srgbClr val="78F9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10" name="Picture 9" descr="Text, logo&#10;&#10;Description automatically generated">
              <a:extLst>
                <a:ext uri="{FF2B5EF4-FFF2-40B4-BE49-F238E27FC236}">
                  <a16:creationId xmlns:a16="http://schemas.microsoft.com/office/drawing/2014/main" id="{3B0A2ED4-98AD-4D23-9525-D09B1CE589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4402" y="4997951"/>
              <a:ext cx="640081" cy="640081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97CA11F-B52E-4750-85AC-F75CE7933D36}"/>
                </a:ext>
              </a:extLst>
            </p:cNvPr>
            <p:cNvSpPr txBox="1"/>
            <p:nvPr/>
          </p:nvSpPr>
          <p:spPr>
            <a:xfrm>
              <a:off x="1395490" y="4922875"/>
              <a:ext cx="4140606" cy="1323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2000" b="1" dirty="0">
                  <a:solidFill>
                    <a:srgbClr val="333333"/>
                  </a:solidFill>
                  <a:latin typeface="Arial" panose="020B0604020202020204" pitchFamily="34" charset="0"/>
                </a:rPr>
                <a:t>Stretch and challenge: </a:t>
              </a:r>
              <a:r>
                <a:rPr lang="en-GB" sz="2000" dirty="0">
                  <a:solidFill>
                    <a:srgbClr val="333333"/>
                  </a:solidFill>
                  <a:latin typeface="Arial" panose="020B0604020202020204" pitchFamily="34" charset="0"/>
                </a:rPr>
                <a:t>Can you </a:t>
              </a:r>
              <a:r>
                <a:rPr lang="en-GB" sz="2000" b="1" dirty="0">
                  <a:solidFill>
                    <a:srgbClr val="333333"/>
                  </a:solidFill>
                  <a:latin typeface="Arial" panose="020B0604020202020204" pitchFamily="34" charset="0"/>
                </a:rPr>
                <a:t>explain</a:t>
              </a:r>
              <a:r>
                <a:rPr lang="en-GB" sz="2000" dirty="0">
                  <a:solidFill>
                    <a:srgbClr val="333333"/>
                  </a:solidFill>
                  <a:latin typeface="Arial" panose="020B0604020202020204" pitchFamily="34" charset="0"/>
                </a:rPr>
                <a:t> why the food handler must wear each item of uniform you have identified?</a:t>
              </a:r>
            </a:p>
          </p:txBody>
        </p:sp>
      </p:grpSp>
      <p:pic>
        <p:nvPicPr>
          <p:cNvPr id="21" name="Picture 20" descr="A food handler with clean uniform on one side and an unclean uniform on the other.">
            <a:extLst>
              <a:ext uri="{FF2B5EF4-FFF2-40B4-BE49-F238E27FC236}">
                <a16:creationId xmlns:a16="http://schemas.microsoft.com/office/drawing/2014/main" id="{11FACAC6-D568-CBBC-BB2C-AC2CE9C035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3" r="725" b="34074"/>
          <a:stretch/>
        </p:blipFill>
        <p:spPr>
          <a:xfrm>
            <a:off x="5899083" y="1895475"/>
            <a:ext cx="3607736" cy="43180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788250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036357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28"/>
  <p:tag name="ARTICULATE_DESIGN_ID_TITLE SCREEN" val="iYNOYRqm"/>
  <p:tag name="ARTICULATE_DESIGN_ID_FEATURE SCREENS" val="LgVtuIzj"/>
  <p:tag name="ARTICULATE_DESIGN_ID_CONTENT SCREENS" val="kwq70AO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sc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eature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itle sc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19" ma:contentTypeDescription="Create a new document." ma:contentTypeScope="" ma:versionID="e1b4706170bba19bdd62bc2239e3c014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6d4f9b4507ac5bf6199209d56744cdd3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3a673d0-6c97-4602-af76-52d498a4d789">
      <UserInfo>
        <DisplayName/>
        <AccountId xsi:nil="true"/>
        <AccountType/>
      </UserInfo>
    </SharedWithUsers>
    <_ip_UnifiedCompliancePolicyUIAction xmlns="http://schemas.microsoft.com/sharepoint/v3" xsi:nil="true"/>
    <_ip_UnifiedCompliancePolicyProperties xmlns="http://schemas.microsoft.com/sharepoint/v3" xsi:nil="true"/>
    <TaxCatchAll xmlns="23a673d0-6c97-4602-af76-52d498a4d789" xsi:nil="true"/>
    <lcf76f155ced4ddcb4097134ff3c332f xmlns="8a220d04-cd4c-4a42-a0ef-10d364ba1cb5">
      <Terms xmlns="http://schemas.microsoft.com/office/infopath/2007/PartnerControls"/>
    </lcf76f155ced4ddcb4097134ff3c332f>
    <Checked xmlns="8a220d04-cd4c-4a42-a0ef-10d364ba1cb5">true</Checked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1E3C057-F919-4475-950B-CF57FD4B44B3}"/>
</file>

<file path=customXml/itemProps2.xml><?xml version="1.0" encoding="utf-8"?>
<ds:datastoreItem xmlns:ds="http://schemas.openxmlformats.org/officeDocument/2006/customXml" ds:itemID="{AE04688A-8E61-4B6F-B39A-F934B423C1C9}">
  <ds:schemaRefs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purl.org/dc/dcmitype/"/>
    <ds:schemaRef ds:uri="http://schemas.openxmlformats.org/package/2006/metadata/core-properties"/>
    <ds:schemaRef ds:uri="23a673d0-6c97-4602-af76-52d498a4d789"/>
    <ds:schemaRef ds:uri="8a220d04-cd4c-4a42-a0ef-10d364ba1cb5"/>
    <ds:schemaRef ds:uri="http://purl.org/dc/terms/"/>
    <ds:schemaRef ds:uri="http://schemas.microsoft.com/sharepoint/v3"/>
    <ds:schemaRef ds:uri="http://schemas.microsoft.com/office/2006/metadata/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7B2D488B-E846-4B07-9089-25C3DAE6919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8822</TotalTime>
  <Words>1274</Words>
  <Application>Microsoft Office PowerPoint</Application>
  <PresentationFormat>Widescreen</PresentationFormat>
  <Paragraphs>159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28</vt:i4>
      </vt:variant>
    </vt:vector>
  </HeadingPairs>
  <TitlesOfParts>
    <vt:vector size="35" baseType="lpstr">
      <vt:lpstr>Arial</vt:lpstr>
      <vt:lpstr>Calibri</vt:lpstr>
      <vt:lpstr>Verdana</vt:lpstr>
      <vt:lpstr>Title screen</vt:lpstr>
      <vt:lpstr>Feature screens</vt:lpstr>
      <vt:lpstr>Content screens</vt:lpstr>
      <vt:lpstr>Title screen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Lee Guthrie</cp:lastModifiedBy>
  <cp:revision>1</cp:revision>
  <dcterms:created xsi:type="dcterms:W3CDTF">2021-11-10T12:13:40Z</dcterms:created>
  <dcterms:modified xsi:type="dcterms:W3CDTF">2023-01-30T15:07:29Z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ComplianceAssetId">
    <vt:lpwstr/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Order">
    <vt:r8>202200</vt:r8>
  </property>
  <property fmtid="{D5CDD505-2E9C-101B-9397-08002B2CF9AE}" pid="7" name="xd_Signature">
    <vt:bool>false</vt:bool>
  </property>
  <property fmtid="{D5CDD505-2E9C-101B-9397-08002B2CF9AE}" pid="8" name="xd_ProgID">
    <vt:lpwstr/>
  </property>
  <property fmtid="{D5CDD505-2E9C-101B-9397-08002B2CF9AE}" pid="9" name="TemplateUrl">
    <vt:lpwstr/>
  </property>
  <property fmtid="{D5CDD505-2E9C-101B-9397-08002B2CF9AE}" pid="10" name="MediaServiceImageTags">
    <vt:lpwstr/>
  </property>
  <property fmtid="{D5CDD505-2E9C-101B-9397-08002B2CF9AE}" pid="11" name="ArticulateGUID">
    <vt:lpwstr>31E008D8-0E12-412A-A340-1EF7096494B9</vt:lpwstr>
  </property>
  <property fmtid="{D5CDD505-2E9C-101B-9397-08002B2CF9AE}" pid="12" name="ArticulatePath">
    <vt:lpwstr>FC CA1 L1 PPT v1.0_SAMPLE</vt:lpwstr>
  </property>
</Properties>
</file>