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4"/>
    <p:sldMasterId id="2147483648" r:id="rId5"/>
    <p:sldMasterId id="2147483687" r:id="rId6"/>
  </p:sldMasterIdLst>
  <p:sldIdLst>
    <p:sldId id="256" r:id="rId7"/>
    <p:sldId id="257" r:id="rId8"/>
    <p:sldId id="291" r:id="rId9"/>
    <p:sldId id="258" r:id="rId10"/>
    <p:sldId id="293" r:id="rId11"/>
    <p:sldId id="259" r:id="rId12"/>
    <p:sldId id="278" r:id="rId13"/>
    <p:sldId id="294" r:id="rId14"/>
    <p:sldId id="262" r:id="rId15"/>
    <p:sldId id="295" r:id="rId16"/>
    <p:sldId id="296" r:id="rId17"/>
    <p:sldId id="297" r:id="rId18"/>
    <p:sldId id="298" r:id="rId19"/>
    <p:sldId id="306" r:id="rId20"/>
    <p:sldId id="303" r:id="rId21"/>
    <p:sldId id="282" r:id="rId22"/>
    <p:sldId id="300" r:id="rId23"/>
    <p:sldId id="299" r:id="rId24"/>
    <p:sldId id="304" r:id="rId25"/>
    <p:sldId id="301" r:id="rId26"/>
    <p:sldId id="305" r:id="rId27"/>
    <p:sldId id="302" r:id="rId28"/>
    <p:sldId id="307" r:id="rId29"/>
    <p:sldId id="263" r:id="rId30"/>
    <p:sldId id="287" r:id="rId31"/>
    <p:sldId id="283" r:id="rId32"/>
    <p:sldId id="264" r:id="rId33"/>
    <p:sldId id="265" r:id="rId34"/>
    <p:sldId id="267" r:id="rId35"/>
  </p:sldIdLst>
  <p:sldSz cx="12192000" cy="6858000"/>
  <p:notesSz cx="6858000" cy="9144000"/>
  <p:custDataLst>
    <p:tags r:id="rId3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anessa Mongey" initials="VM" lastIdx="1" clrIdx="0">
    <p:extLst>
      <p:ext uri="{19B8F6BF-5375-455C-9EA6-DF929625EA0E}">
        <p15:presenceInfo xmlns:p15="http://schemas.microsoft.com/office/powerpoint/2012/main" userId="S::VanessaMongey@ncfe.org.uk::10ff5935-b405-410e-8639-ec0d20fef13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A098FA"/>
    <a:srgbClr val="78F9D4"/>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6D37DCE-599B-43F2-B135-BA37026F6A05}" v="13" dt="2023-01-30T15:08:28.16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608" autoAdjust="0"/>
    <p:restoredTop sz="86385" autoAdjust="0"/>
  </p:normalViewPr>
  <p:slideViewPr>
    <p:cSldViewPr snapToGrid="0">
      <p:cViewPr varScale="1">
        <p:scale>
          <a:sx n="62" d="100"/>
          <a:sy n="62" d="100"/>
        </p:scale>
        <p:origin x="84" y="870"/>
      </p:cViewPr>
      <p:guideLst/>
    </p:cSldViewPr>
  </p:slideViewPr>
  <p:outlineViewPr>
    <p:cViewPr>
      <p:scale>
        <a:sx n="33" d="100"/>
        <a:sy n="33" d="100"/>
      </p:scale>
      <p:origin x="0" y="0"/>
    </p:cViewPr>
  </p:outlineViewPr>
  <p:notesTextViewPr>
    <p:cViewPr>
      <p:scale>
        <a:sx n="1" d="1"/>
        <a:sy n="1" d="1"/>
      </p:scale>
      <p:origin x="0" y="0"/>
    </p:cViewPr>
  </p:notesTextViewPr>
  <p:gridSpacing cx="45000" cy="450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viewProps" Target="viewProps.xml"/><Relationship Id="rId21" Type="http://schemas.openxmlformats.org/officeDocument/2006/relationships/slide" Target="slides/slide15.xml"/><Relationship Id="rId34" Type="http://schemas.openxmlformats.org/officeDocument/2006/relationships/slide" Target="slides/slide28.xml"/><Relationship Id="rId42" Type="http://schemas.microsoft.com/office/2016/11/relationships/changesInfo" Target="changesInfos/changesInfo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tags" Target="tags/tag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microsoft.com/office/2015/10/relationships/revisionInfo" Target="revisionInfo.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a Sleeman" userId="02fb0ba4-373b-41b1-9639-1757c10d6bd5" providerId="ADAL" clId="{F61EFADE-722B-4EF9-AF23-C64F0B073EE6}"/>
    <pc:docChg chg="undo custSel modSld">
      <pc:chgData name="Laura Sleeman" userId="02fb0ba4-373b-41b1-9639-1757c10d6bd5" providerId="ADAL" clId="{F61EFADE-722B-4EF9-AF23-C64F0B073EE6}" dt="2022-07-06T17:27:04.786" v="945" actId="20577"/>
      <pc:docMkLst>
        <pc:docMk/>
      </pc:docMkLst>
      <pc:sldChg chg="addSp delSp modSp mod">
        <pc:chgData name="Laura Sleeman" userId="02fb0ba4-373b-41b1-9639-1757c10d6bd5" providerId="ADAL" clId="{F61EFADE-722B-4EF9-AF23-C64F0B073EE6}" dt="2022-07-06T15:45:35.599" v="116" actId="20577"/>
        <pc:sldMkLst>
          <pc:docMk/>
          <pc:sldMk cId="3015144728" sldId="256"/>
        </pc:sldMkLst>
        <pc:spChg chg="mod">
          <ac:chgData name="Laura Sleeman" userId="02fb0ba4-373b-41b1-9639-1757c10d6bd5" providerId="ADAL" clId="{F61EFADE-722B-4EF9-AF23-C64F0B073EE6}" dt="2022-07-06T15:45:35.599" v="116" actId="20577"/>
          <ac:spMkLst>
            <pc:docMk/>
            <pc:sldMk cId="3015144728" sldId="256"/>
            <ac:spMk id="2" creationId="{C8FDA571-6C94-441F-9983-D2E6861FD27A}"/>
          </ac:spMkLst>
        </pc:spChg>
        <pc:spChg chg="del mod">
          <ac:chgData name="Laura Sleeman" userId="02fb0ba4-373b-41b1-9639-1757c10d6bd5" providerId="ADAL" clId="{F61EFADE-722B-4EF9-AF23-C64F0B073EE6}" dt="2022-07-06T15:45:30.351" v="115" actId="478"/>
          <ac:spMkLst>
            <pc:docMk/>
            <pc:sldMk cId="3015144728" sldId="256"/>
            <ac:spMk id="4" creationId="{5165BC95-29B2-439F-8B7C-5863CEED1CCD}"/>
          </ac:spMkLst>
        </pc:spChg>
        <pc:spChg chg="add mod">
          <ac:chgData name="Laura Sleeman" userId="02fb0ba4-373b-41b1-9639-1757c10d6bd5" providerId="ADAL" clId="{F61EFADE-722B-4EF9-AF23-C64F0B073EE6}" dt="2022-07-06T15:45:25.663" v="114" actId="20577"/>
          <ac:spMkLst>
            <pc:docMk/>
            <pc:sldMk cId="3015144728" sldId="256"/>
            <ac:spMk id="5" creationId="{F10446B7-F450-7812-65F1-53EC47928A0C}"/>
          </ac:spMkLst>
        </pc:spChg>
      </pc:sldChg>
      <pc:sldChg chg="modSp mod">
        <pc:chgData name="Laura Sleeman" userId="02fb0ba4-373b-41b1-9639-1757c10d6bd5" providerId="ADAL" clId="{F61EFADE-722B-4EF9-AF23-C64F0B073EE6}" dt="2022-07-06T15:48:03.457" v="151" actId="20577"/>
        <pc:sldMkLst>
          <pc:docMk/>
          <pc:sldMk cId="4057773510" sldId="257"/>
        </pc:sldMkLst>
        <pc:spChg chg="mod">
          <ac:chgData name="Laura Sleeman" userId="02fb0ba4-373b-41b1-9639-1757c10d6bd5" providerId="ADAL" clId="{F61EFADE-722B-4EF9-AF23-C64F0B073EE6}" dt="2022-07-06T15:47:13.305" v="149" actId="14100"/>
          <ac:spMkLst>
            <pc:docMk/>
            <pc:sldMk cId="4057773510" sldId="257"/>
            <ac:spMk id="3" creationId="{30E4D5F6-185A-43D8-A5E1-37F6707BAC2D}"/>
          </ac:spMkLst>
        </pc:spChg>
        <pc:spChg chg="mod">
          <ac:chgData name="Laura Sleeman" userId="02fb0ba4-373b-41b1-9639-1757c10d6bd5" providerId="ADAL" clId="{F61EFADE-722B-4EF9-AF23-C64F0B073EE6}" dt="2022-07-06T15:48:03.457" v="151" actId="20577"/>
          <ac:spMkLst>
            <pc:docMk/>
            <pc:sldMk cId="4057773510" sldId="257"/>
            <ac:spMk id="15" creationId="{2027D19C-0BFD-C58E-2F64-67DA34D299DC}"/>
          </ac:spMkLst>
        </pc:spChg>
      </pc:sldChg>
      <pc:sldChg chg="modSp mod">
        <pc:chgData name="Laura Sleeman" userId="02fb0ba4-373b-41b1-9639-1757c10d6bd5" providerId="ADAL" clId="{F61EFADE-722B-4EF9-AF23-C64F0B073EE6}" dt="2022-07-06T15:49:13.956" v="158" actId="113"/>
        <pc:sldMkLst>
          <pc:docMk/>
          <pc:sldMk cId="3420127913" sldId="258"/>
        </pc:sldMkLst>
        <pc:spChg chg="mod">
          <ac:chgData name="Laura Sleeman" userId="02fb0ba4-373b-41b1-9639-1757c10d6bd5" providerId="ADAL" clId="{F61EFADE-722B-4EF9-AF23-C64F0B073EE6}" dt="2022-07-06T15:49:13.956" v="158" actId="113"/>
          <ac:spMkLst>
            <pc:docMk/>
            <pc:sldMk cId="3420127913" sldId="258"/>
            <ac:spMk id="3" creationId="{A80B7833-9BE4-4EDE-9736-AB0640C620E9}"/>
          </ac:spMkLst>
        </pc:spChg>
      </pc:sldChg>
      <pc:sldChg chg="modSp mod">
        <pc:chgData name="Laura Sleeman" userId="02fb0ba4-373b-41b1-9639-1757c10d6bd5" providerId="ADAL" clId="{F61EFADE-722B-4EF9-AF23-C64F0B073EE6}" dt="2022-07-06T15:58:48.820" v="657" actId="1076"/>
        <pc:sldMkLst>
          <pc:docMk/>
          <pc:sldMk cId="1959493693" sldId="259"/>
        </pc:sldMkLst>
        <pc:spChg chg="mod">
          <ac:chgData name="Laura Sleeman" userId="02fb0ba4-373b-41b1-9639-1757c10d6bd5" providerId="ADAL" clId="{F61EFADE-722B-4EF9-AF23-C64F0B073EE6}" dt="2022-07-06T15:52:19.715" v="402" actId="20577"/>
          <ac:spMkLst>
            <pc:docMk/>
            <pc:sldMk cId="1959493693" sldId="259"/>
            <ac:spMk id="10" creationId="{436F387C-57B8-45F5-B773-C38CD909376F}"/>
          </ac:spMkLst>
        </pc:spChg>
        <pc:spChg chg="mod">
          <ac:chgData name="Laura Sleeman" userId="02fb0ba4-373b-41b1-9639-1757c10d6bd5" providerId="ADAL" clId="{F61EFADE-722B-4EF9-AF23-C64F0B073EE6}" dt="2022-07-06T15:58:48.820" v="657" actId="1076"/>
          <ac:spMkLst>
            <pc:docMk/>
            <pc:sldMk cId="1959493693" sldId="259"/>
            <ac:spMk id="11" creationId="{077387FA-A62C-499E-B82E-26CC631F013A}"/>
          </ac:spMkLst>
        </pc:spChg>
        <pc:spChg chg="mod">
          <ac:chgData name="Laura Sleeman" userId="02fb0ba4-373b-41b1-9639-1757c10d6bd5" providerId="ADAL" clId="{F61EFADE-722B-4EF9-AF23-C64F0B073EE6}" dt="2022-07-06T15:53:43.620" v="416" actId="20577"/>
          <ac:spMkLst>
            <pc:docMk/>
            <pc:sldMk cId="1959493693" sldId="259"/>
            <ac:spMk id="12" creationId="{3C882455-1352-805E-3201-EF313101B2F8}"/>
          </ac:spMkLst>
        </pc:spChg>
        <pc:spChg chg="mod">
          <ac:chgData name="Laura Sleeman" userId="02fb0ba4-373b-41b1-9639-1757c10d6bd5" providerId="ADAL" clId="{F61EFADE-722B-4EF9-AF23-C64F0B073EE6}" dt="2022-07-06T15:53:58.267" v="424" actId="113"/>
          <ac:spMkLst>
            <pc:docMk/>
            <pc:sldMk cId="1959493693" sldId="259"/>
            <ac:spMk id="23" creationId="{83763FEE-B89F-47C4-88EB-B02BF8FAE9C5}"/>
          </ac:spMkLst>
        </pc:spChg>
      </pc:sldChg>
      <pc:sldChg chg="addSp delSp modSp mod">
        <pc:chgData name="Laura Sleeman" userId="02fb0ba4-373b-41b1-9639-1757c10d6bd5" providerId="ADAL" clId="{F61EFADE-722B-4EF9-AF23-C64F0B073EE6}" dt="2022-07-06T17:27:04.786" v="945" actId="20577"/>
        <pc:sldMkLst>
          <pc:docMk/>
          <pc:sldMk cId="1674363154" sldId="263"/>
        </pc:sldMkLst>
        <pc:spChg chg="mod">
          <ac:chgData name="Laura Sleeman" userId="02fb0ba4-373b-41b1-9639-1757c10d6bd5" providerId="ADAL" clId="{F61EFADE-722B-4EF9-AF23-C64F0B073EE6}" dt="2022-07-06T16:21:43.433" v="908" actId="1076"/>
          <ac:spMkLst>
            <pc:docMk/>
            <pc:sldMk cId="1674363154" sldId="263"/>
            <ac:spMk id="5" creationId="{A9A9B9DF-C3B6-8F36-F3E1-DB87E0EFFF2F}"/>
          </ac:spMkLst>
        </pc:spChg>
        <pc:spChg chg="mod">
          <ac:chgData name="Laura Sleeman" userId="02fb0ba4-373b-41b1-9639-1757c10d6bd5" providerId="ADAL" clId="{F61EFADE-722B-4EF9-AF23-C64F0B073EE6}" dt="2022-07-06T16:20:56.040" v="896" actId="1076"/>
          <ac:spMkLst>
            <pc:docMk/>
            <pc:sldMk cId="1674363154" sldId="263"/>
            <ac:spMk id="6" creationId="{9FCC41B3-6EE1-438A-3BF8-CE3162B409CF}"/>
          </ac:spMkLst>
        </pc:spChg>
        <pc:spChg chg="mod">
          <ac:chgData name="Laura Sleeman" userId="02fb0ba4-373b-41b1-9639-1757c10d6bd5" providerId="ADAL" clId="{F61EFADE-722B-4EF9-AF23-C64F0B073EE6}" dt="2022-07-06T16:22:28.537" v="922" actId="1076"/>
          <ac:spMkLst>
            <pc:docMk/>
            <pc:sldMk cId="1674363154" sldId="263"/>
            <ac:spMk id="7" creationId="{E93864D9-FB85-5D73-7CCA-A166AA0FA144}"/>
          </ac:spMkLst>
        </pc:spChg>
        <pc:spChg chg="mod">
          <ac:chgData name="Laura Sleeman" userId="02fb0ba4-373b-41b1-9639-1757c10d6bd5" providerId="ADAL" clId="{F61EFADE-722B-4EF9-AF23-C64F0B073EE6}" dt="2022-07-06T16:22:17.065" v="919" actId="1076"/>
          <ac:spMkLst>
            <pc:docMk/>
            <pc:sldMk cId="1674363154" sldId="263"/>
            <ac:spMk id="9" creationId="{CAE853A6-24EB-FA2C-B2A9-E5A96D521086}"/>
          </ac:spMkLst>
        </pc:spChg>
        <pc:spChg chg="del mod">
          <ac:chgData name="Laura Sleeman" userId="02fb0ba4-373b-41b1-9639-1757c10d6bd5" providerId="ADAL" clId="{F61EFADE-722B-4EF9-AF23-C64F0B073EE6}" dt="2022-07-06T16:19:15.668" v="868"/>
          <ac:spMkLst>
            <pc:docMk/>
            <pc:sldMk cId="1674363154" sldId="263"/>
            <ac:spMk id="10" creationId="{9E8236E1-004A-5F8C-8688-5237806D8CB6}"/>
          </ac:spMkLst>
        </pc:spChg>
        <pc:spChg chg="del">
          <ac:chgData name="Laura Sleeman" userId="02fb0ba4-373b-41b1-9639-1757c10d6bd5" providerId="ADAL" clId="{F61EFADE-722B-4EF9-AF23-C64F0B073EE6}" dt="2022-07-06T16:17:44.312" v="837" actId="478"/>
          <ac:spMkLst>
            <pc:docMk/>
            <pc:sldMk cId="1674363154" sldId="263"/>
            <ac:spMk id="11" creationId="{9EE36F02-986B-56BC-ADAA-7D26DE92CCBA}"/>
          </ac:spMkLst>
        </pc:spChg>
        <pc:spChg chg="del">
          <ac:chgData name="Laura Sleeman" userId="02fb0ba4-373b-41b1-9639-1757c10d6bd5" providerId="ADAL" clId="{F61EFADE-722B-4EF9-AF23-C64F0B073EE6}" dt="2022-07-06T16:19:41.160" v="883" actId="478"/>
          <ac:spMkLst>
            <pc:docMk/>
            <pc:sldMk cId="1674363154" sldId="263"/>
            <ac:spMk id="12" creationId="{F56096A6-C29A-6FEB-47EF-D624CDF07AD3}"/>
          </ac:spMkLst>
        </pc:spChg>
        <pc:spChg chg="mod">
          <ac:chgData name="Laura Sleeman" userId="02fb0ba4-373b-41b1-9639-1757c10d6bd5" providerId="ADAL" clId="{F61EFADE-722B-4EF9-AF23-C64F0B073EE6}" dt="2022-07-06T17:26:37.001" v="944" actId="20577"/>
          <ac:spMkLst>
            <pc:docMk/>
            <pc:sldMk cId="1674363154" sldId="263"/>
            <ac:spMk id="13" creationId="{78B2D20C-C6FC-EEBA-A4E5-958C78034294}"/>
          </ac:spMkLst>
        </pc:spChg>
        <pc:spChg chg="mod">
          <ac:chgData name="Laura Sleeman" userId="02fb0ba4-373b-41b1-9639-1757c10d6bd5" providerId="ADAL" clId="{F61EFADE-722B-4EF9-AF23-C64F0B073EE6}" dt="2022-07-06T16:22:25.321" v="921" actId="1076"/>
          <ac:spMkLst>
            <pc:docMk/>
            <pc:sldMk cId="1674363154" sldId="263"/>
            <ac:spMk id="14" creationId="{0FC4A5C2-58CD-E95F-9BFA-351403802CB6}"/>
          </ac:spMkLst>
        </pc:spChg>
        <pc:spChg chg="mod">
          <ac:chgData name="Laura Sleeman" userId="02fb0ba4-373b-41b1-9639-1757c10d6bd5" providerId="ADAL" clId="{F61EFADE-722B-4EF9-AF23-C64F0B073EE6}" dt="2022-07-06T16:21:59.345" v="912" actId="1076"/>
          <ac:spMkLst>
            <pc:docMk/>
            <pc:sldMk cId="1674363154" sldId="263"/>
            <ac:spMk id="16" creationId="{3707909F-3831-FD4A-CEC9-329CF1F0D5B6}"/>
          </ac:spMkLst>
        </pc:spChg>
        <pc:spChg chg="mod">
          <ac:chgData name="Laura Sleeman" userId="02fb0ba4-373b-41b1-9639-1757c10d6bd5" providerId="ADAL" clId="{F61EFADE-722B-4EF9-AF23-C64F0B073EE6}" dt="2022-07-06T17:27:04.786" v="945" actId="20577"/>
          <ac:spMkLst>
            <pc:docMk/>
            <pc:sldMk cId="1674363154" sldId="263"/>
            <ac:spMk id="18" creationId="{CC23E136-FA73-BA94-01F3-0F4275C4E62C}"/>
          </ac:spMkLst>
        </pc:spChg>
        <pc:spChg chg="del mod">
          <ac:chgData name="Laura Sleeman" userId="02fb0ba4-373b-41b1-9639-1757c10d6bd5" providerId="ADAL" clId="{F61EFADE-722B-4EF9-AF23-C64F0B073EE6}" dt="2022-07-06T16:18:09.914" v="845"/>
          <ac:spMkLst>
            <pc:docMk/>
            <pc:sldMk cId="1674363154" sldId="263"/>
            <ac:spMk id="19" creationId="{D0E8B056-6287-908D-42C8-686D16A9AC5C}"/>
          </ac:spMkLst>
        </pc:spChg>
        <pc:spChg chg="del">
          <ac:chgData name="Laura Sleeman" userId="02fb0ba4-373b-41b1-9639-1757c10d6bd5" providerId="ADAL" clId="{F61EFADE-722B-4EF9-AF23-C64F0B073EE6}" dt="2022-07-06T16:17:16.264" v="826" actId="478"/>
          <ac:spMkLst>
            <pc:docMk/>
            <pc:sldMk cId="1674363154" sldId="263"/>
            <ac:spMk id="20" creationId="{F587D868-ADF0-F438-DE10-D270ED9FA178}"/>
          </ac:spMkLst>
        </pc:spChg>
        <pc:spChg chg="del mod">
          <ac:chgData name="Laura Sleeman" userId="02fb0ba4-373b-41b1-9639-1757c10d6bd5" providerId="ADAL" clId="{F61EFADE-722B-4EF9-AF23-C64F0B073EE6}" dt="2022-07-06T16:18:53.412" v="860"/>
          <ac:spMkLst>
            <pc:docMk/>
            <pc:sldMk cId="1674363154" sldId="263"/>
            <ac:spMk id="21" creationId="{0CB9403B-E0B4-F028-A53F-3ABB4A56D71B}"/>
          </ac:spMkLst>
        </pc:spChg>
        <pc:spChg chg="mod">
          <ac:chgData name="Laura Sleeman" userId="02fb0ba4-373b-41b1-9639-1757c10d6bd5" providerId="ADAL" clId="{F61EFADE-722B-4EF9-AF23-C64F0B073EE6}" dt="2022-07-06T16:22:15.458" v="918" actId="1076"/>
          <ac:spMkLst>
            <pc:docMk/>
            <pc:sldMk cId="1674363154" sldId="263"/>
            <ac:spMk id="22" creationId="{48924F0E-6EC5-A903-0A94-269908FB96A1}"/>
          </ac:spMkLst>
        </pc:spChg>
        <pc:spChg chg="add mod">
          <ac:chgData name="Laura Sleeman" userId="02fb0ba4-373b-41b1-9639-1757c10d6bd5" providerId="ADAL" clId="{F61EFADE-722B-4EF9-AF23-C64F0B073EE6}" dt="2022-07-06T15:00:01.960" v="35" actId="1076"/>
          <ac:spMkLst>
            <pc:docMk/>
            <pc:sldMk cId="1674363154" sldId="263"/>
            <ac:spMk id="23" creationId="{5DC090DD-2B32-316F-22AB-C94833DD2CBD}"/>
          </ac:spMkLst>
        </pc:spChg>
        <pc:spChg chg="add mod">
          <ac:chgData name="Laura Sleeman" userId="02fb0ba4-373b-41b1-9639-1757c10d6bd5" providerId="ADAL" clId="{F61EFADE-722B-4EF9-AF23-C64F0B073EE6}" dt="2022-07-06T16:22:37.349" v="925" actId="1076"/>
          <ac:spMkLst>
            <pc:docMk/>
            <pc:sldMk cId="1674363154" sldId="263"/>
            <ac:spMk id="24" creationId="{DBADBD97-A567-AA02-5177-76FA100F65DF}"/>
          </ac:spMkLst>
        </pc:spChg>
        <pc:spChg chg="add mod">
          <ac:chgData name="Laura Sleeman" userId="02fb0ba4-373b-41b1-9639-1757c10d6bd5" providerId="ADAL" clId="{F61EFADE-722B-4EF9-AF23-C64F0B073EE6}" dt="2022-07-06T16:22:31.385" v="923" actId="1076"/>
          <ac:spMkLst>
            <pc:docMk/>
            <pc:sldMk cId="1674363154" sldId="263"/>
            <ac:spMk id="25" creationId="{FAED42BE-90E1-27AB-7737-F094102FBF72}"/>
          </ac:spMkLst>
        </pc:spChg>
        <pc:spChg chg="add mod">
          <ac:chgData name="Laura Sleeman" userId="02fb0ba4-373b-41b1-9639-1757c10d6bd5" providerId="ADAL" clId="{F61EFADE-722B-4EF9-AF23-C64F0B073EE6}" dt="2022-07-06T16:22:35.361" v="924" actId="1076"/>
          <ac:spMkLst>
            <pc:docMk/>
            <pc:sldMk cId="1674363154" sldId="263"/>
            <ac:spMk id="26" creationId="{9504FB38-94F6-184E-2638-982D1A247E61}"/>
          </ac:spMkLst>
        </pc:spChg>
        <pc:spChg chg="add del">
          <ac:chgData name="Laura Sleeman" userId="02fb0ba4-373b-41b1-9639-1757c10d6bd5" providerId="ADAL" clId="{F61EFADE-722B-4EF9-AF23-C64F0B073EE6}" dt="2022-07-06T16:18:22.004" v="849" actId="22"/>
          <ac:spMkLst>
            <pc:docMk/>
            <pc:sldMk cId="1674363154" sldId="263"/>
            <ac:spMk id="27" creationId="{22FDF577-3599-A2BE-A91F-9BD46A15B9AE}"/>
          </ac:spMkLst>
        </pc:spChg>
        <pc:spChg chg="add mod">
          <ac:chgData name="Laura Sleeman" userId="02fb0ba4-373b-41b1-9639-1757c10d6bd5" providerId="ADAL" clId="{F61EFADE-722B-4EF9-AF23-C64F0B073EE6}" dt="2022-07-06T16:22:40.226" v="926" actId="1076"/>
          <ac:spMkLst>
            <pc:docMk/>
            <pc:sldMk cId="1674363154" sldId="263"/>
            <ac:spMk id="28" creationId="{D3C159DD-E9C2-4683-57DA-7EAA68F22CAA}"/>
          </ac:spMkLst>
        </pc:spChg>
        <pc:spChg chg="add mod">
          <ac:chgData name="Laura Sleeman" userId="02fb0ba4-373b-41b1-9639-1757c10d6bd5" providerId="ADAL" clId="{F61EFADE-722B-4EF9-AF23-C64F0B073EE6}" dt="2022-07-06T16:22:21.714" v="920" actId="1076"/>
          <ac:spMkLst>
            <pc:docMk/>
            <pc:sldMk cId="1674363154" sldId="263"/>
            <ac:spMk id="29" creationId="{5BF6F4E7-7060-902D-1001-99D55A9069A2}"/>
          </ac:spMkLst>
        </pc:spChg>
        <pc:spChg chg="add mod">
          <ac:chgData name="Laura Sleeman" userId="02fb0ba4-373b-41b1-9639-1757c10d6bd5" providerId="ADAL" clId="{F61EFADE-722B-4EF9-AF23-C64F0B073EE6}" dt="2022-07-06T16:22:04.785" v="915" actId="1076"/>
          <ac:spMkLst>
            <pc:docMk/>
            <pc:sldMk cId="1674363154" sldId="263"/>
            <ac:spMk id="30" creationId="{A2515A56-1170-8B98-5805-B1DB7913DE9F}"/>
          </ac:spMkLst>
        </pc:spChg>
      </pc:sldChg>
      <pc:sldChg chg="modSp mod">
        <pc:chgData name="Laura Sleeman" userId="02fb0ba4-373b-41b1-9639-1757c10d6bd5" providerId="ADAL" clId="{F61EFADE-722B-4EF9-AF23-C64F0B073EE6}" dt="2022-07-06T15:04:47.736" v="99" actId="1076"/>
        <pc:sldMkLst>
          <pc:docMk/>
          <pc:sldMk cId="989488239" sldId="264"/>
        </pc:sldMkLst>
        <pc:spChg chg="mod">
          <ac:chgData name="Laura Sleeman" userId="02fb0ba4-373b-41b1-9639-1757c10d6bd5" providerId="ADAL" clId="{F61EFADE-722B-4EF9-AF23-C64F0B073EE6}" dt="2022-07-06T15:04:36.205" v="95" actId="20577"/>
          <ac:spMkLst>
            <pc:docMk/>
            <pc:sldMk cId="989488239" sldId="264"/>
            <ac:spMk id="7" creationId="{16E25BC8-4797-413D-A7E3-BDF226A40F4F}"/>
          </ac:spMkLst>
        </pc:spChg>
        <pc:picChg chg="mod">
          <ac:chgData name="Laura Sleeman" userId="02fb0ba4-373b-41b1-9639-1757c10d6bd5" providerId="ADAL" clId="{F61EFADE-722B-4EF9-AF23-C64F0B073EE6}" dt="2022-07-06T15:04:47.736" v="99" actId="1076"/>
          <ac:picMkLst>
            <pc:docMk/>
            <pc:sldMk cId="989488239" sldId="264"/>
            <ac:picMk id="4" creationId="{7BDA4C2E-9823-4E32-BDDA-125421455B48}"/>
          </ac:picMkLst>
        </pc:picChg>
        <pc:picChg chg="mod">
          <ac:chgData name="Laura Sleeman" userId="02fb0ba4-373b-41b1-9639-1757c10d6bd5" providerId="ADAL" clId="{F61EFADE-722B-4EF9-AF23-C64F0B073EE6}" dt="2022-07-06T15:04:44.905" v="98" actId="1076"/>
          <ac:picMkLst>
            <pc:docMk/>
            <pc:sldMk cId="989488239" sldId="264"/>
            <ac:picMk id="8" creationId="{F83C56ED-364E-4D96-AE89-D7CD1A0119BE}"/>
          </ac:picMkLst>
        </pc:picChg>
        <pc:picChg chg="mod">
          <ac:chgData name="Laura Sleeman" userId="02fb0ba4-373b-41b1-9639-1757c10d6bd5" providerId="ADAL" clId="{F61EFADE-722B-4EF9-AF23-C64F0B073EE6}" dt="2022-07-06T15:04:40.793" v="96" actId="1076"/>
          <ac:picMkLst>
            <pc:docMk/>
            <pc:sldMk cId="989488239" sldId="264"/>
            <ac:picMk id="9" creationId="{53D47D80-078D-4E1D-AB93-7422561FEC42}"/>
          </ac:picMkLst>
        </pc:picChg>
        <pc:picChg chg="mod">
          <ac:chgData name="Laura Sleeman" userId="02fb0ba4-373b-41b1-9639-1757c10d6bd5" providerId="ADAL" clId="{F61EFADE-722B-4EF9-AF23-C64F0B073EE6}" dt="2022-07-06T15:04:42.985" v="97" actId="1076"/>
          <ac:picMkLst>
            <pc:docMk/>
            <pc:sldMk cId="989488239" sldId="264"/>
            <ac:picMk id="10" creationId="{8CDC63E8-5315-42E4-AC80-A3D86AD0A47D}"/>
          </ac:picMkLst>
        </pc:picChg>
      </pc:sldChg>
      <pc:sldChg chg="modSp mod">
        <pc:chgData name="Laura Sleeman" userId="02fb0ba4-373b-41b1-9639-1757c10d6bd5" providerId="ADAL" clId="{F61EFADE-722B-4EF9-AF23-C64F0B073EE6}" dt="2022-07-06T16:24:40.082" v="939" actId="1076"/>
        <pc:sldMkLst>
          <pc:docMk/>
          <pc:sldMk cId="2664076803" sldId="265"/>
        </pc:sldMkLst>
        <pc:spChg chg="mod">
          <ac:chgData name="Laura Sleeman" userId="02fb0ba4-373b-41b1-9639-1757c10d6bd5" providerId="ADAL" clId="{F61EFADE-722B-4EF9-AF23-C64F0B073EE6}" dt="2022-07-06T16:24:08.113" v="929" actId="1076"/>
          <ac:spMkLst>
            <pc:docMk/>
            <pc:sldMk cId="2664076803" sldId="265"/>
            <ac:spMk id="2" creationId="{FA6340C2-F404-446E-906C-F0A4D395ABB9}"/>
          </ac:spMkLst>
        </pc:spChg>
        <pc:spChg chg="mod">
          <ac:chgData name="Laura Sleeman" userId="02fb0ba4-373b-41b1-9639-1757c10d6bd5" providerId="ADAL" clId="{F61EFADE-722B-4EF9-AF23-C64F0B073EE6}" dt="2022-07-06T16:24:40.082" v="939" actId="1076"/>
          <ac:spMkLst>
            <pc:docMk/>
            <pc:sldMk cId="2664076803" sldId="265"/>
            <ac:spMk id="7" creationId="{B1C65C97-C885-080A-739E-C84C946C5834}"/>
          </ac:spMkLst>
        </pc:spChg>
      </pc:sldChg>
      <pc:sldChg chg="modSp mod">
        <pc:chgData name="Laura Sleeman" userId="02fb0ba4-373b-41b1-9639-1757c10d6bd5" providerId="ADAL" clId="{F61EFADE-722B-4EF9-AF23-C64F0B073EE6}" dt="2022-07-06T15:58:57.524" v="659" actId="1076"/>
        <pc:sldMkLst>
          <pc:docMk/>
          <pc:sldMk cId="2608741966" sldId="278"/>
        </pc:sldMkLst>
        <pc:spChg chg="mod">
          <ac:chgData name="Laura Sleeman" userId="02fb0ba4-373b-41b1-9639-1757c10d6bd5" providerId="ADAL" clId="{F61EFADE-722B-4EF9-AF23-C64F0B073EE6}" dt="2022-07-06T15:55:51.387" v="425" actId="20577"/>
          <ac:spMkLst>
            <pc:docMk/>
            <pc:sldMk cId="2608741966" sldId="278"/>
            <ac:spMk id="10" creationId="{436F387C-57B8-45F5-B773-C38CD909376F}"/>
          </ac:spMkLst>
        </pc:spChg>
        <pc:spChg chg="mod">
          <ac:chgData name="Laura Sleeman" userId="02fb0ba4-373b-41b1-9639-1757c10d6bd5" providerId="ADAL" clId="{F61EFADE-722B-4EF9-AF23-C64F0B073EE6}" dt="2022-07-06T15:58:54.163" v="658" actId="1076"/>
          <ac:spMkLst>
            <pc:docMk/>
            <pc:sldMk cId="2608741966" sldId="278"/>
            <ac:spMk id="11" creationId="{077387FA-A62C-499E-B82E-26CC631F013A}"/>
          </ac:spMkLst>
        </pc:spChg>
        <pc:spChg chg="mod">
          <ac:chgData name="Laura Sleeman" userId="02fb0ba4-373b-41b1-9639-1757c10d6bd5" providerId="ADAL" clId="{F61EFADE-722B-4EF9-AF23-C64F0B073EE6}" dt="2022-07-06T15:57:30.596" v="650" actId="113"/>
          <ac:spMkLst>
            <pc:docMk/>
            <pc:sldMk cId="2608741966" sldId="278"/>
            <ac:spMk id="23" creationId="{83763FEE-B89F-47C4-88EB-B02BF8FAE9C5}"/>
          </ac:spMkLst>
        </pc:spChg>
        <pc:grpChg chg="mod">
          <ac:chgData name="Laura Sleeman" userId="02fb0ba4-373b-41b1-9639-1757c10d6bd5" providerId="ADAL" clId="{F61EFADE-722B-4EF9-AF23-C64F0B073EE6}" dt="2022-07-06T15:57:47.318" v="651" actId="1076"/>
          <ac:grpSpMkLst>
            <pc:docMk/>
            <pc:sldMk cId="2608741966" sldId="278"/>
            <ac:grpSpMk id="18" creationId="{33EE7DDF-E8AA-4173-81F2-9222BB0E0DEC}"/>
          </ac:grpSpMkLst>
        </pc:grpChg>
        <pc:picChg chg="mod">
          <ac:chgData name="Laura Sleeman" userId="02fb0ba4-373b-41b1-9639-1757c10d6bd5" providerId="ADAL" clId="{F61EFADE-722B-4EF9-AF23-C64F0B073EE6}" dt="2022-07-06T15:58:57.524" v="659" actId="1076"/>
          <ac:picMkLst>
            <pc:docMk/>
            <pc:sldMk cId="2608741966" sldId="278"/>
            <ac:picMk id="3" creationId="{34193131-3BB6-38AD-4509-624DA9AAAC36}"/>
          </ac:picMkLst>
        </pc:picChg>
      </pc:sldChg>
      <pc:sldChg chg="modSp mod">
        <pc:chgData name="Laura Sleeman" userId="02fb0ba4-373b-41b1-9639-1757c10d6bd5" providerId="ADAL" clId="{F61EFADE-722B-4EF9-AF23-C64F0B073EE6}" dt="2022-07-06T16:13:29.929" v="800" actId="20577"/>
        <pc:sldMkLst>
          <pc:docMk/>
          <pc:sldMk cId="1970620672" sldId="282"/>
        </pc:sldMkLst>
        <pc:spChg chg="mod">
          <ac:chgData name="Laura Sleeman" userId="02fb0ba4-373b-41b1-9639-1757c10d6bd5" providerId="ADAL" clId="{F61EFADE-722B-4EF9-AF23-C64F0B073EE6}" dt="2022-07-06T16:13:29.929" v="800" actId="20577"/>
          <ac:spMkLst>
            <pc:docMk/>
            <pc:sldMk cId="1970620672" sldId="282"/>
            <ac:spMk id="8" creationId="{08308408-2A70-83F4-91D2-C0F94CCA268D}"/>
          </ac:spMkLst>
        </pc:spChg>
        <pc:spChg chg="mod">
          <ac:chgData name="Laura Sleeman" userId="02fb0ba4-373b-41b1-9639-1757c10d6bd5" providerId="ADAL" clId="{F61EFADE-722B-4EF9-AF23-C64F0B073EE6}" dt="2022-07-06T16:09:06.572" v="751" actId="20577"/>
          <ac:spMkLst>
            <pc:docMk/>
            <pc:sldMk cId="1970620672" sldId="282"/>
            <ac:spMk id="10" creationId="{436F387C-57B8-45F5-B773-C38CD909376F}"/>
          </ac:spMkLst>
        </pc:spChg>
      </pc:sldChg>
      <pc:sldChg chg="addSp modSp mod">
        <pc:chgData name="Laura Sleeman" userId="02fb0ba4-373b-41b1-9639-1757c10d6bd5" providerId="ADAL" clId="{F61EFADE-722B-4EF9-AF23-C64F0B073EE6}" dt="2022-07-06T16:22:59.162" v="928" actId="1076"/>
        <pc:sldMkLst>
          <pc:docMk/>
          <pc:sldMk cId="3964998444" sldId="283"/>
        </pc:sldMkLst>
        <pc:spChg chg="mod">
          <ac:chgData name="Laura Sleeman" userId="02fb0ba4-373b-41b1-9639-1757c10d6bd5" providerId="ADAL" clId="{F61EFADE-722B-4EF9-AF23-C64F0B073EE6}" dt="2022-07-06T16:22:59.162" v="928" actId="1076"/>
          <ac:spMkLst>
            <pc:docMk/>
            <pc:sldMk cId="3964998444" sldId="283"/>
            <ac:spMk id="8" creationId="{F4F6AD3F-6BF8-87B9-566D-7CD02C2EB5A6}"/>
          </ac:spMkLst>
        </pc:spChg>
        <pc:spChg chg="add mod">
          <ac:chgData name="Laura Sleeman" userId="02fb0ba4-373b-41b1-9639-1757c10d6bd5" providerId="ADAL" clId="{F61EFADE-722B-4EF9-AF23-C64F0B073EE6}" dt="2022-07-06T15:00:13.616" v="37" actId="20577"/>
          <ac:spMkLst>
            <pc:docMk/>
            <pc:sldMk cId="3964998444" sldId="283"/>
            <ac:spMk id="12" creationId="{BCA6BE45-3207-D481-3B2F-4A681E577CB2}"/>
          </ac:spMkLst>
        </pc:spChg>
      </pc:sldChg>
      <pc:sldChg chg="addSp delSp modSp mod">
        <pc:chgData name="Laura Sleeman" userId="02fb0ba4-373b-41b1-9639-1757c10d6bd5" providerId="ADAL" clId="{F61EFADE-722B-4EF9-AF23-C64F0B073EE6}" dt="2022-07-06T15:58:42.427" v="655" actId="1076"/>
        <pc:sldMkLst>
          <pc:docMk/>
          <pc:sldMk cId="3069480698" sldId="293"/>
        </pc:sldMkLst>
        <pc:spChg chg="mod">
          <ac:chgData name="Laura Sleeman" userId="02fb0ba4-373b-41b1-9639-1757c10d6bd5" providerId="ADAL" clId="{F61EFADE-722B-4EF9-AF23-C64F0B073EE6}" dt="2022-07-06T15:52:23.762" v="403" actId="20577"/>
          <ac:spMkLst>
            <pc:docMk/>
            <pc:sldMk cId="3069480698" sldId="293"/>
            <ac:spMk id="2" creationId="{8BA4BD46-1E74-49B3-8020-99427BE95990}"/>
          </ac:spMkLst>
        </pc:spChg>
        <pc:spChg chg="mod">
          <ac:chgData name="Laura Sleeman" userId="02fb0ba4-373b-41b1-9639-1757c10d6bd5" providerId="ADAL" clId="{F61EFADE-722B-4EF9-AF23-C64F0B073EE6}" dt="2022-07-06T15:58:42.427" v="655" actId="1076"/>
          <ac:spMkLst>
            <pc:docMk/>
            <pc:sldMk cId="3069480698" sldId="293"/>
            <ac:spMk id="4" creationId="{F532B1B3-BC68-4B85-AAE6-756A04FC6AAF}"/>
          </ac:spMkLst>
        </pc:spChg>
        <pc:picChg chg="add mod">
          <ac:chgData name="Laura Sleeman" userId="02fb0ba4-373b-41b1-9639-1757c10d6bd5" providerId="ADAL" clId="{F61EFADE-722B-4EF9-AF23-C64F0B073EE6}" dt="2022-07-06T15:51:24.515" v="401" actId="1076"/>
          <ac:picMkLst>
            <pc:docMk/>
            <pc:sldMk cId="3069480698" sldId="293"/>
            <ac:picMk id="5" creationId="{24EFB6F7-9DAD-F5F9-B8BD-7E8CEC980D2F}"/>
          </ac:picMkLst>
        </pc:picChg>
        <pc:picChg chg="del">
          <ac:chgData name="Laura Sleeman" userId="02fb0ba4-373b-41b1-9639-1757c10d6bd5" providerId="ADAL" clId="{F61EFADE-722B-4EF9-AF23-C64F0B073EE6}" dt="2022-07-06T14:25:56.440" v="18" actId="478"/>
          <ac:picMkLst>
            <pc:docMk/>
            <pc:sldMk cId="3069480698" sldId="293"/>
            <ac:picMk id="7" creationId="{1D7F248A-7D0C-9F0A-C883-D578F606CECF}"/>
          </ac:picMkLst>
        </pc:picChg>
        <pc:picChg chg="mod">
          <ac:chgData name="Laura Sleeman" userId="02fb0ba4-373b-41b1-9639-1757c10d6bd5" providerId="ADAL" clId="{F61EFADE-722B-4EF9-AF23-C64F0B073EE6}" dt="2022-07-06T15:50:44.306" v="288" actId="962"/>
          <ac:picMkLst>
            <pc:docMk/>
            <pc:sldMk cId="3069480698" sldId="293"/>
            <ac:picMk id="18" creationId="{1561294A-2B80-E381-C234-936081C7FA08}"/>
          </ac:picMkLst>
        </pc:picChg>
        <pc:picChg chg="mod">
          <ac:chgData name="Laura Sleeman" userId="02fb0ba4-373b-41b1-9639-1757c10d6bd5" providerId="ADAL" clId="{F61EFADE-722B-4EF9-AF23-C64F0B073EE6}" dt="2022-07-06T15:50:34.180" v="244" actId="962"/>
          <ac:picMkLst>
            <pc:docMk/>
            <pc:sldMk cId="3069480698" sldId="293"/>
            <ac:picMk id="20" creationId="{21806AF9-DCD2-2355-27B6-06E63C758B2C}"/>
          </ac:picMkLst>
        </pc:picChg>
        <pc:picChg chg="mod">
          <ac:chgData name="Laura Sleeman" userId="02fb0ba4-373b-41b1-9639-1757c10d6bd5" providerId="ADAL" clId="{F61EFADE-722B-4EF9-AF23-C64F0B073EE6}" dt="2022-07-06T15:50:18.547" v="184" actId="962"/>
          <ac:picMkLst>
            <pc:docMk/>
            <pc:sldMk cId="3069480698" sldId="293"/>
            <ac:picMk id="23" creationId="{32D80CB3-F115-DFA5-E2B4-A5304DA0A547}"/>
          </ac:picMkLst>
        </pc:picChg>
      </pc:sldChg>
      <pc:sldChg chg="modSp mod">
        <pc:chgData name="Laura Sleeman" userId="02fb0ba4-373b-41b1-9639-1757c10d6bd5" providerId="ADAL" clId="{F61EFADE-722B-4EF9-AF23-C64F0B073EE6}" dt="2022-07-06T16:00:47.861" v="670" actId="20577"/>
        <pc:sldMkLst>
          <pc:docMk/>
          <pc:sldMk cId="3220110795" sldId="294"/>
        </pc:sldMkLst>
        <pc:spChg chg="mod">
          <ac:chgData name="Laura Sleeman" userId="02fb0ba4-373b-41b1-9639-1757c10d6bd5" providerId="ADAL" clId="{F61EFADE-722B-4EF9-AF23-C64F0B073EE6}" dt="2022-07-06T15:57:58.095" v="652" actId="20577"/>
          <ac:spMkLst>
            <pc:docMk/>
            <pc:sldMk cId="3220110795" sldId="294"/>
            <ac:spMk id="2" creationId="{8BA4BD46-1E74-49B3-8020-99427BE95990}"/>
          </ac:spMkLst>
        </pc:spChg>
        <pc:spChg chg="mod">
          <ac:chgData name="Laura Sleeman" userId="02fb0ba4-373b-41b1-9639-1757c10d6bd5" providerId="ADAL" clId="{F61EFADE-722B-4EF9-AF23-C64F0B073EE6}" dt="2022-07-06T15:59:33.036" v="660" actId="1076"/>
          <ac:spMkLst>
            <pc:docMk/>
            <pc:sldMk cId="3220110795" sldId="294"/>
            <ac:spMk id="6" creationId="{88ACD9AC-75E2-43B2-FAF9-2F819A31E1EC}"/>
          </ac:spMkLst>
        </pc:spChg>
        <pc:spChg chg="mod">
          <ac:chgData name="Laura Sleeman" userId="02fb0ba4-373b-41b1-9639-1757c10d6bd5" providerId="ADAL" clId="{F61EFADE-722B-4EF9-AF23-C64F0B073EE6}" dt="2022-07-06T16:00:03.892" v="667" actId="1076"/>
          <ac:spMkLst>
            <pc:docMk/>
            <pc:sldMk cId="3220110795" sldId="294"/>
            <ac:spMk id="7" creationId="{A21FB742-B02A-CD6C-C79E-59862FB97D8C}"/>
          </ac:spMkLst>
        </pc:spChg>
        <pc:spChg chg="mod">
          <ac:chgData name="Laura Sleeman" userId="02fb0ba4-373b-41b1-9639-1757c10d6bd5" providerId="ADAL" clId="{F61EFADE-722B-4EF9-AF23-C64F0B073EE6}" dt="2022-07-06T16:00:47.861" v="670" actId="20577"/>
          <ac:spMkLst>
            <pc:docMk/>
            <pc:sldMk cId="3220110795" sldId="294"/>
            <ac:spMk id="8" creationId="{9A19BA19-5DFA-79E6-3827-DAB321EFAF69}"/>
          </ac:spMkLst>
        </pc:spChg>
        <pc:spChg chg="mod">
          <ac:chgData name="Laura Sleeman" userId="02fb0ba4-373b-41b1-9639-1757c10d6bd5" providerId="ADAL" clId="{F61EFADE-722B-4EF9-AF23-C64F0B073EE6}" dt="2022-07-06T16:00:01.563" v="666" actId="1076"/>
          <ac:spMkLst>
            <pc:docMk/>
            <pc:sldMk cId="3220110795" sldId="294"/>
            <ac:spMk id="9" creationId="{6EC68140-14BB-CC36-CB4E-771EF52C1F9A}"/>
          </ac:spMkLst>
        </pc:spChg>
        <pc:spChg chg="mod">
          <ac:chgData name="Laura Sleeman" userId="02fb0ba4-373b-41b1-9639-1757c10d6bd5" providerId="ADAL" clId="{F61EFADE-722B-4EF9-AF23-C64F0B073EE6}" dt="2022-07-06T15:59:59.467" v="665" actId="1076"/>
          <ac:spMkLst>
            <pc:docMk/>
            <pc:sldMk cId="3220110795" sldId="294"/>
            <ac:spMk id="10" creationId="{11E0256B-9424-772A-2404-EFB6581F0F32}"/>
          </ac:spMkLst>
        </pc:spChg>
        <pc:spChg chg="mod">
          <ac:chgData name="Laura Sleeman" userId="02fb0ba4-373b-41b1-9639-1757c10d6bd5" providerId="ADAL" clId="{F61EFADE-722B-4EF9-AF23-C64F0B073EE6}" dt="2022-07-06T15:59:54.236" v="664" actId="1076"/>
          <ac:spMkLst>
            <pc:docMk/>
            <pc:sldMk cId="3220110795" sldId="294"/>
            <ac:spMk id="11" creationId="{25884F78-E5F9-E6F3-A7D3-C9717631410C}"/>
          </ac:spMkLst>
        </pc:spChg>
      </pc:sldChg>
      <pc:sldChg chg="modSp mod">
        <pc:chgData name="Laura Sleeman" userId="02fb0ba4-373b-41b1-9639-1757c10d6bd5" providerId="ADAL" clId="{F61EFADE-722B-4EF9-AF23-C64F0B073EE6}" dt="2022-07-06T16:02:30.305" v="687" actId="5793"/>
        <pc:sldMkLst>
          <pc:docMk/>
          <pc:sldMk cId="812386979" sldId="295"/>
        </pc:sldMkLst>
        <pc:spChg chg="mod">
          <ac:chgData name="Laura Sleeman" userId="02fb0ba4-373b-41b1-9639-1757c10d6bd5" providerId="ADAL" clId="{F61EFADE-722B-4EF9-AF23-C64F0B073EE6}" dt="2022-07-06T16:01:29.209" v="671" actId="20577"/>
          <ac:spMkLst>
            <pc:docMk/>
            <pc:sldMk cId="812386979" sldId="295"/>
            <ac:spMk id="3" creationId="{19AFA26A-E7DA-4330-A726-3894B77A7BC1}"/>
          </ac:spMkLst>
        </pc:spChg>
        <pc:spChg chg="mod">
          <ac:chgData name="Laura Sleeman" userId="02fb0ba4-373b-41b1-9639-1757c10d6bd5" providerId="ADAL" clId="{F61EFADE-722B-4EF9-AF23-C64F0B073EE6}" dt="2022-07-06T16:02:01.326" v="672" actId="113"/>
          <ac:spMkLst>
            <pc:docMk/>
            <pc:sldMk cId="812386979" sldId="295"/>
            <ac:spMk id="4" creationId="{2AAF973E-6183-490A-BD70-DA78FD82B6B2}"/>
          </ac:spMkLst>
        </pc:spChg>
        <pc:spChg chg="mod">
          <ac:chgData name="Laura Sleeman" userId="02fb0ba4-373b-41b1-9639-1757c10d6bd5" providerId="ADAL" clId="{F61EFADE-722B-4EF9-AF23-C64F0B073EE6}" dt="2022-07-06T16:02:30.305" v="687" actId="5793"/>
          <ac:spMkLst>
            <pc:docMk/>
            <pc:sldMk cId="812386979" sldId="295"/>
            <ac:spMk id="8" creationId="{9520B214-ED1C-BC47-4838-9133F0BEFD42}"/>
          </ac:spMkLst>
        </pc:spChg>
        <pc:spChg chg="mod">
          <ac:chgData name="Laura Sleeman" userId="02fb0ba4-373b-41b1-9639-1757c10d6bd5" providerId="ADAL" clId="{F61EFADE-722B-4EF9-AF23-C64F0B073EE6}" dt="2022-07-06T16:02:19.229" v="679" actId="113"/>
          <ac:spMkLst>
            <pc:docMk/>
            <pc:sldMk cId="812386979" sldId="295"/>
            <ac:spMk id="17" creationId="{1FBC5E3F-30FB-CE90-2798-F8112F3B3E94}"/>
          </ac:spMkLst>
        </pc:spChg>
      </pc:sldChg>
      <pc:sldChg chg="modSp mod">
        <pc:chgData name="Laura Sleeman" userId="02fb0ba4-373b-41b1-9639-1757c10d6bd5" providerId="ADAL" clId="{F61EFADE-722B-4EF9-AF23-C64F0B073EE6}" dt="2022-07-06T16:03:34.797" v="696" actId="1076"/>
        <pc:sldMkLst>
          <pc:docMk/>
          <pc:sldMk cId="1300950807" sldId="296"/>
        </pc:sldMkLst>
        <pc:spChg chg="mod">
          <ac:chgData name="Laura Sleeman" userId="02fb0ba4-373b-41b1-9639-1757c10d6bd5" providerId="ADAL" clId="{F61EFADE-722B-4EF9-AF23-C64F0B073EE6}" dt="2022-07-06T16:03:03.202" v="688" actId="20577"/>
          <ac:spMkLst>
            <pc:docMk/>
            <pc:sldMk cId="1300950807" sldId="296"/>
            <ac:spMk id="3" creationId="{19AFA26A-E7DA-4330-A726-3894B77A7BC1}"/>
          </ac:spMkLst>
        </pc:spChg>
        <pc:spChg chg="mod">
          <ac:chgData name="Laura Sleeman" userId="02fb0ba4-373b-41b1-9639-1757c10d6bd5" providerId="ADAL" clId="{F61EFADE-722B-4EF9-AF23-C64F0B073EE6}" dt="2022-07-06T16:03:23.062" v="695" actId="20577"/>
          <ac:spMkLst>
            <pc:docMk/>
            <pc:sldMk cId="1300950807" sldId="296"/>
            <ac:spMk id="8" creationId="{9520B214-ED1C-BC47-4838-9133F0BEFD42}"/>
          </ac:spMkLst>
        </pc:spChg>
        <pc:grpChg chg="mod">
          <ac:chgData name="Laura Sleeman" userId="02fb0ba4-373b-41b1-9639-1757c10d6bd5" providerId="ADAL" clId="{F61EFADE-722B-4EF9-AF23-C64F0B073EE6}" dt="2022-07-06T16:03:34.797" v="696" actId="1076"/>
          <ac:grpSpMkLst>
            <pc:docMk/>
            <pc:sldMk cId="1300950807" sldId="296"/>
            <ac:grpSpMk id="6" creationId="{129FC045-B717-7028-E82D-C452A4EAD93C}"/>
          </ac:grpSpMkLst>
        </pc:grpChg>
      </pc:sldChg>
      <pc:sldChg chg="delSp modSp mod">
        <pc:chgData name="Laura Sleeman" userId="02fb0ba4-373b-41b1-9639-1757c10d6bd5" providerId="ADAL" clId="{F61EFADE-722B-4EF9-AF23-C64F0B073EE6}" dt="2022-07-06T16:05:46.069" v="713" actId="14100"/>
        <pc:sldMkLst>
          <pc:docMk/>
          <pc:sldMk cId="238556768" sldId="297"/>
        </pc:sldMkLst>
        <pc:spChg chg="mod">
          <ac:chgData name="Laura Sleeman" userId="02fb0ba4-373b-41b1-9639-1757c10d6bd5" providerId="ADAL" clId="{F61EFADE-722B-4EF9-AF23-C64F0B073EE6}" dt="2022-07-06T16:04:01.771" v="697" actId="20577"/>
          <ac:spMkLst>
            <pc:docMk/>
            <pc:sldMk cId="238556768" sldId="297"/>
            <ac:spMk id="3" creationId="{19AFA26A-E7DA-4330-A726-3894B77A7BC1}"/>
          </ac:spMkLst>
        </pc:spChg>
        <pc:spChg chg="mod">
          <ac:chgData name="Laura Sleeman" userId="02fb0ba4-373b-41b1-9639-1757c10d6bd5" providerId="ADAL" clId="{F61EFADE-722B-4EF9-AF23-C64F0B073EE6}" dt="2022-07-06T16:05:46.069" v="713" actId="14100"/>
          <ac:spMkLst>
            <pc:docMk/>
            <pc:sldMk cId="238556768" sldId="297"/>
            <ac:spMk id="7" creationId="{A0C1D917-FD44-609F-B9BD-A54324C865AD}"/>
          </ac:spMkLst>
        </pc:spChg>
        <pc:spChg chg="mod">
          <ac:chgData name="Laura Sleeman" userId="02fb0ba4-373b-41b1-9639-1757c10d6bd5" providerId="ADAL" clId="{F61EFADE-722B-4EF9-AF23-C64F0B073EE6}" dt="2022-07-06T16:05:40.950" v="711" actId="1076"/>
          <ac:spMkLst>
            <pc:docMk/>
            <pc:sldMk cId="238556768" sldId="297"/>
            <ac:spMk id="8" creationId="{9520B214-ED1C-BC47-4838-9133F0BEFD42}"/>
          </ac:spMkLst>
        </pc:spChg>
        <pc:picChg chg="del">
          <ac:chgData name="Laura Sleeman" userId="02fb0ba4-373b-41b1-9639-1757c10d6bd5" providerId="ADAL" clId="{F61EFADE-722B-4EF9-AF23-C64F0B073EE6}" dt="2022-07-06T16:04:39.862" v="698" actId="478"/>
          <ac:picMkLst>
            <pc:docMk/>
            <pc:sldMk cId="238556768" sldId="297"/>
            <ac:picMk id="5" creationId="{1775DF25-2BF1-C7E5-AE29-3EE53DA93225}"/>
          </ac:picMkLst>
        </pc:picChg>
        <pc:picChg chg="mod">
          <ac:chgData name="Laura Sleeman" userId="02fb0ba4-373b-41b1-9639-1757c10d6bd5" providerId="ADAL" clId="{F61EFADE-722B-4EF9-AF23-C64F0B073EE6}" dt="2022-07-06T16:05:43.854" v="712" actId="1076"/>
          <ac:picMkLst>
            <pc:docMk/>
            <pc:sldMk cId="238556768" sldId="297"/>
            <ac:picMk id="9" creationId="{B2D3E90F-BFF9-0C05-7F5A-725CEC5B2C3E}"/>
          </ac:picMkLst>
        </pc:picChg>
        <pc:picChg chg="del">
          <ac:chgData name="Laura Sleeman" userId="02fb0ba4-373b-41b1-9639-1757c10d6bd5" providerId="ADAL" clId="{F61EFADE-722B-4EF9-AF23-C64F0B073EE6}" dt="2022-07-06T16:04:40.805" v="699" actId="478"/>
          <ac:picMkLst>
            <pc:docMk/>
            <pc:sldMk cId="238556768" sldId="297"/>
            <ac:picMk id="11" creationId="{2DEFC1F2-5357-439C-2C3A-DB5C1033FEE1}"/>
          </ac:picMkLst>
        </pc:picChg>
      </pc:sldChg>
      <pc:sldChg chg="modSp mod">
        <pc:chgData name="Laura Sleeman" userId="02fb0ba4-373b-41b1-9639-1757c10d6bd5" providerId="ADAL" clId="{F61EFADE-722B-4EF9-AF23-C64F0B073EE6}" dt="2022-07-06T17:08:51.864" v="940" actId="207"/>
        <pc:sldMkLst>
          <pc:docMk/>
          <pc:sldMk cId="2447905423" sldId="298"/>
        </pc:sldMkLst>
        <pc:spChg chg="mod">
          <ac:chgData name="Laura Sleeman" userId="02fb0ba4-373b-41b1-9639-1757c10d6bd5" providerId="ADAL" clId="{F61EFADE-722B-4EF9-AF23-C64F0B073EE6}" dt="2022-07-06T16:05:55.823" v="714" actId="20577"/>
          <ac:spMkLst>
            <pc:docMk/>
            <pc:sldMk cId="2447905423" sldId="298"/>
            <ac:spMk id="2" creationId="{8BA4BD46-1E74-49B3-8020-99427BE95990}"/>
          </ac:spMkLst>
        </pc:spChg>
        <pc:spChg chg="mod">
          <ac:chgData name="Laura Sleeman" userId="02fb0ba4-373b-41b1-9639-1757c10d6bd5" providerId="ADAL" clId="{F61EFADE-722B-4EF9-AF23-C64F0B073EE6}" dt="2022-07-06T17:08:51.864" v="940" actId="207"/>
          <ac:spMkLst>
            <pc:docMk/>
            <pc:sldMk cId="2447905423" sldId="298"/>
            <ac:spMk id="4" creationId="{73C58B92-62CA-EB0B-855E-6C94105023C1}"/>
          </ac:spMkLst>
        </pc:spChg>
        <pc:spChg chg="mod">
          <ac:chgData name="Laura Sleeman" userId="02fb0ba4-373b-41b1-9639-1757c10d6bd5" providerId="ADAL" clId="{F61EFADE-722B-4EF9-AF23-C64F0B073EE6}" dt="2022-07-06T16:07:31.381" v="737" actId="1076"/>
          <ac:spMkLst>
            <pc:docMk/>
            <pc:sldMk cId="2447905423" sldId="298"/>
            <ac:spMk id="35" creationId="{87354318-5585-4B38-1C4B-892C6E6FA2C2}"/>
          </ac:spMkLst>
        </pc:spChg>
      </pc:sldChg>
      <pc:sldChg chg="modSp mod">
        <pc:chgData name="Laura Sleeman" userId="02fb0ba4-373b-41b1-9639-1757c10d6bd5" providerId="ADAL" clId="{F61EFADE-722B-4EF9-AF23-C64F0B073EE6}" dt="2022-07-06T16:13:23.544" v="799" actId="20577"/>
        <pc:sldMkLst>
          <pc:docMk/>
          <pc:sldMk cId="1985600625" sldId="299"/>
        </pc:sldMkLst>
        <pc:spChg chg="mod">
          <ac:chgData name="Laura Sleeman" userId="02fb0ba4-373b-41b1-9639-1757c10d6bd5" providerId="ADAL" clId="{F61EFADE-722B-4EF9-AF23-C64F0B073EE6}" dt="2022-07-06T16:13:23.544" v="799" actId="20577"/>
          <ac:spMkLst>
            <pc:docMk/>
            <pc:sldMk cId="1985600625" sldId="299"/>
            <ac:spMk id="9" creationId="{D6FF1494-004F-1E19-4C60-6C7814FFEA71}"/>
          </ac:spMkLst>
        </pc:spChg>
        <pc:spChg chg="mod">
          <ac:chgData name="Laura Sleeman" userId="02fb0ba4-373b-41b1-9639-1757c10d6bd5" providerId="ADAL" clId="{F61EFADE-722B-4EF9-AF23-C64F0B073EE6}" dt="2022-07-06T16:10:36.315" v="762" actId="20577"/>
          <ac:spMkLst>
            <pc:docMk/>
            <pc:sldMk cId="1985600625" sldId="299"/>
            <ac:spMk id="10" creationId="{436F387C-57B8-45F5-B773-C38CD909376F}"/>
          </ac:spMkLst>
        </pc:spChg>
      </pc:sldChg>
      <pc:sldChg chg="modSp mod">
        <pc:chgData name="Laura Sleeman" userId="02fb0ba4-373b-41b1-9639-1757c10d6bd5" providerId="ADAL" clId="{F61EFADE-722B-4EF9-AF23-C64F0B073EE6}" dt="2022-07-06T16:10:19.738" v="760" actId="313"/>
        <pc:sldMkLst>
          <pc:docMk/>
          <pc:sldMk cId="2640601851" sldId="300"/>
        </pc:sldMkLst>
        <pc:spChg chg="mod">
          <ac:chgData name="Laura Sleeman" userId="02fb0ba4-373b-41b1-9639-1757c10d6bd5" providerId="ADAL" clId="{F61EFADE-722B-4EF9-AF23-C64F0B073EE6}" dt="2022-07-06T16:10:19.738" v="760" actId="313"/>
          <ac:spMkLst>
            <pc:docMk/>
            <pc:sldMk cId="2640601851" sldId="300"/>
            <ac:spMk id="8" creationId="{08308408-2A70-83F4-91D2-C0F94CCA268D}"/>
          </ac:spMkLst>
        </pc:spChg>
      </pc:sldChg>
      <pc:sldChg chg="modSp mod">
        <pc:chgData name="Laura Sleeman" userId="02fb0ba4-373b-41b1-9639-1757c10d6bd5" providerId="ADAL" clId="{F61EFADE-722B-4EF9-AF23-C64F0B073EE6}" dt="2022-07-06T16:13:20.697" v="798" actId="20577"/>
        <pc:sldMkLst>
          <pc:docMk/>
          <pc:sldMk cId="4256205781" sldId="301"/>
        </pc:sldMkLst>
        <pc:spChg chg="mod">
          <ac:chgData name="Laura Sleeman" userId="02fb0ba4-373b-41b1-9639-1757c10d6bd5" providerId="ADAL" clId="{F61EFADE-722B-4EF9-AF23-C64F0B073EE6}" dt="2022-07-06T16:12:06.435" v="784" actId="20577"/>
          <ac:spMkLst>
            <pc:docMk/>
            <pc:sldMk cId="4256205781" sldId="301"/>
            <ac:spMk id="4" creationId="{F54AD7BB-C7C2-1169-D873-D89B4268633F}"/>
          </ac:spMkLst>
        </pc:spChg>
        <pc:spChg chg="mod">
          <ac:chgData name="Laura Sleeman" userId="02fb0ba4-373b-41b1-9639-1757c10d6bd5" providerId="ADAL" clId="{F61EFADE-722B-4EF9-AF23-C64F0B073EE6}" dt="2022-07-06T16:13:20.697" v="798" actId="20577"/>
          <ac:spMkLst>
            <pc:docMk/>
            <pc:sldMk cId="4256205781" sldId="301"/>
            <ac:spMk id="9" creationId="{D6FF1494-004F-1E19-4C60-6C7814FFEA71}"/>
          </ac:spMkLst>
        </pc:spChg>
      </pc:sldChg>
      <pc:sldChg chg="modSp mod">
        <pc:chgData name="Laura Sleeman" userId="02fb0ba4-373b-41b1-9639-1757c10d6bd5" providerId="ADAL" clId="{F61EFADE-722B-4EF9-AF23-C64F0B073EE6}" dt="2022-07-06T16:13:16.168" v="797" actId="20577"/>
        <pc:sldMkLst>
          <pc:docMk/>
          <pc:sldMk cId="1934932573" sldId="302"/>
        </pc:sldMkLst>
        <pc:spChg chg="mod">
          <ac:chgData name="Laura Sleeman" userId="02fb0ba4-373b-41b1-9639-1757c10d6bd5" providerId="ADAL" clId="{F61EFADE-722B-4EF9-AF23-C64F0B073EE6}" dt="2022-07-06T16:13:11.039" v="796" actId="20577"/>
          <ac:spMkLst>
            <pc:docMk/>
            <pc:sldMk cId="1934932573" sldId="302"/>
            <ac:spMk id="4" creationId="{27BDBE1D-728C-B7E9-2334-6659318478FF}"/>
          </ac:spMkLst>
        </pc:spChg>
        <pc:spChg chg="mod">
          <ac:chgData name="Laura Sleeman" userId="02fb0ba4-373b-41b1-9639-1757c10d6bd5" providerId="ADAL" clId="{F61EFADE-722B-4EF9-AF23-C64F0B073EE6}" dt="2022-07-06T16:13:16.168" v="797" actId="20577"/>
          <ac:spMkLst>
            <pc:docMk/>
            <pc:sldMk cId="1934932573" sldId="302"/>
            <ac:spMk id="9" creationId="{D6FF1494-004F-1E19-4C60-6C7814FFEA71}"/>
          </ac:spMkLst>
        </pc:spChg>
      </pc:sldChg>
      <pc:sldChg chg="modSp mod">
        <pc:chgData name="Laura Sleeman" userId="02fb0ba4-373b-41b1-9639-1757c10d6bd5" providerId="ADAL" clId="{F61EFADE-722B-4EF9-AF23-C64F0B073EE6}" dt="2022-07-06T16:08:55.208" v="749" actId="20577"/>
        <pc:sldMkLst>
          <pc:docMk/>
          <pc:sldMk cId="1286076498" sldId="303"/>
        </pc:sldMkLst>
        <pc:spChg chg="mod">
          <ac:chgData name="Laura Sleeman" userId="02fb0ba4-373b-41b1-9639-1757c10d6bd5" providerId="ADAL" clId="{F61EFADE-722B-4EF9-AF23-C64F0B073EE6}" dt="2022-07-06T16:08:18.330" v="738" actId="20577"/>
          <ac:spMkLst>
            <pc:docMk/>
            <pc:sldMk cId="1286076498" sldId="303"/>
            <ac:spMk id="2" creationId="{8BA4BD46-1E74-49B3-8020-99427BE95990}"/>
          </ac:spMkLst>
        </pc:spChg>
        <pc:spChg chg="mod">
          <ac:chgData name="Laura Sleeman" userId="02fb0ba4-373b-41b1-9639-1757c10d6bd5" providerId="ADAL" clId="{F61EFADE-722B-4EF9-AF23-C64F0B073EE6}" dt="2022-07-06T16:08:55.208" v="749" actId="20577"/>
          <ac:spMkLst>
            <pc:docMk/>
            <pc:sldMk cId="1286076498" sldId="303"/>
            <ac:spMk id="25" creationId="{F6A7608F-6840-5553-51DB-F70310C4D82E}"/>
          </ac:spMkLst>
        </pc:spChg>
        <pc:spChg chg="mod">
          <ac:chgData name="Laura Sleeman" userId="02fb0ba4-373b-41b1-9639-1757c10d6bd5" providerId="ADAL" clId="{F61EFADE-722B-4EF9-AF23-C64F0B073EE6}" dt="2022-07-06T16:08:21.011" v="739" actId="20577"/>
          <ac:spMkLst>
            <pc:docMk/>
            <pc:sldMk cId="1286076498" sldId="303"/>
            <ac:spMk id="28" creationId="{C7D64782-4160-9D9F-84C9-BB6ED0CB959A}"/>
          </ac:spMkLst>
        </pc:spChg>
      </pc:sldChg>
      <pc:sldChg chg="modSp mod">
        <pc:chgData name="Laura Sleeman" userId="02fb0ba4-373b-41b1-9639-1757c10d6bd5" providerId="ADAL" clId="{F61EFADE-722B-4EF9-AF23-C64F0B073EE6}" dt="2022-07-06T16:11:49.169" v="779" actId="20577"/>
        <pc:sldMkLst>
          <pc:docMk/>
          <pc:sldMk cId="2047373586" sldId="304"/>
        </pc:sldMkLst>
        <pc:spChg chg="mod">
          <ac:chgData name="Laura Sleeman" userId="02fb0ba4-373b-41b1-9639-1757c10d6bd5" providerId="ADAL" clId="{F61EFADE-722B-4EF9-AF23-C64F0B073EE6}" dt="2022-07-06T16:11:32.959" v="777" actId="1076"/>
          <ac:spMkLst>
            <pc:docMk/>
            <pc:sldMk cId="2047373586" sldId="304"/>
            <ac:spMk id="9" creationId="{D6FF1494-004F-1E19-4C60-6C7814FFEA71}"/>
          </ac:spMkLst>
        </pc:spChg>
        <pc:spChg chg="mod">
          <ac:chgData name="Laura Sleeman" userId="02fb0ba4-373b-41b1-9639-1757c10d6bd5" providerId="ADAL" clId="{F61EFADE-722B-4EF9-AF23-C64F0B073EE6}" dt="2022-07-06T16:11:49.169" v="779" actId="20577"/>
          <ac:spMkLst>
            <pc:docMk/>
            <pc:sldMk cId="2047373586" sldId="304"/>
            <ac:spMk id="10" creationId="{436F387C-57B8-45F5-B773-C38CD909376F}"/>
          </ac:spMkLst>
        </pc:spChg>
      </pc:sldChg>
      <pc:sldChg chg="modSp mod">
        <pc:chgData name="Laura Sleeman" userId="02fb0ba4-373b-41b1-9639-1757c10d6bd5" providerId="ADAL" clId="{F61EFADE-722B-4EF9-AF23-C64F0B073EE6}" dt="2022-07-06T16:12:53.753" v="793" actId="20577"/>
        <pc:sldMkLst>
          <pc:docMk/>
          <pc:sldMk cId="3031239445" sldId="305"/>
        </pc:sldMkLst>
        <pc:spChg chg="mod">
          <ac:chgData name="Laura Sleeman" userId="02fb0ba4-373b-41b1-9639-1757c10d6bd5" providerId="ADAL" clId="{F61EFADE-722B-4EF9-AF23-C64F0B073EE6}" dt="2022-07-06T16:12:53.753" v="793" actId="20577"/>
          <ac:spMkLst>
            <pc:docMk/>
            <pc:sldMk cId="3031239445" sldId="305"/>
            <ac:spMk id="9" creationId="{D6FF1494-004F-1E19-4C60-6C7814FFEA71}"/>
          </ac:spMkLst>
        </pc:spChg>
      </pc:sldChg>
    </pc:docChg>
  </pc:docChgLst>
  <pc:docChgLst>
    <pc:chgData name="Lee Guthrie" userId="94d3796d-bd18-4fd6-a41c-62f30ff22d17" providerId="ADAL" clId="{A6D37DCE-599B-43F2-B135-BA37026F6A05}"/>
    <pc:docChg chg="custSel modSld modMainMaster replTag delTag">
      <pc:chgData name="Lee Guthrie" userId="94d3796d-bd18-4fd6-a41c-62f30ff22d17" providerId="ADAL" clId="{A6D37DCE-599B-43F2-B135-BA37026F6A05}" dt="2023-01-30T15:08:31.013" v="56"/>
      <pc:docMkLst>
        <pc:docMk/>
      </pc:docMkLst>
      <pc:sldChg chg="replTag delTag">
        <pc:chgData name="Lee Guthrie" userId="94d3796d-bd18-4fd6-a41c-62f30ff22d17" providerId="ADAL" clId="{A6D37DCE-599B-43F2-B135-BA37026F6A05}" dt="2023-01-30T15:08:31.013" v="56"/>
        <pc:sldMkLst>
          <pc:docMk/>
          <pc:sldMk cId="3015144728" sldId="256"/>
        </pc:sldMkLst>
      </pc:sldChg>
      <pc:sldMasterChg chg="addSp modSp replTag delTag modSldLayout">
        <pc:chgData name="Lee Guthrie" userId="94d3796d-bd18-4fd6-a41c-62f30ff22d17" providerId="ADAL" clId="{A6D37DCE-599B-43F2-B135-BA37026F6A05}" dt="2023-01-30T15:08:22.674" v="27"/>
        <pc:sldMasterMkLst>
          <pc:docMk/>
          <pc:sldMasterMk cId="1188785011" sldId="2147483648"/>
        </pc:sldMasterMkLst>
        <pc:spChg chg="add mod">
          <ac:chgData name="Lee Guthrie" userId="94d3796d-bd18-4fd6-a41c-62f30ff22d17" providerId="ADAL" clId="{A6D37DCE-599B-43F2-B135-BA37026F6A05}" dt="2023-01-30T15:08:18.966" v="13"/>
          <ac:spMkLst>
            <pc:docMk/>
            <pc:sldMasterMk cId="1188785011" sldId="2147483648"/>
            <ac:spMk id="2" creationId="{AA9D4FF7-5AA0-FE80-1995-05113BEC0F00}"/>
          </ac:spMkLst>
        </pc:spChg>
        <pc:sldLayoutChg chg="addSp modSp replTag delTag">
          <pc:chgData name="Lee Guthrie" userId="94d3796d-bd18-4fd6-a41c-62f30ff22d17" providerId="ADAL" clId="{A6D37DCE-599B-43F2-B135-BA37026F6A05}" dt="2023-01-30T15:08:21.135" v="23"/>
          <pc:sldLayoutMkLst>
            <pc:docMk/>
            <pc:sldMasterMk cId="1188785011" sldId="2147483648"/>
            <pc:sldLayoutMk cId="2818874633" sldId="2147483686"/>
          </pc:sldLayoutMkLst>
          <pc:spChg chg="add mod">
            <ac:chgData name="Lee Guthrie" userId="94d3796d-bd18-4fd6-a41c-62f30ff22d17" providerId="ADAL" clId="{A6D37DCE-599B-43F2-B135-BA37026F6A05}" dt="2023-01-30T15:08:20.946" v="19"/>
            <ac:spMkLst>
              <pc:docMk/>
              <pc:sldMasterMk cId="1188785011" sldId="2147483648"/>
              <pc:sldLayoutMk cId="2818874633" sldId="2147483686"/>
              <ac:spMk id="2" creationId="{B8535E19-D3F8-BA28-7267-58598BE7A770}"/>
            </ac:spMkLst>
          </pc:spChg>
        </pc:sldLayoutChg>
        <pc:sldLayoutChg chg="addSp modSp replTag delTag">
          <pc:chgData name="Lee Guthrie" userId="94d3796d-bd18-4fd6-a41c-62f30ff22d17" providerId="ADAL" clId="{A6D37DCE-599B-43F2-B135-BA37026F6A05}" dt="2023-01-30T15:08:22.674" v="27"/>
          <pc:sldLayoutMkLst>
            <pc:docMk/>
            <pc:sldMasterMk cId="1188785011" sldId="2147483648"/>
            <pc:sldLayoutMk cId="2012544913" sldId="2147483702"/>
          </pc:sldLayoutMkLst>
          <pc:spChg chg="add mod">
            <ac:chgData name="Lee Guthrie" userId="94d3796d-bd18-4fd6-a41c-62f30ff22d17" providerId="ADAL" clId="{A6D37DCE-599B-43F2-B135-BA37026F6A05}" dt="2023-01-30T15:08:22.671" v="25"/>
            <ac:spMkLst>
              <pc:docMk/>
              <pc:sldMasterMk cId="1188785011" sldId="2147483648"/>
              <pc:sldLayoutMk cId="2012544913" sldId="2147483702"/>
              <ac:spMk id="2" creationId="{7E9C9A0E-EF34-E8F9-6793-E91B92EADFD2}"/>
            </ac:spMkLst>
          </pc:spChg>
        </pc:sldLayoutChg>
      </pc:sldMasterChg>
      <pc:sldMasterChg chg="addSp modSp replTag delTag modSldLayout">
        <pc:chgData name="Lee Guthrie" userId="94d3796d-bd18-4fd6-a41c-62f30ff22d17" providerId="ADAL" clId="{A6D37DCE-599B-43F2-B135-BA37026F6A05}" dt="2023-01-30T15:08:17.636" v="10"/>
        <pc:sldMasterMkLst>
          <pc:docMk/>
          <pc:sldMasterMk cId="461596073" sldId="2147483673"/>
        </pc:sldMasterMkLst>
        <pc:spChg chg="add mod">
          <ac:chgData name="Lee Guthrie" userId="94d3796d-bd18-4fd6-a41c-62f30ff22d17" providerId="ADAL" clId="{A6D37DCE-599B-43F2-B135-BA37026F6A05}" dt="2023-01-30T15:08:17.632" v="8"/>
          <ac:spMkLst>
            <pc:docMk/>
            <pc:sldMasterMk cId="461596073" sldId="2147483673"/>
            <ac:spMk id="2" creationId="{6774213F-BA72-602A-00C5-18748A724652}"/>
          </ac:spMkLst>
        </pc:spChg>
        <pc:sldLayoutChg chg="replTag delTag">
          <pc:chgData name="Lee Guthrie" userId="94d3796d-bd18-4fd6-a41c-62f30ff22d17" providerId="ADAL" clId="{A6D37DCE-599B-43F2-B135-BA37026F6A05}" dt="2023-01-30T15:08:15.497" v="6"/>
          <pc:sldLayoutMkLst>
            <pc:docMk/>
            <pc:sldMasterMk cId="461596073" sldId="2147483673"/>
            <pc:sldLayoutMk cId="1627862891" sldId="2147483649"/>
          </pc:sldLayoutMkLst>
        </pc:sldLayoutChg>
      </pc:sldMasterChg>
      <pc:sldMasterChg chg="addSp modSp replTag delTag modSldLayout">
        <pc:chgData name="Lee Guthrie" userId="94d3796d-bd18-4fd6-a41c-62f30ff22d17" providerId="ADAL" clId="{A6D37DCE-599B-43F2-B135-BA37026F6A05}" dt="2023-01-30T15:08:28.165" v="54"/>
        <pc:sldMasterMkLst>
          <pc:docMk/>
          <pc:sldMasterMk cId="1035412646" sldId="2147483687"/>
        </pc:sldMasterMkLst>
        <pc:spChg chg="add mod">
          <ac:chgData name="Lee Guthrie" userId="94d3796d-bd18-4fd6-a41c-62f30ff22d17" providerId="ADAL" clId="{A6D37DCE-599B-43F2-B135-BA37026F6A05}" dt="2023-01-30T15:08:23.361" v="30"/>
          <ac:spMkLst>
            <pc:docMk/>
            <pc:sldMasterMk cId="1035412646" sldId="2147483687"/>
            <ac:spMk id="2" creationId="{FBA68751-511A-1FAC-09DF-18E7FEE39C79}"/>
          </ac:spMkLst>
        </pc:spChg>
        <pc:sldLayoutChg chg="addSp modSp replTag delTag">
          <pc:chgData name="Lee Guthrie" userId="94d3796d-bd18-4fd6-a41c-62f30ff22d17" providerId="ADAL" clId="{A6D37DCE-599B-43F2-B135-BA37026F6A05}" dt="2023-01-30T15:08:25.139" v="40"/>
          <pc:sldLayoutMkLst>
            <pc:docMk/>
            <pc:sldMasterMk cId="1035412646" sldId="2147483687"/>
            <pc:sldLayoutMk cId="1457850769" sldId="2147483699"/>
          </pc:sldLayoutMkLst>
          <pc:spChg chg="add mod">
            <ac:chgData name="Lee Guthrie" userId="94d3796d-bd18-4fd6-a41c-62f30ff22d17" providerId="ADAL" clId="{A6D37DCE-599B-43F2-B135-BA37026F6A05}" dt="2023-01-30T15:08:24.591" v="36"/>
            <ac:spMkLst>
              <pc:docMk/>
              <pc:sldMasterMk cId="1035412646" sldId="2147483687"/>
              <pc:sldLayoutMk cId="1457850769" sldId="2147483699"/>
              <ac:spMk id="2" creationId="{B28C3875-D5B4-EA6D-631E-1249810E40A0}"/>
            </ac:spMkLst>
          </pc:spChg>
        </pc:sldLayoutChg>
        <pc:sldLayoutChg chg="addSp modSp replTag delTag">
          <pc:chgData name="Lee Guthrie" userId="94d3796d-bd18-4fd6-a41c-62f30ff22d17" providerId="ADAL" clId="{A6D37DCE-599B-43F2-B135-BA37026F6A05}" dt="2023-01-30T15:08:27.325" v="50"/>
          <pc:sldLayoutMkLst>
            <pc:docMk/>
            <pc:sldMasterMk cId="1035412646" sldId="2147483687"/>
            <pc:sldLayoutMk cId="2546892013" sldId="2147483700"/>
          </pc:sldLayoutMkLst>
          <pc:spChg chg="add mod">
            <ac:chgData name="Lee Guthrie" userId="94d3796d-bd18-4fd6-a41c-62f30ff22d17" providerId="ADAL" clId="{A6D37DCE-599B-43F2-B135-BA37026F6A05}" dt="2023-01-30T15:08:26.813" v="46"/>
            <ac:spMkLst>
              <pc:docMk/>
              <pc:sldMasterMk cId="1035412646" sldId="2147483687"/>
              <pc:sldLayoutMk cId="2546892013" sldId="2147483700"/>
              <ac:spMk id="2" creationId="{EC754A19-B2C4-944C-C601-CA4E4047D9A9}"/>
            </ac:spMkLst>
          </pc:spChg>
        </pc:sldLayoutChg>
        <pc:sldLayoutChg chg="addSp modSp replTag delTag">
          <pc:chgData name="Lee Guthrie" userId="94d3796d-bd18-4fd6-a41c-62f30ff22d17" providerId="ADAL" clId="{A6D37DCE-599B-43F2-B135-BA37026F6A05}" dt="2023-01-30T15:08:26.093" v="44"/>
          <pc:sldLayoutMkLst>
            <pc:docMk/>
            <pc:sldMasterMk cId="1035412646" sldId="2147483687"/>
            <pc:sldLayoutMk cId="880073683" sldId="2147483701"/>
          </pc:sldLayoutMkLst>
          <pc:spChg chg="add mod">
            <ac:chgData name="Lee Guthrie" userId="94d3796d-bd18-4fd6-a41c-62f30ff22d17" providerId="ADAL" clId="{A6D37DCE-599B-43F2-B135-BA37026F6A05}" dt="2023-01-30T15:08:26.090" v="42"/>
            <ac:spMkLst>
              <pc:docMk/>
              <pc:sldMasterMk cId="1035412646" sldId="2147483687"/>
              <pc:sldLayoutMk cId="880073683" sldId="2147483701"/>
              <ac:spMk id="2" creationId="{E6E99A5E-F6EB-1912-7BFA-CE4BE57ABD97}"/>
            </ac:spMkLst>
          </pc:spChg>
        </pc:sldLayoutChg>
        <pc:sldLayoutChg chg="addSp modSp replTag delTag">
          <pc:chgData name="Lee Guthrie" userId="94d3796d-bd18-4fd6-a41c-62f30ff22d17" providerId="ADAL" clId="{A6D37DCE-599B-43F2-B135-BA37026F6A05}" dt="2023-01-30T15:08:28.165" v="54"/>
          <pc:sldLayoutMkLst>
            <pc:docMk/>
            <pc:sldMasterMk cId="1035412646" sldId="2147483687"/>
            <pc:sldLayoutMk cId="2428993630" sldId="2147483705"/>
          </pc:sldLayoutMkLst>
          <pc:spChg chg="add mod">
            <ac:chgData name="Lee Guthrie" userId="94d3796d-bd18-4fd6-a41c-62f30ff22d17" providerId="ADAL" clId="{A6D37DCE-599B-43F2-B135-BA37026F6A05}" dt="2023-01-30T15:08:28.161" v="52"/>
            <ac:spMkLst>
              <pc:docMk/>
              <pc:sldMasterMk cId="1035412646" sldId="2147483687"/>
              <pc:sldLayoutMk cId="2428993630" sldId="2147483705"/>
              <ac:spMk id="2" creationId="{72C106CF-075C-E20F-0AA0-409C5224DADE}"/>
            </ac:spMkLst>
          </pc:spChg>
        </pc:sldLayoutChg>
      </pc:sldMasterChg>
    </pc:docChg>
  </pc:docChgLst>
  <pc:docChgLst>
    <pc:chgData name="Lee Guthrie" userId="94d3796d-bd18-4fd6-a41c-62f30ff22d17" providerId="ADAL" clId="{7069FF95-DAB3-4877-8E01-4D21A1AA03E3}"/>
    <pc:docChg chg="custSel modSld replTag">
      <pc:chgData name="Lee Guthrie" userId="94d3796d-bd18-4fd6-a41c-62f30ff22d17" providerId="ADAL" clId="{7069FF95-DAB3-4877-8E01-4D21A1AA03E3}" dt="2022-07-13T15:21:23.918" v="45" actId="1036"/>
      <pc:docMkLst>
        <pc:docMk/>
      </pc:docMkLst>
      <pc:sldChg chg="addSp delSp modSp mod replTag delTag">
        <pc:chgData name="Lee Guthrie" userId="94d3796d-bd18-4fd6-a41c-62f30ff22d17" providerId="ADAL" clId="{7069FF95-DAB3-4877-8E01-4D21A1AA03E3}" dt="2022-07-13T15:12:03.545" v="13" actId="1076"/>
        <pc:sldMkLst>
          <pc:docMk/>
          <pc:sldMk cId="4057773510" sldId="257"/>
        </pc:sldMkLst>
        <pc:picChg chg="add mod">
          <ac:chgData name="Lee Guthrie" userId="94d3796d-bd18-4fd6-a41c-62f30ff22d17" providerId="ADAL" clId="{7069FF95-DAB3-4877-8E01-4D21A1AA03E3}" dt="2022-07-13T15:12:03.545" v="13" actId="1076"/>
          <ac:picMkLst>
            <pc:docMk/>
            <pc:sldMk cId="4057773510" sldId="257"/>
            <ac:picMk id="5" creationId="{725D957C-1F85-D1C8-AC79-F797E0A85E7C}"/>
          </ac:picMkLst>
        </pc:picChg>
        <pc:picChg chg="del">
          <ac:chgData name="Lee Guthrie" userId="94d3796d-bd18-4fd6-a41c-62f30ff22d17" providerId="ADAL" clId="{7069FF95-DAB3-4877-8E01-4D21A1AA03E3}" dt="2022-07-13T15:10:30.368" v="5" actId="478"/>
          <ac:picMkLst>
            <pc:docMk/>
            <pc:sldMk cId="4057773510" sldId="257"/>
            <ac:picMk id="1026" creationId="{B3BF3104-A418-F5F2-F040-DC8A05F1FEAF}"/>
          </ac:picMkLst>
        </pc:picChg>
      </pc:sldChg>
      <pc:sldChg chg="addSp delSp modSp mod replTag delTag">
        <pc:chgData name="Lee Guthrie" userId="94d3796d-bd18-4fd6-a41c-62f30ff22d17" providerId="ADAL" clId="{7069FF95-DAB3-4877-8E01-4D21A1AA03E3}" dt="2022-07-13T15:21:23.918" v="45" actId="1036"/>
        <pc:sldMkLst>
          <pc:docMk/>
          <pc:sldMk cId="3069480698" sldId="293"/>
        </pc:sldMkLst>
        <pc:picChg chg="del">
          <ac:chgData name="Lee Guthrie" userId="94d3796d-bd18-4fd6-a41c-62f30ff22d17" providerId="ADAL" clId="{7069FF95-DAB3-4877-8E01-4D21A1AA03E3}" dt="2022-07-13T15:13:00.465" v="18" actId="478"/>
          <ac:picMkLst>
            <pc:docMk/>
            <pc:sldMk cId="3069480698" sldId="293"/>
            <ac:picMk id="5" creationId="{24EFB6F7-9DAD-F5F9-B8BD-7E8CEC980D2F}"/>
          </ac:picMkLst>
        </pc:picChg>
        <pc:picChg chg="add del mod">
          <ac:chgData name="Lee Guthrie" userId="94d3796d-bd18-4fd6-a41c-62f30ff22d17" providerId="ADAL" clId="{7069FF95-DAB3-4877-8E01-4D21A1AA03E3}" dt="2022-07-13T15:20:54.072" v="36" actId="478"/>
          <ac:picMkLst>
            <pc:docMk/>
            <pc:sldMk cId="3069480698" sldId="293"/>
            <ac:picMk id="7" creationId="{33E3A762-61FB-086D-9E97-0BC96C2A5CB5}"/>
          </ac:picMkLst>
        </pc:picChg>
        <pc:picChg chg="add mod">
          <ac:chgData name="Lee Guthrie" userId="94d3796d-bd18-4fd6-a41c-62f30ff22d17" providerId="ADAL" clId="{7069FF95-DAB3-4877-8E01-4D21A1AA03E3}" dt="2022-07-13T15:21:23.918" v="45" actId="1036"/>
          <ac:picMkLst>
            <pc:docMk/>
            <pc:sldMk cId="3069480698" sldId="293"/>
            <ac:picMk id="9" creationId="{68D12189-4020-9D04-99BC-DDF9D4FDB84B}"/>
          </ac:picMkLst>
        </pc:picChg>
      </pc:sldChg>
    </pc:docChg>
  </pc:docChgLst>
  <pc:docChgLst>
    <pc:chgData name="Laura Sleeman" userId="02fb0ba4-373b-41b1-9639-1757c10d6bd5" providerId="ADAL" clId="{7F7F464A-B8A3-4C77-935A-3E74E9FF2B16}"/>
    <pc:docChg chg="custSel modSld">
      <pc:chgData name="Laura Sleeman" userId="02fb0ba4-373b-41b1-9639-1757c10d6bd5" providerId="ADAL" clId="{7F7F464A-B8A3-4C77-935A-3E74E9FF2B16}" dt="2022-07-18T07:27:39.425" v="125" actId="962"/>
      <pc:docMkLst>
        <pc:docMk/>
      </pc:docMkLst>
      <pc:sldChg chg="modSp mod">
        <pc:chgData name="Laura Sleeman" userId="02fb0ba4-373b-41b1-9639-1757c10d6bd5" providerId="ADAL" clId="{7F7F464A-B8A3-4C77-935A-3E74E9FF2B16}" dt="2022-07-18T07:25:59.998" v="100" actId="962"/>
        <pc:sldMkLst>
          <pc:docMk/>
          <pc:sldMk cId="4057773510" sldId="257"/>
        </pc:sldMkLst>
        <pc:grpChg chg="mod">
          <ac:chgData name="Laura Sleeman" userId="02fb0ba4-373b-41b1-9639-1757c10d6bd5" providerId="ADAL" clId="{7F7F464A-B8A3-4C77-935A-3E74E9FF2B16}" dt="2022-07-18T07:25:59.998" v="100" actId="962"/>
          <ac:grpSpMkLst>
            <pc:docMk/>
            <pc:sldMk cId="4057773510" sldId="257"/>
            <ac:grpSpMk id="12" creationId="{7B79D3C3-67F0-1819-B9B0-BDA71F98E144}"/>
          </ac:grpSpMkLst>
        </pc:grpChg>
        <pc:picChg chg="mod">
          <ac:chgData name="Laura Sleeman" userId="02fb0ba4-373b-41b1-9639-1757c10d6bd5" providerId="ADAL" clId="{7F7F464A-B8A3-4C77-935A-3E74E9FF2B16}" dt="2022-07-18T07:23:37.440" v="97" actId="962"/>
          <ac:picMkLst>
            <pc:docMk/>
            <pc:sldMk cId="4057773510" sldId="257"/>
            <ac:picMk id="5" creationId="{725D957C-1F85-D1C8-AC79-F797E0A85E7C}"/>
          </ac:picMkLst>
        </pc:picChg>
      </pc:sldChg>
      <pc:sldChg chg="modSp mod">
        <pc:chgData name="Laura Sleeman" userId="02fb0ba4-373b-41b1-9639-1757c10d6bd5" providerId="ADAL" clId="{7F7F464A-B8A3-4C77-935A-3E74E9FF2B16}" dt="2022-07-18T07:26:24.700" v="102" actId="962"/>
        <pc:sldMkLst>
          <pc:docMk/>
          <pc:sldMk cId="1959493693" sldId="259"/>
        </pc:sldMkLst>
        <pc:grpChg chg="mod">
          <ac:chgData name="Laura Sleeman" userId="02fb0ba4-373b-41b1-9639-1757c10d6bd5" providerId="ADAL" clId="{7F7F464A-B8A3-4C77-935A-3E74E9FF2B16}" dt="2022-07-18T07:26:24.700" v="102" actId="962"/>
          <ac:grpSpMkLst>
            <pc:docMk/>
            <pc:sldMk cId="1959493693" sldId="259"/>
            <ac:grpSpMk id="8" creationId="{F236A332-6066-12B5-8D02-A17D291BF0C4}"/>
          </ac:grpSpMkLst>
        </pc:grpChg>
        <pc:grpChg chg="mod">
          <ac:chgData name="Laura Sleeman" userId="02fb0ba4-373b-41b1-9639-1757c10d6bd5" providerId="ADAL" clId="{7F7F464A-B8A3-4C77-935A-3E74E9FF2B16}" dt="2022-07-18T07:26:03.765" v="101" actId="962"/>
          <ac:grpSpMkLst>
            <pc:docMk/>
            <pc:sldMk cId="1959493693" sldId="259"/>
            <ac:grpSpMk id="18" creationId="{33EE7DDF-E8AA-4173-81F2-9222BB0E0DEC}"/>
          </ac:grpSpMkLst>
        </pc:grpChg>
      </pc:sldChg>
      <pc:sldChg chg="modSp mod">
        <pc:chgData name="Laura Sleeman" userId="02fb0ba4-373b-41b1-9639-1757c10d6bd5" providerId="ADAL" clId="{7F7F464A-B8A3-4C77-935A-3E74E9FF2B16}" dt="2022-07-18T07:25:25.591" v="99" actId="790"/>
        <pc:sldMkLst>
          <pc:docMk/>
          <pc:sldMk cId="1674363154" sldId="263"/>
        </pc:sldMkLst>
        <pc:spChg chg="mod">
          <ac:chgData name="Laura Sleeman" userId="02fb0ba4-373b-41b1-9639-1757c10d6bd5" providerId="ADAL" clId="{7F7F464A-B8A3-4C77-935A-3E74E9FF2B16}" dt="2022-07-18T07:25:25.591" v="99" actId="790"/>
          <ac:spMkLst>
            <pc:docMk/>
            <pc:sldMk cId="1674363154" sldId="263"/>
            <ac:spMk id="22" creationId="{48924F0E-6EC5-A903-0A94-269908FB96A1}"/>
          </ac:spMkLst>
        </pc:spChg>
      </pc:sldChg>
      <pc:sldChg chg="modSp mod">
        <pc:chgData name="Laura Sleeman" userId="02fb0ba4-373b-41b1-9639-1757c10d6bd5" providerId="ADAL" clId="{7F7F464A-B8A3-4C77-935A-3E74E9FF2B16}" dt="2022-07-18T07:27:39.425" v="125" actId="962"/>
        <pc:sldMkLst>
          <pc:docMk/>
          <pc:sldMk cId="904752013" sldId="267"/>
        </pc:sldMkLst>
        <pc:spChg chg="mod">
          <ac:chgData name="Laura Sleeman" userId="02fb0ba4-373b-41b1-9639-1757c10d6bd5" providerId="ADAL" clId="{7F7F464A-B8A3-4C77-935A-3E74E9FF2B16}" dt="2022-07-18T07:27:39.425" v="125" actId="962"/>
          <ac:spMkLst>
            <pc:docMk/>
            <pc:sldMk cId="904752013" sldId="267"/>
            <ac:spMk id="7" creationId="{EF000CE3-F63C-41C5-A75C-684F21D4201E}"/>
          </ac:spMkLst>
        </pc:spChg>
      </pc:sldChg>
      <pc:sldChg chg="modSp mod">
        <pc:chgData name="Laura Sleeman" userId="02fb0ba4-373b-41b1-9639-1757c10d6bd5" providerId="ADAL" clId="{7F7F464A-B8A3-4C77-935A-3E74E9FF2B16}" dt="2022-07-18T07:26:36.016" v="104" actId="962"/>
        <pc:sldMkLst>
          <pc:docMk/>
          <pc:sldMk cId="2608741966" sldId="278"/>
        </pc:sldMkLst>
        <pc:grpChg chg="mod">
          <ac:chgData name="Laura Sleeman" userId="02fb0ba4-373b-41b1-9639-1757c10d6bd5" providerId="ADAL" clId="{7F7F464A-B8A3-4C77-935A-3E74E9FF2B16}" dt="2022-07-18T07:26:36.016" v="104" actId="962"/>
          <ac:grpSpMkLst>
            <pc:docMk/>
            <pc:sldMk cId="2608741966" sldId="278"/>
            <ac:grpSpMk id="8" creationId="{B8768C7C-0897-9BFB-5E39-4DC880261074}"/>
          </ac:grpSpMkLst>
        </pc:grpChg>
        <pc:grpChg chg="mod">
          <ac:chgData name="Laura Sleeman" userId="02fb0ba4-373b-41b1-9639-1757c10d6bd5" providerId="ADAL" clId="{7F7F464A-B8A3-4C77-935A-3E74E9FF2B16}" dt="2022-07-18T07:26:30.982" v="103" actId="962"/>
          <ac:grpSpMkLst>
            <pc:docMk/>
            <pc:sldMk cId="2608741966" sldId="278"/>
            <ac:grpSpMk id="18" creationId="{33EE7DDF-E8AA-4173-81F2-9222BB0E0DEC}"/>
          </ac:grpSpMkLst>
        </pc:grpChg>
      </pc:sldChg>
      <pc:sldChg chg="modSp mod">
        <pc:chgData name="Laura Sleeman" userId="02fb0ba4-373b-41b1-9639-1757c10d6bd5" providerId="ADAL" clId="{7F7F464A-B8A3-4C77-935A-3E74E9FF2B16}" dt="2022-07-18T07:27:35.177" v="124" actId="962"/>
        <pc:sldMkLst>
          <pc:docMk/>
          <pc:sldMk cId="3964998444" sldId="283"/>
        </pc:sldMkLst>
        <pc:grpChg chg="mod">
          <ac:chgData name="Laura Sleeman" userId="02fb0ba4-373b-41b1-9639-1757c10d6bd5" providerId="ADAL" clId="{7F7F464A-B8A3-4C77-935A-3E74E9FF2B16}" dt="2022-07-18T07:27:35.177" v="124" actId="962"/>
          <ac:grpSpMkLst>
            <pc:docMk/>
            <pc:sldMk cId="3964998444" sldId="283"/>
            <ac:grpSpMk id="6" creationId="{DC2F1430-B3A6-698D-2910-D22271D377CC}"/>
          </ac:grpSpMkLst>
        </pc:grpChg>
      </pc:sldChg>
      <pc:sldChg chg="modSp mod">
        <pc:chgData name="Laura Sleeman" userId="02fb0ba4-373b-41b1-9639-1757c10d6bd5" providerId="ADAL" clId="{7F7F464A-B8A3-4C77-935A-3E74E9FF2B16}" dt="2022-07-18T07:26:40.290" v="105" actId="962"/>
        <pc:sldMkLst>
          <pc:docMk/>
          <pc:sldMk cId="3220110795" sldId="294"/>
        </pc:sldMkLst>
        <pc:grpChg chg="mod">
          <ac:chgData name="Laura Sleeman" userId="02fb0ba4-373b-41b1-9639-1757c10d6bd5" providerId="ADAL" clId="{7F7F464A-B8A3-4C77-935A-3E74E9FF2B16}" dt="2022-07-18T07:26:40.290" v="105" actId="962"/>
          <ac:grpSpMkLst>
            <pc:docMk/>
            <pc:sldMk cId="3220110795" sldId="294"/>
            <ac:grpSpMk id="12" creationId="{1B0FD7F3-08CB-008B-346D-111426845EEF}"/>
          </ac:grpSpMkLst>
        </pc:grpChg>
      </pc:sldChg>
      <pc:sldChg chg="modSp mod">
        <pc:chgData name="Laura Sleeman" userId="02fb0ba4-373b-41b1-9639-1757c10d6bd5" providerId="ADAL" clId="{7F7F464A-B8A3-4C77-935A-3E74E9FF2B16}" dt="2022-07-18T07:26:52.426" v="108" actId="962"/>
        <pc:sldMkLst>
          <pc:docMk/>
          <pc:sldMk cId="812386979" sldId="295"/>
        </pc:sldMkLst>
        <pc:spChg chg="mod">
          <ac:chgData name="Laura Sleeman" userId="02fb0ba4-373b-41b1-9639-1757c10d6bd5" providerId="ADAL" clId="{7F7F464A-B8A3-4C77-935A-3E74E9FF2B16}" dt="2022-07-18T07:25:05.344" v="98" actId="313"/>
          <ac:spMkLst>
            <pc:docMk/>
            <pc:sldMk cId="812386979" sldId="295"/>
            <ac:spMk id="3" creationId="{19AFA26A-E7DA-4330-A726-3894B77A7BC1}"/>
          </ac:spMkLst>
        </pc:spChg>
        <pc:spChg chg="mod">
          <ac:chgData name="Laura Sleeman" userId="02fb0ba4-373b-41b1-9639-1757c10d6bd5" providerId="ADAL" clId="{7F7F464A-B8A3-4C77-935A-3E74E9FF2B16}" dt="2022-07-18T07:26:45.673" v="106" actId="113"/>
          <ac:spMkLst>
            <pc:docMk/>
            <pc:sldMk cId="812386979" sldId="295"/>
            <ac:spMk id="8" creationId="{9520B214-ED1C-BC47-4838-9133F0BEFD42}"/>
          </ac:spMkLst>
        </pc:spChg>
        <pc:grpChg chg="mod">
          <ac:chgData name="Laura Sleeman" userId="02fb0ba4-373b-41b1-9639-1757c10d6bd5" providerId="ADAL" clId="{7F7F464A-B8A3-4C77-935A-3E74E9FF2B16}" dt="2022-07-18T07:26:49.163" v="107" actId="962"/>
          <ac:grpSpMkLst>
            <pc:docMk/>
            <pc:sldMk cId="812386979" sldId="295"/>
            <ac:grpSpMk id="6" creationId="{129FC045-B717-7028-E82D-C452A4EAD93C}"/>
          </ac:grpSpMkLst>
        </pc:grpChg>
        <pc:grpChg chg="mod">
          <ac:chgData name="Laura Sleeman" userId="02fb0ba4-373b-41b1-9639-1757c10d6bd5" providerId="ADAL" clId="{7F7F464A-B8A3-4C77-935A-3E74E9FF2B16}" dt="2022-07-18T07:26:52.426" v="108" actId="962"/>
          <ac:grpSpMkLst>
            <pc:docMk/>
            <pc:sldMk cId="812386979" sldId="295"/>
            <ac:grpSpMk id="13" creationId="{1115D493-0218-490C-1854-CAFF2CBAD61D}"/>
          </ac:grpSpMkLst>
        </pc:grpChg>
      </pc:sldChg>
      <pc:sldChg chg="modSp mod">
        <pc:chgData name="Laura Sleeman" userId="02fb0ba4-373b-41b1-9639-1757c10d6bd5" providerId="ADAL" clId="{7F7F464A-B8A3-4C77-935A-3E74E9FF2B16}" dt="2022-07-18T07:26:56.661" v="109" actId="962"/>
        <pc:sldMkLst>
          <pc:docMk/>
          <pc:sldMk cId="1300950807" sldId="296"/>
        </pc:sldMkLst>
        <pc:grpChg chg="mod">
          <ac:chgData name="Laura Sleeman" userId="02fb0ba4-373b-41b1-9639-1757c10d6bd5" providerId="ADAL" clId="{7F7F464A-B8A3-4C77-935A-3E74E9FF2B16}" dt="2022-07-18T07:26:56.661" v="109" actId="962"/>
          <ac:grpSpMkLst>
            <pc:docMk/>
            <pc:sldMk cId="1300950807" sldId="296"/>
            <ac:grpSpMk id="6" creationId="{129FC045-B717-7028-E82D-C452A4EAD93C}"/>
          </ac:grpSpMkLst>
        </pc:grpChg>
      </pc:sldChg>
      <pc:sldChg chg="modSp mod">
        <pc:chgData name="Laura Sleeman" userId="02fb0ba4-373b-41b1-9639-1757c10d6bd5" providerId="ADAL" clId="{7F7F464A-B8A3-4C77-935A-3E74E9FF2B16}" dt="2022-07-18T07:27:02.488" v="111" actId="962"/>
        <pc:sldMkLst>
          <pc:docMk/>
          <pc:sldMk cId="238556768" sldId="297"/>
        </pc:sldMkLst>
        <pc:grpChg chg="mod">
          <ac:chgData name="Laura Sleeman" userId="02fb0ba4-373b-41b1-9639-1757c10d6bd5" providerId="ADAL" clId="{7F7F464A-B8A3-4C77-935A-3E74E9FF2B16}" dt="2022-07-18T07:26:59.571" v="110" actId="962"/>
          <ac:grpSpMkLst>
            <pc:docMk/>
            <pc:sldMk cId="238556768" sldId="297"/>
            <ac:grpSpMk id="6" creationId="{129FC045-B717-7028-E82D-C452A4EAD93C}"/>
          </ac:grpSpMkLst>
        </pc:grpChg>
        <pc:grpChg chg="mod">
          <ac:chgData name="Laura Sleeman" userId="02fb0ba4-373b-41b1-9639-1757c10d6bd5" providerId="ADAL" clId="{7F7F464A-B8A3-4C77-935A-3E74E9FF2B16}" dt="2022-07-18T07:27:02.488" v="111" actId="962"/>
          <ac:grpSpMkLst>
            <pc:docMk/>
            <pc:sldMk cId="238556768" sldId="297"/>
            <ac:grpSpMk id="12" creationId="{227172CA-E9D6-77E9-20B1-357B85C22B80}"/>
          </ac:grpSpMkLst>
        </pc:grpChg>
      </pc:sldChg>
      <pc:sldChg chg="modSp mod">
        <pc:chgData name="Laura Sleeman" userId="02fb0ba4-373b-41b1-9639-1757c10d6bd5" providerId="ADAL" clId="{7F7F464A-B8A3-4C77-935A-3E74E9FF2B16}" dt="2022-07-18T07:27:32.025" v="123" actId="962"/>
        <pc:sldMkLst>
          <pc:docMk/>
          <pc:sldMk cId="2447905423" sldId="298"/>
        </pc:sldMkLst>
        <pc:cxnChg chg="mod">
          <ac:chgData name="Laura Sleeman" userId="02fb0ba4-373b-41b1-9639-1757c10d6bd5" providerId="ADAL" clId="{7F7F464A-B8A3-4C77-935A-3E74E9FF2B16}" dt="2022-07-18T07:27:06.166" v="112" actId="962"/>
          <ac:cxnSpMkLst>
            <pc:docMk/>
            <pc:sldMk cId="2447905423" sldId="298"/>
            <ac:cxnSpMk id="6" creationId="{1BBB8DAE-8499-8A4C-4CE0-13B94A8045E9}"/>
          </ac:cxnSpMkLst>
        </pc:cxnChg>
        <pc:cxnChg chg="mod">
          <ac:chgData name="Laura Sleeman" userId="02fb0ba4-373b-41b1-9639-1757c10d6bd5" providerId="ADAL" clId="{7F7F464A-B8A3-4C77-935A-3E74E9FF2B16}" dt="2022-07-18T07:27:08.687" v="113" actId="962"/>
          <ac:cxnSpMkLst>
            <pc:docMk/>
            <pc:sldMk cId="2447905423" sldId="298"/>
            <ac:cxnSpMk id="15" creationId="{1A914B70-EC93-D43B-4703-AF88C8CC47AF}"/>
          </ac:cxnSpMkLst>
        </pc:cxnChg>
        <pc:cxnChg chg="mod">
          <ac:chgData name="Laura Sleeman" userId="02fb0ba4-373b-41b1-9639-1757c10d6bd5" providerId="ADAL" clId="{7F7F464A-B8A3-4C77-935A-3E74E9FF2B16}" dt="2022-07-18T07:27:10.837" v="114" actId="962"/>
          <ac:cxnSpMkLst>
            <pc:docMk/>
            <pc:sldMk cId="2447905423" sldId="298"/>
            <ac:cxnSpMk id="17" creationId="{E4CCFE96-9EBF-A16A-7622-139B848E49AC}"/>
          </ac:cxnSpMkLst>
        </pc:cxnChg>
        <pc:cxnChg chg="mod">
          <ac:chgData name="Laura Sleeman" userId="02fb0ba4-373b-41b1-9639-1757c10d6bd5" providerId="ADAL" clId="{7F7F464A-B8A3-4C77-935A-3E74E9FF2B16}" dt="2022-07-18T07:27:12.553" v="115" actId="962"/>
          <ac:cxnSpMkLst>
            <pc:docMk/>
            <pc:sldMk cId="2447905423" sldId="298"/>
            <ac:cxnSpMk id="19" creationId="{055ECA35-48F8-E685-C54A-F9D203CC73CD}"/>
          </ac:cxnSpMkLst>
        </pc:cxnChg>
        <pc:cxnChg chg="mod">
          <ac:chgData name="Laura Sleeman" userId="02fb0ba4-373b-41b1-9639-1757c10d6bd5" providerId="ADAL" clId="{7F7F464A-B8A3-4C77-935A-3E74E9FF2B16}" dt="2022-07-18T07:27:14.527" v="116" actId="962"/>
          <ac:cxnSpMkLst>
            <pc:docMk/>
            <pc:sldMk cId="2447905423" sldId="298"/>
            <ac:cxnSpMk id="20" creationId="{BB0807B2-58E0-9327-7197-72106C8BD89C}"/>
          </ac:cxnSpMkLst>
        </pc:cxnChg>
        <pc:cxnChg chg="mod">
          <ac:chgData name="Laura Sleeman" userId="02fb0ba4-373b-41b1-9639-1757c10d6bd5" providerId="ADAL" clId="{7F7F464A-B8A3-4C77-935A-3E74E9FF2B16}" dt="2022-07-18T07:27:16.455" v="117" actId="962"/>
          <ac:cxnSpMkLst>
            <pc:docMk/>
            <pc:sldMk cId="2447905423" sldId="298"/>
            <ac:cxnSpMk id="21" creationId="{7919D781-CBF6-30F8-5852-91DB79F4A356}"/>
          </ac:cxnSpMkLst>
        </pc:cxnChg>
        <pc:cxnChg chg="mod">
          <ac:chgData name="Laura Sleeman" userId="02fb0ba4-373b-41b1-9639-1757c10d6bd5" providerId="ADAL" clId="{7F7F464A-B8A3-4C77-935A-3E74E9FF2B16}" dt="2022-07-18T07:27:19.273" v="118" actId="962"/>
          <ac:cxnSpMkLst>
            <pc:docMk/>
            <pc:sldMk cId="2447905423" sldId="298"/>
            <ac:cxnSpMk id="22" creationId="{F45D6804-E66F-05CC-DB5D-36DD252751BB}"/>
          </ac:cxnSpMkLst>
        </pc:cxnChg>
        <pc:cxnChg chg="mod">
          <ac:chgData name="Laura Sleeman" userId="02fb0ba4-373b-41b1-9639-1757c10d6bd5" providerId="ADAL" clId="{7F7F464A-B8A3-4C77-935A-3E74E9FF2B16}" dt="2022-07-18T07:27:21.865" v="119" actId="962"/>
          <ac:cxnSpMkLst>
            <pc:docMk/>
            <pc:sldMk cId="2447905423" sldId="298"/>
            <ac:cxnSpMk id="24" creationId="{C11250D9-74CD-8539-0DEE-38C88C52CBD7}"/>
          </ac:cxnSpMkLst>
        </pc:cxnChg>
        <pc:cxnChg chg="mod">
          <ac:chgData name="Laura Sleeman" userId="02fb0ba4-373b-41b1-9639-1757c10d6bd5" providerId="ADAL" clId="{7F7F464A-B8A3-4C77-935A-3E74E9FF2B16}" dt="2022-07-18T07:27:24.499" v="120" actId="962"/>
          <ac:cxnSpMkLst>
            <pc:docMk/>
            <pc:sldMk cId="2447905423" sldId="298"/>
            <ac:cxnSpMk id="26" creationId="{38F83138-D479-FA82-5406-BFA99C787BB8}"/>
          </ac:cxnSpMkLst>
        </pc:cxnChg>
        <pc:cxnChg chg="mod">
          <ac:chgData name="Laura Sleeman" userId="02fb0ba4-373b-41b1-9639-1757c10d6bd5" providerId="ADAL" clId="{7F7F464A-B8A3-4C77-935A-3E74E9FF2B16}" dt="2022-07-18T07:27:26.710" v="121" actId="962"/>
          <ac:cxnSpMkLst>
            <pc:docMk/>
            <pc:sldMk cId="2447905423" sldId="298"/>
            <ac:cxnSpMk id="27" creationId="{4F3E31EF-CC53-7898-9644-D53BB5B21F3A}"/>
          </ac:cxnSpMkLst>
        </pc:cxnChg>
        <pc:cxnChg chg="mod">
          <ac:chgData name="Laura Sleeman" userId="02fb0ba4-373b-41b1-9639-1757c10d6bd5" providerId="ADAL" clId="{7F7F464A-B8A3-4C77-935A-3E74E9FF2B16}" dt="2022-07-18T07:27:29.713" v="122" actId="962"/>
          <ac:cxnSpMkLst>
            <pc:docMk/>
            <pc:sldMk cId="2447905423" sldId="298"/>
            <ac:cxnSpMk id="33" creationId="{6E91D37D-2766-4019-EADA-9D3E166815FB}"/>
          </ac:cxnSpMkLst>
        </pc:cxnChg>
        <pc:cxnChg chg="mod">
          <ac:chgData name="Laura Sleeman" userId="02fb0ba4-373b-41b1-9639-1757c10d6bd5" providerId="ADAL" clId="{7F7F464A-B8A3-4C77-935A-3E74E9FF2B16}" dt="2022-07-18T07:27:32.025" v="123" actId="962"/>
          <ac:cxnSpMkLst>
            <pc:docMk/>
            <pc:sldMk cId="2447905423" sldId="298"/>
            <ac:cxnSpMk id="34" creationId="{244A6077-3651-13AF-2A18-FF04B8C23636}"/>
          </ac:cxnSpMkLst>
        </pc:cxnChg>
      </pc:sldChg>
    </pc:docChg>
  </pc:docChgLst>
  <pc:docChgLst>
    <pc:chgData name="Laura Sleeman" userId="02fb0ba4-373b-41b1-9639-1757c10d6bd5" providerId="ADAL" clId="{C428011F-FA5B-44A7-AD28-9EB857822BE6}"/>
    <pc:docChg chg="modSld">
      <pc:chgData name="Laura Sleeman" userId="02fb0ba4-373b-41b1-9639-1757c10d6bd5" providerId="ADAL" clId="{C428011F-FA5B-44A7-AD28-9EB857822BE6}" dt="2022-07-14T09:24:18.263" v="67" actId="20577"/>
      <pc:docMkLst>
        <pc:docMk/>
      </pc:docMkLst>
      <pc:sldChg chg="modSp mod">
        <pc:chgData name="Laura Sleeman" userId="02fb0ba4-373b-41b1-9639-1757c10d6bd5" providerId="ADAL" clId="{C428011F-FA5B-44A7-AD28-9EB857822BE6}" dt="2022-07-14T09:22:38.630" v="25" actId="20577"/>
        <pc:sldMkLst>
          <pc:docMk/>
          <pc:sldMk cId="3015144728" sldId="256"/>
        </pc:sldMkLst>
        <pc:spChg chg="mod">
          <ac:chgData name="Laura Sleeman" userId="02fb0ba4-373b-41b1-9639-1757c10d6bd5" providerId="ADAL" clId="{C428011F-FA5B-44A7-AD28-9EB857822BE6}" dt="2022-07-14T09:22:08.885" v="14" actId="6549"/>
          <ac:spMkLst>
            <pc:docMk/>
            <pc:sldMk cId="3015144728" sldId="256"/>
            <ac:spMk id="2" creationId="{C8FDA571-6C94-441F-9983-D2E6861FD27A}"/>
          </ac:spMkLst>
        </pc:spChg>
        <pc:spChg chg="mod">
          <ac:chgData name="Laura Sleeman" userId="02fb0ba4-373b-41b1-9639-1757c10d6bd5" providerId="ADAL" clId="{C428011F-FA5B-44A7-AD28-9EB857822BE6}" dt="2022-07-14T09:22:38.630" v="25" actId="20577"/>
          <ac:spMkLst>
            <pc:docMk/>
            <pc:sldMk cId="3015144728" sldId="256"/>
            <ac:spMk id="5" creationId="{F10446B7-F450-7812-65F1-53EC47928A0C}"/>
          </ac:spMkLst>
        </pc:spChg>
      </pc:sldChg>
      <pc:sldChg chg="modSp mod">
        <pc:chgData name="Laura Sleeman" userId="02fb0ba4-373b-41b1-9639-1757c10d6bd5" providerId="ADAL" clId="{C428011F-FA5B-44A7-AD28-9EB857822BE6}" dt="2022-07-14T09:22:56.388" v="29" actId="20577"/>
        <pc:sldMkLst>
          <pc:docMk/>
          <pc:sldMk cId="1959493693" sldId="259"/>
        </pc:sldMkLst>
        <pc:spChg chg="mod">
          <ac:chgData name="Laura Sleeman" userId="02fb0ba4-373b-41b1-9639-1757c10d6bd5" providerId="ADAL" clId="{C428011F-FA5B-44A7-AD28-9EB857822BE6}" dt="2022-07-14T09:22:56.388" v="29" actId="20577"/>
          <ac:spMkLst>
            <pc:docMk/>
            <pc:sldMk cId="1959493693" sldId="259"/>
            <ac:spMk id="10" creationId="{436F387C-57B8-45F5-B773-C38CD909376F}"/>
          </ac:spMkLst>
        </pc:spChg>
      </pc:sldChg>
      <pc:sldChg chg="modSp mod">
        <pc:chgData name="Laura Sleeman" userId="02fb0ba4-373b-41b1-9639-1757c10d6bd5" providerId="ADAL" clId="{C428011F-FA5B-44A7-AD28-9EB857822BE6}" dt="2022-07-14T09:23:00.998" v="31" actId="20577"/>
        <pc:sldMkLst>
          <pc:docMk/>
          <pc:sldMk cId="2608741966" sldId="278"/>
        </pc:sldMkLst>
        <pc:spChg chg="mod">
          <ac:chgData name="Laura Sleeman" userId="02fb0ba4-373b-41b1-9639-1757c10d6bd5" providerId="ADAL" clId="{C428011F-FA5B-44A7-AD28-9EB857822BE6}" dt="2022-07-14T09:23:00.998" v="31" actId="20577"/>
          <ac:spMkLst>
            <pc:docMk/>
            <pc:sldMk cId="2608741966" sldId="278"/>
            <ac:spMk id="10" creationId="{436F387C-57B8-45F5-B773-C38CD909376F}"/>
          </ac:spMkLst>
        </pc:spChg>
      </pc:sldChg>
      <pc:sldChg chg="modSp mod">
        <pc:chgData name="Laura Sleeman" userId="02fb0ba4-373b-41b1-9639-1757c10d6bd5" providerId="ADAL" clId="{C428011F-FA5B-44A7-AD28-9EB857822BE6}" dt="2022-07-14T09:23:40.726" v="51" actId="20577"/>
        <pc:sldMkLst>
          <pc:docMk/>
          <pc:sldMk cId="1970620672" sldId="282"/>
        </pc:sldMkLst>
        <pc:spChg chg="mod">
          <ac:chgData name="Laura Sleeman" userId="02fb0ba4-373b-41b1-9639-1757c10d6bd5" providerId="ADAL" clId="{C428011F-FA5B-44A7-AD28-9EB857822BE6}" dt="2022-07-14T09:23:40.726" v="51" actId="20577"/>
          <ac:spMkLst>
            <pc:docMk/>
            <pc:sldMk cId="1970620672" sldId="282"/>
            <ac:spMk id="10" creationId="{436F387C-57B8-45F5-B773-C38CD909376F}"/>
          </ac:spMkLst>
        </pc:spChg>
      </pc:sldChg>
      <pc:sldChg chg="modSp mod">
        <pc:chgData name="Laura Sleeman" userId="02fb0ba4-373b-41b1-9639-1757c10d6bd5" providerId="ADAL" clId="{C428011F-FA5B-44A7-AD28-9EB857822BE6}" dt="2022-07-14T09:22:51.766" v="27" actId="20577"/>
        <pc:sldMkLst>
          <pc:docMk/>
          <pc:sldMk cId="3069480698" sldId="293"/>
        </pc:sldMkLst>
        <pc:spChg chg="mod">
          <ac:chgData name="Laura Sleeman" userId="02fb0ba4-373b-41b1-9639-1757c10d6bd5" providerId="ADAL" clId="{C428011F-FA5B-44A7-AD28-9EB857822BE6}" dt="2022-07-14T09:22:51.766" v="27" actId="20577"/>
          <ac:spMkLst>
            <pc:docMk/>
            <pc:sldMk cId="3069480698" sldId="293"/>
            <ac:spMk id="2" creationId="{8BA4BD46-1E74-49B3-8020-99427BE95990}"/>
          </ac:spMkLst>
        </pc:spChg>
      </pc:sldChg>
      <pc:sldChg chg="modSp mod">
        <pc:chgData name="Laura Sleeman" userId="02fb0ba4-373b-41b1-9639-1757c10d6bd5" providerId="ADAL" clId="{C428011F-FA5B-44A7-AD28-9EB857822BE6}" dt="2022-07-14T09:23:04.949" v="33" actId="20577"/>
        <pc:sldMkLst>
          <pc:docMk/>
          <pc:sldMk cId="3220110795" sldId="294"/>
        </pc:sldMkLst>
        <pc:spChg chg="mod">
          <ac:chgData name="Laura Sleeman" userId="02fb0ba4-373b-41b1-9639-1757c10d6bd5" providerId="ADAL" clId="{C428011F-FA5B-44A7-AD28-9EB857822BE6}" dt="2022-07-14T09:23:04.949" v="33" actId="20577"/>
          <ac:spMkLst>
            <pc:docMk/>
            <pc:sldMk cId="3220110795" sldId="294"/>
            <ac:spMk id="2" creationId="{8BA4BD46-1E74-49B3-8020-99427BE95990}"/>
          </ac:spMkLst>
        </pc:spChg>
      </pc:sldChg>
      <pc:sldChg chg="modSp mod">
        <pc:chgData name="Laura Sleeman" userId="02fb0ba4-373b-41b1-9639-1757c10d6bd5" providerId="ADAL" clId="{C428011F-FA5B-44A7-AD28-9EB857822BE6}" dt="2022-07-14T09:23:13.545" v="37" actId="20577"/>
        <pc:sldMkLst>
          <pc:docMk/>
          <pc:sldMk cId="812386979" sldId="295"/>
        </pc:sldMkLst>
        <pc:spChg chg="mod">
          <ac:chgData name="Laura Sleeman" userId="02fb0ba4-373b-41b1-9639-1757c10d6bd5" providerId="ADAL" clId="{C428011F-FA5B-44A7-AD28-9EB857822BE6}" dt="2022-07-14T09:23:13.545" v="37" actId="20577"/>
          <ac:spMkLst>
            <pc:docMk/>
            <pc:sldMk cId="812386979" sldId="295"/>
            <ac:spMk id="3" creationId="{19AFA26A-E7DA-4330-A726-3894B77A7BC1}"/>
          </ac:spMkLst>
        </pc:spChg>
      </pc:sldChg>
      <pc:sldChg chg="modSp mod">
        <pc:chgData name="Laura Sleeman" userId="02fb0ba4-373b-41b1-9639-1757c10d6bd5" providerId="ADAL" clId="{C428011F-FA5B-44A7-AD28-9EB857822BE6}" dt="2022-07-14T09:23:17.557" v="39" actId="20577"/>
        <pc:sldMkLst>
          <pc:docMk/>
          <pc:sldMk cId="1300950807" sldId="296"/>
        </pc:sldMkLst>
        <pc:spChg chg="mod">
          <ac:chgData name="Laura Sleeman" userId="02fb0ba4-373b-41b1-9639-1757c10d6bd5" providerId="ADAL" clId="{C428011F-FA5B-44A7-AD28-9EB857822BE6}" dt="2022-07-14T09:23:17.557" v="39" actId="20577"/>
          <ac:spMkLst>
            <pc:docMk/>
            <pc:sldMk cId="1300950807" sldId="296"/>
            <ac:spMk id="3" creationId="{19AFA26A-E7DA-4330-A726-3894B77A7BC1}"/>
          </ac:spMkLst>
        </pc:spChg>
      </pc:sldChg>
      <pc:sldChg chg="modSp mod">
        <pc:chgData name="Laura Sleeman" userId="02fb0ba4-373b-41b1-9639-1757c10d6bd5" providerId="ADAL" clId="{C428011F-FA5B-44A7-AD28-9EB857822BE6}" dt="2022-07-14T09:23:22.376" v="41" actId="20577"/>
        <pc:sldMkLst>
          <pc:docMk/>
          <pc:sldMk cId="238556768" sldId="297"/>
        </pc:sldMkLst>
        <pc:spChg chg="mod">
          <ac:chgData name="Laura Sleeman" userId="02fb0ba4-373b-41b1-9639-1757c10d6bd5" providerId="ADAL" clId="{C428011F-FA5B-44A7-AD28-9EB857822BE6}" dt="2022-07-14T09:23:22.376" v="41" actId="20577"/>
          <ac:spMkLst>
            <pc:docMk/>
            <pc:sldMk cId="238556768" sldId="297"/>
            <ac:spMk id="3" creationId="{19AFA26A-E7DA-4330-A726-3894B77A7BC1}"/>
          </ac:spMkLst>
        </pc:spChg>
      </pc:sldChg>
      <pc:sldChg chg="modSp mod">
        <pc:chgData name="Laura Sleeman" userId="02fb0ba4-373b-41b1-9639-1757c10d6bd5" providerId="ADAL" clId="{C428011F-FA5B-44A7-AD28-9EB857822BE6}" dt="2022-07-14T09:23:26.950" v="43" actId="20577"/>
        <pc:sldMkLst>
          <pc:docMk/>
          <pc:sldMk cId="2447905423" sldId="298"/>
        </pc:sldMkLst>
        <pc:spChg chg="mod">
          <ac:chgData name="Laura Sleeman" userId="02fb0ba4-373b-41b1-9639-1757c10d6bd5" providerId="ADAL" clId="{C428011F-FA5B-44A7-AD28-9EB857822BE6}" dt="2022-07-14T09:23:26.950" v="43" actId="20577"/>
          <ac:spMkLst>
            <pc:docMk/>
            <pc:sldMk cId="2447905423" sldId="298"/>
            <ac:spMk id="2" creationId="{8BA4BD46-1E74-49B3-8020-99427BE95990}"/>
          </ac:spMkLst>
        </pc:spChg>
      </pc:sldChg>
      <pc:sldChg chg="modSp mod">
        <pc:chgData name="Laura Sleeman" userId="02fb0ba4-373b-41b1-9639-1757c10d6bd5" providerId="ADAL" clId="{C428011F-FA5B-44A7-AD28-9EB857822BE6}" dt="2022-07-14T09:23:53.816" v="55" actId="20577"/>
        <pc:sldMkLst>
          <pc:docMk/>
          <pc:sldMk cId="1985600625" sldId="299"/>
        </pc:sldMkLst>
        <pc:spChg chg="mod">
          <ac:chgData name="Laura Sleeman" userId="02fb0ba4-373b-41b1-9639-1757c10d6bd5" providerId="ADAL" clId="{C428011F-FA5B-44A7-AD28-9EB857822BE6}" dt="2022-07-14T09:23:53.816" v="55" actId="20577"/>
          <ac:spMkLst>
            <pc:docMk/>
            <pc:sldMk cId="1985600625" sldId="299"/>
            <ac:spMk id="10" creationId="{436F387C-57B8-45F5-B773-C38CD909376F}"/>
          </ac:spMkLst>
        </pc:spChg>
      </pc:sldChg>
      <pc:sldChg chg="modSp mod">
        <pc:chgData name="Laura Sleeman" userId="02fb0ba4-373b-41b1-9639-1757c10d6bd5" providerId="ADAL" clId="{C428011F-FA5B-44A7-AD28-9EB857822BE6}" dt="2022-07-14T09:24:07.976" v="63" actId="20577"/>
        <pc:sldMkLst>
          <pc:docMk/>
          <pc:sldMk cId="4256205781" sldId="301"/>
        </pc:sldMkLst>
        <pc:spChg chg="mod">
          <ac:chgData name="Laura Sleeman" userId="02fb0ba4-373b-41b1-9639-1757c10d6bd5" providerId="ADAL" clId="{C428011F-FA5B-44A7-AD28-9EB857822BE6}" dt="2022-07-14T09:24:07.976" v="63" actId="20577"/>
          <ac:spMkLst>
            <pc:docMk/>
            <pc:sldMk cId="4256205781" sldId="301"/>
            <ac:spMk id="4" creationId="{F54AD7BB-C7C2-1169-D873-D89B4268633F}"/>
          </ac:spMkLst>
        </pc:spChg>
      </pc:sldChg>
      <pc:sldChg chg="modSp mod">
        <pc:chgData name="Laura Sleeman" userId="02fb0ba4-373b-41b1-9639-1757c10d6bd5" providerId="ADAL" clId="{C428011F-FA5B-44A7-AD28-9EB857822BE6}" dt="2022-07-14T09:24:18.263" v="67" actId="20577"/>
        <pc:sldMkLst>
          <pc:docMk/>
          <pc:sldMk cId="1934932573" sldId="302"/>
        </pc:sldMkLst>
        <pc:spChg chg="mod">
          <ac:chgData name="Laura Sleeman" userId="02fb0ba4-373b-41b1-9639-1757c10d6bd5" providerId="ADAL" clId="{C428011F-FA5B-44A7-AD28-9EB857822BE6}" dt="2022-07-14T09:24:18.263" v="67" actId="20577"/>
          <ac:spMkLst>
            <pc:docMk/>
            <pc:sldMk cId="1934932573" sldId="302"/>
            <ac:spMk id="4" creationId="{27BDBE1D-728C-B7E9-2334-6659318478FF}"/>
          </ac:spMkLst>
        </pc:spChg>
      </pc:sldChg>
      <pc:sldChg chg="modSp mod">
        <pc:chgData name="Laura Sleeman" userId="02fb0ba4-373b-41b1-9639-1757c10d6bd5" providerId="ADAL" clId="{C428011F-FA5B-44A7-AD28-9EB857822BE6}" dt="2022-07-14T09:23:34.215" v="47" actId="20577"/>
        <pc:sldMkLst>
          <pc:docMk/>
          <pc:sldMk cId="1286076498" sldId="303"/>
        </pc:sldMkLst>
        <pc:spChg chg="mod">
          <ac:chgData name="Laura Sleeman" userId="02fb0ba4-373b-41b1-9639-1757c10d6bd5" providerId="ADAL" clId="{C428011F-FA5B-44A7-AD28-9EB857822BE6}" dt="2022-07-14T09:23:31.478" v="45" actId="20577"/>
          <ac:spMkLst>
            <pc:docMk/>
            <pc:sldMk cId="1286076498" sldId="303"/>
            <ac:spMk id="2" creationId="{8BA4BD46-1E74-49B3-8020-99427BE95990}"/>
          </ac:spMkLst>
        </pc:spChg>
        <pc:spChg chg="mod">
          <ac:chgData name="Laura Sleeman" userId="02fb0ba4-373b-41b1-9639-1757c10d6bd5" providerId="ADAL" clId="{C428011F-FA5B-44A7-AD28-9EB857822BE6}" dt="2022-07-14T09:23:34.215" v="47" actId="20577"/>
          <ac:spMkLst>
            <pc:docMk/>
            <pc:sldMk cId="1286076498" sldId="303"/>
            <ac:spMk id="28" creationId="{C7D64782-4160-9D9F-84C9-BB6ED0CB959A}"/>
          </ac:spMkLst>
        </pc:spChg>
      </pc:sldChg>
      <pc:sldChg chg="modSp mod">
        <pc:chgData name="Laura Sleeman" userId="02fb0ba4-373b-41b1-9639-1757c10d6bd5" providerId="ADAL" clId="{C428011F-FA5B-44A7-AD28-9EB857822BE6}" dt="2022-07-14T09:24:00.232" v="59" actId="20577"/>
        <pc:sldMkLst>
          <pc:docMk/>
          <pc:sldMk cId="2047373586" sldId="304"/>
        </pc:sldMkLst>
        <pc:spChg chg="mod">
          <ac:chgData name="Laura Sleeman" userId="02fb0ba4-373b-41b1-9639-1757c10d6bd5" providerId="ADAL" clId="{C428011F-FA5B-44A7-AD28-9EB857822BE6}" dt="2022-07-14T09:24:00.232" v="59" actId="20577"/>
          <ac:spMkLst>
            <pc:docMk/>
            <pc:sldMk cId="2047373586" sldId="304"/>
            <ac:spMk id="10" creationId="{436F387C-57B8-45F5-B773-C38CD909376F}"/>
          </ac:spMkLst>
        </pc:spChg>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slideMaster" Target="../slideMasters/slideMaster2.xml"/><Relationship Id="rId1" Type="http://schemas.openxmlformats.org/officeDocument/2006/relationships/tags" Target="../tags/tag6.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slideMaster" Target="../slideMasters/slideMaster3.xml"/><Relationship Id="rId1" Type="http://schemas.openxmlformats.org/officeDocument/2006/relationships/tags" Target="../tags/tag8.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slideMaster" Target="../slideMasters/slideMaster3.xml"/><Relationship Id="rId1" Type="http://schemas.openxmlformats.org/officeDocument/2006/relationships/tags" Target="../tags/tag9.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slideMaster" Target="../slideMasters/slideMaster3.xml"/><Relationship Id="rId1" Type="http://schemas.openxmlformats.org/officeDocument/2006/relationships/tags" Target="../tags/tag10.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openxmlformats.org/officeDocument/2006/relationships/image" Target="../media/image5.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slideMaster" Target="../slideMasters/slideMaster3.xml"/><Relationship Id="rId1" Type="http://schemas.openxmlformats.org/officeDocument/2006/relationships/tags" Target="../tags/tag11.xml"/><Relationship Id="rId4"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slideMaster" Target="../slideMasters/slideMaster2.xml"/><Relationship Id="rId1" Type="http://schemas.openxmlformats.org/officeDocument/2006/relationships/tags" Target="../tags/tag5.xml"/><Relationship Id="rId4"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16278628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Home study">
    <p:spTree>
      <p:nvGrpSpPr>
        <p:cNvPr id="1" name=""/>
        <p:cNvGrpSpPr/>
        <p:nvPr/>
      </p:nvGrpSpPr>
      <p:grpSpPr>
        <a:xfrm>
          <a:off x="0" y="0"/>
          <a:ext cx="0" cy="0"/>
          <a:chOff x="0" y="0"/>
          <a:chExt cx="0" cy="0"/>
        </a:xfrm>
      </p:grpSpPr>
      <p:pic>
        <p:nvPicPr>
          <p:cNvPr id="6" name="Picture 5" descr="Icon&#10;&#10;Description automatically generated">
            <a:extLst>
              <a:ext uri="{FF2B5EF4-FFF2-40B4-BE49-F238E27FC236}">
                <a16:creationId xmlns:a16="http://schemas.microsoft.com/office/drawing/2014/main" id="{A095D78D-6236-4815-8852-9E980D6720A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5381" y="919668"/>
            <a:ext cx="1260000" cy="1260000"/>
          </a:xfrm>
          <a:prstGeom prst="rect">
            <a:avLst/>
          </a:prstGeom>
        </p:spPr>
      </p:pic>
      <p:sp>
        <p:nvSpPr>
          <p:cNvPr id="8" name="TextBox 1">
            <a:extLst>
              <a:ext uri="{FF2B5EF4-FFF2-40B4-BE49-F238E27FC236}">
                <a16:creationId xmlns:a16="http://schemas.microsoft.com/office/drawing/2014/main" id="{372A3465-1745-4DB9-A9BA-BFE228C203D2}"/>
              </a:ext>
            </a:extLst>
          </p:cNvPr>
          <p:cNvSpPr txBox="1"/>
          <p:nvPr userDrawn="1"/>
        </p:nvSpPr>
        <p:spPr>
          <a:xfrm>
            <a:off x="454114" y="1243409"/>
            <a:ext cx="7641085"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Home study</a:t>
            </a:r>
            <a:endParaRPr lang="en-US" sz="3200" dirty="0">
              <a:solidFill>
                <a:srgbClr val="333333"/>
              </a:solidFill>
            </a:endParaRPr>
          </a:p>
        </p:txBody>
      </p:sp>
    </p:spTree>
    <p:extLst>
      <p:ext uri="{BB962C8B-B14F-4D97-AF65-F5344CB8AC3E}">
        <p14:creationId xmlns:p14="http://schemas.microsoft.com/office/powerpoint/2010/main" val="2962957818"/>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Content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983BB87-1A2E-40E8-B94C-97ADBAF5C2B9}"/>
              </a:ext>
            </a:extLst>
          </p:cNvPr>
          <p:cNvPicPr>
            <a:picLocks noChangeAspect="1"/>
          </p:cNvPicPr>
          <p:nvPr userDrawn="1"/>
        </p:nvPicPr>
        <p:blipFill>
          <a:blip r:embed="rId3"/>
          <a:stretch>
            <a:fillRect/>
          </a:stretch>
        </p:blipFill>
        <p:spPr>
          <a:xfrm>
            <a:off x="0" y="0"/>
            <a:ext cx="12207599" cy="6866774"/>
          </a:xfrm>
          <a:prstGeom prst="rect">
            <a:avLst/>
          </a:prstGeom>
        </p:spPr>
      </p:pic>
      <p:sp>
        <p:nvSpPr>
          <p:cNvPr id="2" name="TextBox 1">
            <a:extLst>
              <a:ext uri="{FF2B5EF4-FFF2-40B4-BE49-F238E27FC236}">
                <a16:creationId xmlns:a16="http://schemas.microsoft.com/office/drawing/2014/main" id="{7E9C9A0E-EF34-E8F9-6793-E91B92EADFD2}"/>
              </a:ext>
            </a:extLst>
          </p:cNvPr>
          <p:cNvSpPr txBox="1"/>
          <p:nvPr userDrawn="1"/>
        </p:nvSpPr>
        <p:spPr>
          <a:xfrm rot="20396391">
            <a:off x="493690" y="2809699"/>
            <a:ext cx="7489767" cy="1862048"/>
          </a:xfrm>
          <a:prstGeom prst="rect">
            <a:avLst/>
          </a:prstGeom>
          <a:noFill/>
        </p:spPr>
        <p:txBody>
          <a:bodyPr wrap="square" rtlCol="0">
            <a:spAutoFit/>
          </a:bodyPr>
          <a:lstStyle/>
          <a:p>
            <a:pPr algn="ctr"/>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1"/>
    </p:custDataLst>
    <p:extLst>
      <p:ext uri="{BB962C8B-B14F-4D97-AF65-F5344CB8AC3E}">
        <p14:creationId xmlns:p14="http://schemas.microsoft.com/office/powerpoint/2010/main" val="20125449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1">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stretch>
            <a:fillRect/>
          </a:stretch>
        </p:blipFill>
        <p:spPr>
          <a:xfrm>
            <a:off x="0" y="0"/>
            <a:ext cx="12208992" cy="6867558"/>
          </a:xfrm>
          <a:prstGeom prst="rect">
            <a:avLst/>
          </a:prstGeom>
        </p:spPr>
      </p:pic>
      <p:sp>
        <p:nvSpPr>
          <p:cNvPr id="2" name="TextBox 1">
            <a:extLst>
              <a:ext uri="{FF2B5EF4-FFF2-40B4-BE49-F238E27FC236}">
                <a16:creationId xmlns:a16="http://schemas.microsoft.com/office/drawing/2014/main" id="{B28C3875-D5B4-EA6D-631E-1249810E40A0}"/>
              </a:ext>
            </a:extLst>
          </p:cNvPr>
          <p:cNvSpPr txBox="1"/>
          <p:nvPr userDrawn="1"/>
        </p:nvSpPr>
        <p:spPr>
          <a:xfrm rot="20396391">
            <a:off x="493690" y="2809699"/>
            <a:ext cx="7489767" cy="1862048"/>
          </a:xfrm>
          <a:prstGeom prst="rect">
            <a:avLst/>
          </a:prstGeom>
          <a:noFill/>
        </p:spPr>
        <p:txBody>
          <a:bodyPr wrap="square" rtlCol="0">
            <a:spAutoFit/>
          </a:bodyPr>
          <a:lstStyle/>
          <a:p>
            <a:pPr algn="ctr"/>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1"/>
    </p:custDataLst>
    <p:extLst>
      <p:ext uri="{BB962C8B-B14F-4D97-AF65-F5344CB8AC3E}">
        <p14:creationId xmlns:p14="http://schemas.microsoft.com/office/powerpoint/2010/main" val="1457850769"/>
      </p:ext>
    </p:extLst>
  </p:cSld>
  <p:clrMapOvr>
    <a:masterClrMapping/>
  </p:clrMapOvr>
  <p:extLst>
    <p:ext uri="{DCECCB84-F9BA-43D5-87BE-67443E8EF086}">
      <p15:sldGuideLst xmlns:p15="http://schemas.microsoft.com/office/powerpoint/2012/main">
        <p15:guide id="2" orient="horz" pos="777"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983BB87-1A2E-40E8-B94C-97ADBAF5C2B9}"/>
              </a:ext>
            </a:extLst>
          </p:cNvPr>
          <p:cNvPicPr>
            <a:picLocks noChangeAspect="1"/>
          </p:cNvPicPr>
          <p:nvPr userDrawn="1"/>
        </p:nvPicPr>
        <p:blipFill>
          <a:blip r:embed="rId3"/>
          <a:stretch>
            <a:fillRect/>
          </a:stretch>
        </p:blipFill>
        <p:spPr>
          <a:xfrm>
            <a:off x="0" y="0"/>
            <a:ext cx="12207599" cy="6866774"/>
          </a:xfrm>
          <a:prstGeom prst="rect">
            <a:avLst/>
          </a:prstGeom>
        </p:spPr>
      </p:pic>
      <p:sp>
        <p:nvSpPr>
          <p:cNvPr id="2" name="TextBox 1">
            <a:extLst>
              <a:ext uri="{FF2B5EF4-FFF2-40B4-BE49-F238E27FC236}">
                <a16:creationId xmlns:a16="http://schemas.microsoft.com/office/drawing/2014/main" id="{E6E99A5E-F6EB-1912-7BFA-CE4BE57ABD97}"/>
              </a:ext>
            </a:extLst>
          </p:cNvPr>
          <p:cNvSpPr txBox="1"/>
          <p:nvPr userDrawn="1"/>
        </p:nvSpPr>
        <p:spPr>
          <a:xfrm rot="20396391">
            <a:off x="493690" y="2809699"/>
            <a:ext cx="7489767" cy="1862048"/>
          </a:xfrm>
          <a:prstGeom prst="rect">
            <a:avLst/>
          </a:prstGeom>
          <a:noFill/>
        </p:spPr>
        <p:txBody>
          <a:bodyPr wrap="square" rtlCol="0">
            <a:spAutoFit/>
          </a:bodyPr>
          <a:lstStyle/>
          <a:p>
            <a:pPr algn="ctr"/>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1"/>
    </p:custDataLst>
    <p:extLst>
      <p:ext uri="{BB962C8B-B14F-4D97-AF65-F5344CB8AC3E}">
        <p14:creationId xmlns:p14="http://schemas.microsoft.com/office/powerpoint/2010/main" val="8800736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div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3"/>
          <a:stretch>
            <a:fillRect/>
          </a:stretch>
        </p:blipFill>
        <p:spPr>
          <a:xfrm>
            <a:off x="0" y="0"/>
            <a:ext cx="12208984" cy="6867554"/>
          </a:xfrm>
          <a:prstGeom prst="rect">
            <a:avLst/>
          </a:prstGeom>
        </p:spPr>
      </p:pic>
      <p:sp>
        <p:nvSpPr>
          <p:cNvPr id="2" name="TextBox 1">
            <a:extLst>
              <a:ext uri="{FF2B5EF4-FFF2-40B4-BE49-F238E27FC236}">
                <a16:creationId xmlns:a16="http://schemas.microsoft.com/office/drawing/2014/main" id="{EC754A19-B2C4-944C-C601-CA4E4047D9A9}"/>
              </a:ext>
            </a:extLst>
          </p:cNvPr>
          <p:cNvSpPr txBox="1"/>
          <p:nvPr userDrawn="1"/>
        </p:nvSpPr>
        <p:spPr>
          <a:xfrm rot="20396391">
            <a:off x="493690" y="2809699"/>
            <a:ext cx="7489767" cy="1862048"/>
          </a:xfrm>
          <a:prstGeom prst="rect">
            <a:avLst/>
          </a:prstGeom>
          <a:noFill/>
        </p:spPr>
        <p:txBody>
          <a:bodyPr wrap="square" rtlCol="0">
            <a:spAutoFit/>
          </a:bodyPr>
          <a:lstStyle/>
          <a:p>
            <a:pPr algn="ctr"/>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1"/>
    </p:custDataLst>
    <p:extLst>
      <p:ext uri="{BB962C8B-B14F-4D97-AF65-F5344CB8AC3E}">
        <p14:creationId xmlns:p14="http://schemas.microsoft.com/office/powerpoint/2010/main" val="25468920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Activity">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0BB11941-6FEB-456F-A5A1-A9E4628556EB}"/>
              </a:ext>
            </a:extLst>
          </p:cNvPr>
          <p:cNvSpPr txBox="1"/>
          <p:nvPr userDrawn="1"/>
        </p:nvSpPr>
        <p:spPr>
          <a:xfrm>
            <a:off x="454114" y="1243409"/>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Activity</a:t>
            </a:r>
            <a:endParaRPr lang="en-US" sz="1400" dirty="0">
              <a:solidFill>
                <a:srgbClr val="333333"/>
              </a:solidFill>
            </a:endParaRPr>
          </a:p>
        </p:txBody>
      </p:sp>
      <p:pic>
        <p:nvPicPr>
          <p:cNvPr id="14" name="Picture 13" descr="Icon&#10;&#10;Description automatically generated">
            <a:extLst>
              <a:ext uri="{FF2B5EF4-FFF2-40B4-BE49-F238E27FC236}">
                <a16:creationId xmlns:a16="http://schemas.microsoft.com/office/drawing/2014/main" id="{C248C164-02F1-4F48-B6C7-983CB6AD874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5381" y="919668"/>
            <a:ext cx="1260000" cy="1260000"/>
          </a:xfrm>
          <a:prstGeom prst="rect">
            <a:avLst/>
          </a:prstGeom>
        </p:spPr>
      </p:pic>
      <p:pic>
        <p:nvPicPr>
          <p:cNvPr id="8" name="Graphic 7" descr="Stopwatch 75% with solid fill">
            <a:extLst>
              <a:ext uri="{FF2B5EF4-FFF2-40B4-BE49-F238E27FC236}">
                <a16:creationId xmlns:a16="http://schemas.microsoft.com/office/drawing/2014/main" id="{7B0EE3F6-2190-45CB-901E-4A8ECF51F784}"/>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29298" y="5151551"/>
            <a:ext cx="720000" cy="720000"/>
          </a:xfrm>
          <a:prstGeom prst="rect">
            <a:avLst/>
          </a:prstGeom>
        </p:spPr>
      </p:pic>
    </p:spTree>
    <p:extLst>
      <p:ext uri="{BB962C8B-B14F-4D97-AF65-F5344CB8AC3E}">
        <p14:creationId xmlns:p14="http://schemas.microsoft.com/office/powerpoint/2010/main" val="3692872041"/>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Feedback">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3"/>
          <a:stretch>
            <a:fillRect/>
          </a:stretch>
        </p:blipFill>
        <p:spPr>
          <a:xfrm>
            <a:off x="0" y="0"/>
            <a:ext cx="12208984" cy="6867553"/>
          </a:xfrm>
          <a:prstGeom prst="rect">
            <a:avLst/>
          </a:prstGeom>
        </p:spPr>
      </p:pic>
      <p:pic>
        <p:nvPicPr>
          <p:cNvPr id="4" name="Picture 3" descr="Icon&#10;&#10;Description automatically generated">
            <a:extLst>
              <a:ext uri="{FF2B5EF4-FFF2-40B4-BE49-F238E27FC236}">
                <a16:creationId xmlns:a16="http://schemas.microsoft.com/office/drawing/2014/main" id="{0D80E6B4-0123-47D4-911F-766FC1A69EC1}"/>
              </a:ext>
            </a:extLst>
          </p:cNvPr>
          <p:cNvPicPr>
            <a:picLocks noChangeAspect="1"/>
          </p:cNvPicPr>
          <p:nvPr userDrawn="1"/>
        </p:nvPicPr>
        <p:blipFill>
          <a:blip r:embed="rId4"/>
          <a:stretch>
            <a:fillRect/>
          </a:stretch>
        </p:blipFill>
        <p:spPr>
          <a:xfrm>
            <a:off x="4266619" y="2331583"/>
            <a:ext cx="3379407" cy="3358702"/>
          </a:xfrm>
          <a:prstGeom prst="rect">
            <a:avLst/>
          </a:prstGeom>
        </p:spPr>
      </p:pic>
      <p:pic>
        <p:nvPicPr>
          <p:cNvPr id="5" name="Picture 4" descr="Icon&#10;&#10;Description automatically generated">
            <a:extLst>
              <a:ext uri="{FF2B5EF4-FFF2-40B4-BE49-F238E27FC236}">
                <a16:creationId xmlns:a16="http://schemas.microsoft.com/office/drawing/2014/main" id="{CB6BC410-D22B-4919-ADF1-8528F820BF8B}"/>
              </a:ext>
            </a:extLst>
          </p:cNvPr>
          <p:cNvPicPr>
            <a:picLocks noChangeAspect="1"/>
          </p:cNvPicPr>
          <p:nvPr userDrawn="1"/>
        </p:nvPicPr>
        <p:blipFill>
          <a:blip r:embed="rId4"/>
          <a:stretch>
            <a:fillRect/>
          </a:stretch>
        </p:blipFill>
        <p:spPr>
          <a:xfrm>
            <a:off x="6852901" y="4664751"/>
            <a:ext cx="1586249" cy="1576530"/>
          </a:xfrm>
          <a:prstGeom prst="rect">
            <a:avLst/>
          </a:prstGeom>
        </p:spPr>
      </p:pic>
      <p:sp>
        <p:nvSpPr>
          <p:cNvPr id="6" name="TextBox 5">
            <a:extLst>
              <a:ext uri="{FF2B5EF4-FFF2-40B4-BE49-F238E27FC236}">
                <a16:creationId xmlns:a16="http://schemas.microsoft.com/office/drawing/2014/main" id="{5074F576-C431-446D-B231-7308E9FA7C77}"/>
              </a:ext>
            </a:extLst>
          </p:cNvPr>
          <p:cNvSpPr txBox="1"/>
          <p:nvPr userDrawn="1"/>
        </p:nvSpPr>
        <p:spPr>
          <a:xfrm>
            <a:off x="452438" y="1243409"/>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Activity feedback</a:t>
            </a:r>
            <a:endParaRPr lang="en-US" sz="1400" dirty="0">
              <a:solidFill>
                <a:srgbClr val="333333"/>
              </a:solidFill>
            </a:endParaRPr>
          </a:p>
        </p:txBody>
      </p:sp>
      <p:sp>
        <p:nvSpPr>
          <p:cNvPr id="2" name="TextBox 1">
            <a:extLst>
              <a:ext uri="{FF2B5EF4-FFF2-40B4-BE49-F238E27FC236}">
                <a16:creationId xmlns:a16="http://schemas.microsoft.com/office/drawing/2014/main" id="{72C106CF-075C-E20F-0AA0-409C5224DADE}"/>
              </a:ext>
            </a:extLst>
          </p:cNvPr>
          <p:cNvSpPr txBox="1"/>
          <p:nvPr userDrawn="1"/>
        </p:nvSpPr>
        <p:spPr>
          <a:xfrm rot="20396391">
            <a:off x="493690" y="2809699"/>
            <a:ext cx="7489767" cy="1862048"/>
          </a:xfrm>
          <a:prstGeom prst="rect">
            <a:avLst/>
          </a:prstGeom>
          <a:noFill/>
        </p:spPr>
        <p:txBody>
          <a:bodyPr wrap="square" rtlCol="0">
            <a:spAutoFit/>
          </a:bodyPr>
          <a:lstStyle/>
          <a:p>
            <a:pPr algn="ctr"/>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1"/>
    </p:custDataLst>
    <p:extLst>
      <p:ext uri="{BB962C8B-B14F-4D97-AF65-F5344CB8AC3E}">
        <p14:creationId xmlns:p14="http://schemas.microsoft.com/office/powerpoint/2010/main" val="2428993630"/>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tarter Activity">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DF5DB2E-949D-475C-891A-717AA21CEB65}"/>
              </a:ext>
            </a:extLst>
          </p:cNvPr>
          <p:cNvSpPr txBox="1"/>
          <p:nvPr userDrawn="1"/>
        </p:nvSpPr>
        <p:spPr>
          <a:xfrm>
            <a:off x="454490" y="1243409"/>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Starter activity</a:t>
            </a:r>
            <a:endParaRPr lang="en-US" sz="1400" dirty="0">
              <a:solidFill>
                <a:srgbClr val="333333"/>
              </a:solidFill>
            </a:endParaRPr>
          </a:p>
        </p:txBody>
      </p:sp>
      <p:pic>
        <p:nvPicPr>
          <p:cNvPr id="15" name="Picture 14" descr="Icon&#10;&#10;Description automatically generated">
            <a:extLst>
              <a:ext uri="{FF2B5EF4-FFF2-40B4-BE49-F238E27FC236}">
                <a16:creationId xmlns:a16="http://schemas.microsoft.com/office/drawing/2014/main" id="{18064E9D-90B8-47EF-AD0F-BDF7534B656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5381" y="919668"/>
            <a:ext cx="1260000" cy="1260000"/>
          </a:xfrm>
          <a:prstGeom prst="rect">
            <a:avLst/>
          </a:prstGeom>
        </p:spPr>
      </p:pic>
      <p:pic>
        <p:nvPicPr>
          <p:cNvPr id="16" name="Graphic 15" descr="Stopwatch 75% with solid fill">
            <a:extLst>
              <a:ext uri="{FF2B5EF4-FFF2-40B4-BE49-F238E27FC236}">
                <a16:creationId xmlns:a16="http://schemas.microsoft.com/office/drawing/2014/main" id="{4EF659AA-F89B-493C-B845-528D6E092A68}"/>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29298" y="5151551"/>
            <a:ext cx="720000" cy="720000"/>
          </a:xfrm>
          <a:prstGeom prst="rect">
            <a:avLst/>
          </a:prstGeom>
        </p:spPr>
      </p:pic>
    </p:spTree>
    <p:extLst>
      <p:ext uri="{BB962C8B-B14F-4D97-AF65-F5344CB8AC3E}">
        <p14:creationId xmlns:p14="http://schemas.microsoft.com/office/powerpoint/2010/main" val="2415766915"/>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revious Session">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876FD80-9D02-4BC1-97E3-0C128405EFCE}"/>
              </a:ext>
            </a:extLst>
          </p:cNvPr>
          <p:cNvSpPr txBox="1"/>
          <p:nvPr userDrawn="1"/>
        </p:nvSpPr>
        <p:spPr>
          <a:xfrm>
            <a:off x="454114" y="1243409"/>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Previous lesson</a:t>
            </a:r>
            <a:endParaRPr lang="en-US" sz="1400" dirty="0">
              <a:solidFill>
                <a:srgbClr val="333333"/>
              </a:solidFill>
            </a:endParaRPr>
          </a:p>
        </p:txBody>
      </p:sp>
      <p:pic>
        <p:nvPicPr>
          <p:cNvPr id="3" name="Graphic 2" descr="Rewind with solid fill">
            <a:extLst>
              <a:ext uri="{FF2B5EF4-FFF2-40B4-BE49-F238E27FC236}">
                <a16:creationId xmlns:a16="http://schemas.microsoft.com/office/drawing/2014/main" id="{EDA7DDE2-5C2A-4460-AFAD-E5C453F41F7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089079" y="934129"/>
            <a:ext cx="1260000" cy="1260000"/>
          </a:xfrm>
          <a:prstGeom prst="rect">
            <a:avLst/>
          </a:prstGeom>
        </p:spPr>
      </p:pic>
    </p:spTree>
    <p:extLst>
      <p:ext uri="{BB962C8B-B14F-4D97-AF65-F5344CB8AC3E}">
        <p14:creationId xmlns:p14="http://schemas.microsoft.com/office/powerpoint/2010/main" val="2650791497"/>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arning outcomes">
    <p:spTree>
      <p:nvGrpSpPr>
        <p:cNvPr id="1" name=""/>
        <p:cNvGrpSpPr/>
        <p:nvPr/>
      </p:nvGrpSpPr>
      <p:grpSpPr>
        <a:xfrm>
          <a:off x="0" y="0"/>
          <a:ext cx="0" cy="0"/>
          <a:chOff x="0" y="0"/>
          <a:chExt cx="0" cy="0"/>
        </a:xfrm>
      </p:grpSpPr>
      <p:pic>
        <p:nvPicPr>
          <p:cNvPr id="7" name="Picture 6" descr="Icon&#10;&#10;Description automatically generated">
            <a:extLst>
              <a:ext uri="{FF2B5EF4-FFF2-40B4-BE49-F238E27FC236}">
                <a16:creationId xmlns:a16="http://schemas.microsoft.com/office/drawing/2014/main" id="{56648F36-9607-4B77-B46E-3FC08326484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06274" y="923449"/>
            <a:ext cx="1260000" cy="1260000"/>
          </a:xfrm>
          <a:prstGeom prst="rect">
            <a:avLst/>
          </a:prstGeom>
        </p:spPr>
      </p:pic>
      <p:sp>
        <p:nvSpPr>
          <p:cNvPr id="8" name="TextBox 7">
            <a:extLst>
              <a:ext uri="{FF2B5EF4-FFF2-40B4-BE49-F238E27FC236}">
                <a16:creationId xmlns:a16="http://schemas.microsoft.com/office/drawing/2014/main" id="{34B5FB98-27B5-4DEB-A539-98462EE653EC}"/>
              </a:ext>
            </a:extLst>
          </p:cNvPr>
          <p:cNvSpPr txBox="1"/>
          <p:nvPr userDrawn="1"/>
        </p:nvSpPr>
        <p:spPr>
          <a:xfrm>
            <a:off x="452033" y="1243409"/>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What you will learn</a:t>
            </a:r>
            <a:endParaRPr lang="en-US" sz="1400" dirty="0">
              <a:solidFill>
                <a:srgbClr val="333333"/>
              </a:solidFill>
            </a:endParaRPr>
          </a:p>
        </p:txBody>
      </p:sp>
    </p:spTree>
    <p:extLst>
      <p:ext uri="{BB962C8B-B14F-4D97-AF65-F5344CB8AC3E}">
        <p14:creationId xmlns:p14="http://schemas.microsoft.com/office/powerpoint/2010/main" val="533634718"/>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ctivity">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0BB11941-6FEB-456F-A5A1-A9E4628556EB}"/>
              </a:ext>
            </a:extLst>
          </p:cNvPr>
          <p:cNvSpPr txBox="1"/>
          <p:nvPr userDrawn="1"/>
        </p:nvSpPr>
        <p:spPr>
          <a:xfrm>
            <a:off x="454114" y="1243409"/>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Activity</a:t>
            </a:r>
            <a:endParaRPr lang="en-US" sz="1400" dirty="0">
              <a:solidFill>
                <a:srgbClr val="333333"/>
              </a:solidFill>
            </a:endParaRPr>
          </a:p>
        </p:txBody>
      </p:sp>
      <p:pic>
        <p:nvPicPr>
          <p:cNvPr id="14" name="Picture 13" descr="Icon&#10;&#10;Description automatically generated">
            <a:extLst>
              <a:ext uri="{FF2B5EF4-FFF2-40B4-BE49-F238E27FC236}">
                <a16:creationId xmlns:a16="http://schemas.microsoft.com/office/drawing/2014/main" id="{C248C164-02F1-4F48-B6C7-983CB6AD874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5381" y="919668"/>
            <a:ext cx="1260000" cy="1260000"/>
          </a:xfrm>
          <a:prstGeom prst="rect">
            <a:avLst/>
          </a:prstGeom>
        </p:spPr>
      </p:pic>
      <p:pic>
        <p:nvPicPr>
          <p:cNvPr id="8" name="Graphic 7" descr="Stopwatch 75% with solid fill">
            <a:extLst>
              <a:ext uri="{FF2B5EF4-FFF2-40B4-BE49-F238E27FC236}">
                <a16:creationId xmlns:a16="http://schemas.microsoft.com/office/drawing/2014/main" id="{7B0EE3F6-2190-45CB-901E-4A8ECF51F784}"/>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29298" y="5151551"/>
            <a:ext cx="720000" cy="720000"/>
          </a:xfrm>
          <a:prstGeom prst="rect">
            <a:avLst/>
          </a:prstGeom>
        </p:spPr>
      </p:pic>
    </p:spTree>
    <p:extLst>
      <p:ext uri="{BB962C8B-B14F-4D97-AF65-F5344CB8AC3E}">
        <p14:creationId xmlns:p14="http://schemas.microsoft.com/office/powerpoint/2010/main" val="2001088971"/>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eedback">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3"/>
          <a:stretch>
            <a:fillRect/>
          </a:stretch>
        </p:blipFill>
        <p:spPr>
          <a:xfrm>
            <a:off x="0" y="0"/>
            <a:ext cx="12208984" cy="6867553"/>
          </a:xfrm>
          <a:prstGeom prst="rect">
            <a:avLst/>
          </a:prstGeom>
        </p:spPr>
      </p:pic>
      <p:pic>
        <p:nvPicPr>
          <p:cNvPr id="4" name="Picture 3" descr="Icon&#10;&#10;Description automatically generated">
            <a:extLst>
              <a:ext uri="{FF2B5EF4-FFF2-40B4-BE49-F238E27FC236}">
                <a16:creationId xmlns:a16="http://schemas.microsoft.com/office/drawing/2014/main" id="{0D80E6B4-0123-47D4-911F-766FC1A69EC1}"/>
              </a:ext>
            </a:extLst>
          </p:cNvPr>
          <p:cNvPicPr>
            <a:picLocks noChangeAspect="1"/>
          </p:cNvPicPr>
          <p:nvPr userDrawn="1"/>
        </p:nvPicPr>
        <p:blipFill>
          <a:blip r:embed="rId4"/>
          <a:stretch>
            <a:fillRect/>
          </a:stretch>
        </p:blipFill>
        <p:spPr>
          <a:xfrm>
            <a:off x="4266619" y="2331583"/>
            <a:ext cx="3379407" cy="3358702"/>
          </a:xfrm>
          <a:prstGeom prst="rect">
            <a:avLst/>
          </a:prstGeom>
        </p:spPr>
      </p:pic>
      <p:pic>
        <p:nvPicPr>
          <p:cNvPr id="5" name="Picture 4" descr="Icon&#10;&#10;Description automatically generated">
            <a:extLst>
              <a:ext uri="{FF2B5EF4-FFF2-40B4-BE49-F238E27FC236}">
                <a16:creationId xmlns:a16="http://schemas.microsoft.com/office/drawing/2014/main" id="{CB6BC410-D22B-4919-ADF1-8528F820BF8B}"/>
              </a:ext>
            </a:extLst>
          </p:cNvPr>
          <p:cNvPicPr>
            <a:picLocks noChangeAspect="1"/>
          </p:cNvPicPr>
          <p:nvPr userDrawn="1"/>
        </p:nvPicPr>
        <p:blipFill>
          <a:blip r:embed="rId4"/>
          <a:stretch>
            <a:fillRect/>
          </a:stretch>
        </p:blipFill>
        <p:spPr>
          <a:xfrm>
            <a:off x="6852901" y="4664751"/>
            <a:ext cx="1586249" cy="1576530"/>
          </a:xfrm>
          <a:prstGeom prst="rect">
            <a:avLst/>
          </a:prstGeom>
        </p:spPr>
      </p:pic>
      <p:sp>
        <p:nvSpPr>
          <p:cNvPr id="6" name="TextBox 5">
            <a:extLst>
              <a:ext uri="{FF2B5EF4-FFF2-40B4-BE49-F238E27FC236}">
                <a16:creationId xmlns:a16="http://schemas.microsoft.com/office/drawing/2014/main" id="{5074F576-C431-446D-B231-7308E9FA7C77}"/>
              </a:ext>
            </a:extLst>
          </p:cNvPr>
          <p:cNvSpPr txBox="1"/>
          <p:nvPr userDrawn="1"/>
        </p:nvSpPr>
        <p:spPr>
          <a:xfrm>
            <a:off x="452438" y="1243409"/>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Activity feedback</a:t>
            </a:r>
            <a:endParaRPr lang="en-US" sz="1400" dirty="0">
              <a:solidFill>
                <a:srgbClr val="333333"/>
              </a:solidFill>
            </a:endParaRPr>
          </a:p>
        </p:txBody>
      </p:sp>
      <p:sp>
        <p:nvSpPr>
          <p:cNvPr id="2" name="TextBox 1">
            <a:extLst>
              <a:ext uri="{FF2B5EF4-FFF2-40B4-BE49-F238E27FC236}">
                <a16:creationId xmlns:a16="http://schemas.microsoft.com/office/drawing/2014/main" id="{B8535E19-D3F8-BA28-7267-58598BE7A770}"/>
              </a:ext>
            </a:extLst>
          </p:cNvPr>
          <p:cNvSpPr txBox="1"/>
          <p:nvPr userDrawn="1"/>
        </p:nvSpPr>
        <p:spPr>
          <a:xfrm rot="20396391">
            <a:off x="493690" y="2809699"/>
            <a:ext cx="7489767" cy="1862048"/>
          </a:xfrm>
          <a:prstGeom prst="rect">
            <a:avLst/>
          </a:prstGeom>
          <a:noFill/>
        </p:spPr>
        <p:txBody>
          <a:bodyPr wrap="square" rtlCol="0">
            <a:spAutoFit/>
          </a:bodyPr>
          <a:lstStyle/>
          <a:p>
            <a:pPr algn="ctr"/>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1"/>
    </p:custDataLst>
    <p:extLst>
      <p:ext uri="{BB962C8B-B14F-4D97-AF65-F5344CB8AC3E}">
        <p14:creationId xmlns:p14="http://schemas.microsoft.com/office/powerpoint/2010/main" val="2818874633"/>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rogress check">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2F3442D-4961-43B6-AE8C-4AD1B542760F}"/>
              </a:ext>
            </a:extLst>
          </p:cNvPr>
          <p:cNvSpPr txBox="1"/>
          <p:nvPr userDrawn="1"/>
        </p:nvSpPr>
        <p:spPr>
          <a:xfrm>
            <a:off x="454114" y="1243409"/>
            <a:ext cx="7641085"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Progress check</a:t>
            </a:r>
            <a:endParaRPr lang="en-US" sz="1400" dirty="0">
              <a:solidFill>
                <a:srgbClr val="333333"/>
              </a:solidFill>
            </a:endParaRPr>
          </a:p>
        </p:txBody>
      </p:sp>
      <p:pic>
        <p:nvPicPr>
          <p:cNvPr id="3" name="Picture 2" descr="Icon&#10;&#10;Description automatically generated">
            <a:extLst>
              <a:ext uri="{FF2B5EF4-FFF2-40B4-BE49-F238E27FC236}">
                <a16:creationId xmlns:a16="http://schemas.microsoft.com/office/drawing/2014/main" id="{0F6710BA-B025-4382-8993-5B55D4053CB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8670" y="918905"/>
            <a:ext cx="1260000" cy="1260000"/>
          </a:xfrm>
          <a:prstGeom prst="rect">
            <a:avLst/>
          </a:prstGeom>
        </p:spPr>
      </p:pic>
    </p:spTree>
    <p:extLst>
      <p:ext uri="{BB962C8B-B14F-4D97-AF65-F5344CB8AC3E}">
        <p14:creationId xmlns:p14="http://schemas.microsoft.com/office/powerpoint/2010/main" val="3561528346"/>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cap">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9244FEEE-4690-4480-BA7D-C24B96349855}"/>
              </a:ext>
            </a:extLst>
          </p:cNvPr>
          <p:cNvSpPr txBox="1"/>
          <p:nvPr userDrawn="1"/>
        </p:nvSpPr>
        <p:spPr>
          <a:xfrm>
            <a:off x="454114" y="1243409"/>
            <a:ext cx="7641085"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Lesson recap</a:t>
            </a:r>
            <a:endParaRPr lang="en-US" sz="3200" dirty="0">
              <a:solidFill>
                <a:srgbClr val="333333"/>
              </a:solidFill>
            </a:endParaRPr>
          </a:p>
        </p:txBody>
      </p:sp>
      <p:pic>
        <p:nvPicPr>
          <p:cNvPr id="7" name="Picture 6" descr="Icon&#10;&#10;Description automatically generated">
            <a:extLst>
              <a:ext uri="{FF2B5EF4-FFF2-40B4-BE49-F238E27FC236}">
                <a16:creationId xmlns:a16="http://schemas.microsoft.com/office/drawing/2014/main" id="{82A65623-05CA-4C04-9BE1-8608FD72BE0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06274" y="923449"/>
            <a:ext cx="1260000" cy="1260000"/>
          </a:xfrm>
          <a:prstGeom prst="rect">
            <a:avLst/>
          </a:prstGeom>
        </p:spPr>
      </p:pic>
    </p:spTree>
    <p:extLst>
      <p:ext uri="{BB962C8B-B14F-4D97-AF65-F5344CB8AC3E}">
        <p14:creationId xmlns:p14="http://schemas.microsoft.com/office/powerpoint/2010/main" val="175197825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ext lesson">
    <p:spTree>
      <p:nvGrpSpPr>
        <p:cNvPr id="1" name=""/>
        <p:cNvGrpSpPr/>
        <p:nvPr/>
      </p:nvGrpSpPr>
      <p:grpSpPr>
        <a:xfrm>
          <a:off x="0" y="0"/>
          <a:ext cx="0" cy="0"/>
          <a:chOff x="0" y="0"/>
          <a:chExt cx="0" cy="0"/>
        </a:xfrm>
      </p:grpSpPr>
      <p:pic>
        <p:nvPicPr>
          <p:cNvPr id="7" name="Graphic 6" descr="Rewind with solid fill">
            <a:extLst>
              <a:ext uri="{FF2B5EF4-FFF2-40B4-BE49-F238E27FC236}">
                <a16:creationId xmlns:a16="http://schemas.microsoft.com/office/drawing/2014/main" id="{F430B415-F997-44E8-A566-F4AA0ADEB68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10800000">
            <a:off x="10089079" y="934129"/>
            <a:ext cx="1260000" cy="1260000"/>
          </a:xfrm>
          <a:prstGeom prst="rect">
            <a:avLst/>
          </a:prstGeom>
        </p:spPr>
      </p:pic>
      <p:sp>
        <p:nvSpPr>
          <p:cNvPr id="8" name="TextBox 1">
            <a:extLst>
              <a:ext uri="{FF2B5EF4-FFF2-40B4-BE49-F238E27FC236}">
                <a16:creationId xmlns:a16="http://schemas.microsoft.com/office/drawing/2014/main" id="{E8B7D475-02A9-49F3-82C6-88E4BE086096}"/>
              </a:ext>
            </a:extLst>
          </p:cNvPr>
          <p:cNvSpPr txBox="1"/>
          <p:nvPr userDrawn="1"/>
        </p:nvSpPr>
        <p:spPr>
          <a:xfrm>
            <a:off x="454114" y="1243409"/>
            <a:ext cx="7641085"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Next lesson</a:t>
            </a:r>
            <a:endParaRPr lang="en-US" sz="3200" dirty="0">
              <a:solidFill>
                <a:srgbClr val="333333"/>
              </a:solidFill>
            </a:endParaRPr>
          </a:p>
        </p:txBody>
      </p:sp>
    </p:spTree>
    <p:extLst>
      <p:ext uri="{BB962C8B-B14F-4D97-AF65-F5344CB8AC3E}">
        <p14:creationId xmlns:p14="http://schemas.microsoft.com/office/powerpoint/2010/main" val="4204247575"/>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image" Target="../media/image2.emf"/><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ags" Target="../tags/tag4.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slideLayout" Target="../slideLayouts/slideLayout14.xml"/><Relationship Id="rId7" Type="http://schemas.openxmlformats.org/officeDocument/2006/relationships/tags" Target="../tags/tag7.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A5B0B1C-6728-4D92-9766-6DDCE9733BB9}"/>
              </a:ext>
            </a:extLst>
          </p:cNvPr>
          <p:cNvPicPr>
            <a:picLocks noChangeAspect="1"/>
          </p:cNvPicPr>
          <p:nvPr userDrawn="1"/>
        </p:nvPicPr>
        <p:blipFill>
          <a:blip r:embed="rId4"/>
          <a:stretch>
            <a:fillRect/>
          </a:stretch>
        </p:blipFill>
        <p:spPr>
          <a:xfrm>
            <a:off x="0" y="0"/>
            <a:ext cx="12208986" cy="6867554"/>
          </a:xfrm>
          <a:prstGeom prst="rect">
            <a:avLst/>
          </a:prstGeom>
        </p:spPr>
      </p:pic>
      <p:sp>
        <p:nvSpPr>
          <p:cNvPr id="2" name="TextBox 1">
            <a:extLst>
              <a:ext uri="{FF2B5EF4-FFF2-40B4-BE49-F238E27FC236}">
                <a16:creationId xmlns:a16="http://schemas.microsoft.com/office/drawing/2014/main" id="{6774213F-BA72-602A-00C5-18748A724652}"/>
              </a:ext>
            </a:extLst>
          </p:cNvPr>
          <p:cNvSpPr txBox="1"/>
          <p:nvPr userDrawn="1"/>
        </p:nvSpPr>
        <p:spPr>
          <a:xfrm rot="20396391">
            <a:off x="493690" y="2809699"/>
            <a:ext cx="7489767" cy="1862048"/>
          </a:xfrm>
          <a:prstGeom prst="rect">
            <a:avLst/>
          </a:prstGeom>
          <a:noFill/>
        </p:spPr>
        <p:txBody>
          <a:bodyPr wrap="square" rtlCol="0">
            <a:spAutoFit/>
          </a:bodyPr>
          <a:lstStyle/>
          <a:p>
            <a:pPr algn="ctr"/>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3"/>
    </p:custDataLst>
    <p:extLst>
      <p:ext uri="{BB962C8B-B14F-4D97-AF65-F5344CB8AC3E}">
        <p14:creationId xmlns:p14="http://schemas.microsoft.com/office/powerpoint/2010/main" val="461596073"/>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userDrawn="1">
          <p15:clr>
            <a:srgbClr val="F26B43"/>
          </p15:clr>
        </p15:guide>
        <p15:guide id="2" orient="horz" pos="1275" userDrawn="1">
          <p15:clr>
            <a:srgbClr val="F26B43"/>
          </p15:clr>
        </p15:guide>
        <p15:guide id="3" orient="horz" pos="4247" userDrawn="1">
          <p15:clr>
            <a:srgbClr val="F26B43"/>
          </p15:clr>
        </p15:guide>
        <p15:guide id="4" pos="5087" userDrawn="1">
          <p15:clr>
            <a:srgbClr val="F26B43"/>
          </p15:clr>
        </p15:guide>
        <p15:guide id="5" pos="574" userDrawn="1">
          <p15:clr>
            <a:srgbClr val="F26B43"/>
          </p15:clr>
        </p15:guide>
        <p15:guide id="6" orient="horz" pos="336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F5C87568-E786-40CD-A0D0-E8EE8FA686A0}"/>
              </a:ext>
            </a:extLst>
          </p:cNvPr>
          <p:cNvPicPr>
            <a:picLocks noChangeAspect="1"/>
          </p:cNvPicPr>
          <p:nvPr userDrawn="1"/>
        </p:nvPicPr>
        <p:blipFill>
          <a:blip r:embed="rId13"/>
          <a:stretch>
            <a:fillRect/>
          </a:stretch>
        </p:blipFill>
        <p:spPr>
          <a:xfrm>
            <a:off x="0" y="0"/>
            <a:ext cx="12208992" cy="6867558"/>
          </a:xfrm>
          <a:prstGeom prst="rect">
            <a:avLst/>
          </a:prstGeom>
        </p:spPr>
      </p:pic>
      <p:sp>
        <p:nvSpPr>
          <p:cNvPr id="2" name="TextBox 1">
            <a:extLst>
              <a:ext uri="{FF2B5EF4-FFF2-40B4-BE49-F238E27FC236}">
                <a16:creationId xmlns:a16="http://schemas.microsoft.com/office/drawing/2014/main" id="{AA9D4FF7-5AA0-FE80-1995-05113BEC0F00}"/>
              </a:ext>
            </a:extLst>
          </p:cNvPr>
          <p:cNvSpPr txBox="1"/>
          <p:nvPr userDrawn="1"/>
        </p:nvSpPr>
        <p:spPr>
          <a:xfrm rot="20396391">
            <a:off x="493690" y="2809699"/>
            <a:ext cx="7489767" cy="1862048"/>
          </a:xfrm>
          <a:prstGeom prst="rect">
            <a:avLst/>
          </a:prstGeom>
          <a:noFill/>
        </p:spPr>
        <p:txBody>
          <a:bodyPr wrap="square" rtlCol="0">
            <a:spAutoFit/>
          </a:bodyPr>
          <a:lstStyle/>
          <a:p>
            <a:pPr algn="ctr"/>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12"/>
    </p:custDataLst>
    <p:extLst>
      <p:ext uri="{BB962C8B-B14F-4D97-AF65-F5344CB8AC3E}">
        <p14:creationId xmlns:p14="http://schemas.microsoft.com/office/powerpoint/2010/main" val="11887850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86" r:id="rId5"/>
    <p:sldLayoutId id="2147483667" r:id="rId6"/>
    <p:sldLayoutId id="2147483668" r:id="rId7"/>
    <p:sldLayoutId id="2147483669" r:id="rId8"/>
    <p:sldLayoutId id="2147483670" r:id="rId9"/>
    <p:sldLayoutId id="2147483702"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userDrawn="1">
          <p15:clr>
            <a:srgbClr val="F26B43"/>
          </p15:clr>
        </p15:guide>
        <p15:guide id="2" orient="horz" pos="777" userDrawn="1">
          <p15:clr>
            <a:srgbClr val="F26B43"/>
          </p15:clr>
        </p15:guide>
        <p15:guide id="3" orient="horz" pos="3929" userDrawn="1">
          <p15:clr>
            <a:srgbClr val="F26B43"/>
          </p15:clr>
        </p15:guide>
        <p15:guide id="4" pos="7401" userDrawn="1">
          <p15:clr>
            <a:srgbClr val="F26B43"/>
          </p15:clr>
        </p15:guide>
        <p15:guide id="5" orient="horz" pos="1162"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F020976-E3C9-41BA-ABF8-A90E9536341D}"/>
              </a:ext>
            </a:extLst>
          </p:cNvPr>
          <p:cNvPicPr>
            <a:picLocks noChangeAspect="1"/>
          </p:cNvPicPr>
          <p:nvPr userDrawn="1"/>
        </p:nvPicPr>
        <p:blipFill>
          <a:blip r:embed="rId8"/>
          <a:stretch>
            <a:fillRect/>
          </a:stretch>
        </p:blipFill>
        <p:spPr>
          <a:xfrm>
            <a:off x="0" y="0"/>
            <a:ext cx="12208992" cy="6867558"/>
          </a:xfrm>
          <a:prstGeom prst="rect">
            <a:avLst/>
          </a:prstGeom>
        </p:spPr>
      </p:pic>
      <p:sp>
        <p:nvSpPr>
          <p:cNvPr id="2" name="TextBox 1">
            <a:extLst>
              <a:ext uri="{FF2B5EF4-FFF2-40B4-BE49-F238E27FC236}">
                <a16:creationId xmlns:a16="http://schemas.microsoft.com/office/drawing/2014/main" id="{FBA68751-511A-1FAC-09DF-18E7FEE39C79}"/>
              </a:ext>
            </a:extLst>
          </p:cNvPr>
          <p:cNvSpPr txBox="1"/>
          <p:nvPr userDrawn="1"/>
        </p:nvSpPr>
        <p:spPr>
          <a:xfrm rot="20396391">
            <a:off x="493690" y="2809699"/>
            <a:ext cx="7489767" cy="1862048"/>
          </a:xfrm>
          <a:prstGeom prst="rect">
            <a:avLst/>
          </a:prstGeom>
          <a:noFill/>
        </p:spPr>
        <p:txBody>
          <a:bodyPr wrap="square" rtlCol="0">
            <a:spAutoFit/>
          </a:bodyPr>
          <a:lstStyle/>
          <a:p>
            <a:pPr algn="ctr"/>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7"/>
    </p:custDataLst>
    <p:extLst>
      <p:ext uri="{BB962C8B-B14F-4D97-AF65-F5344CB8AC3E}">
        <p14:creationId xmlns:p14="http://schemas.microsoft.com/office/powerpoint/2010/main" val="1035412646"/>
      </p:ext>
    </p:extLst>
  </p:cSld>
  <p:clrMap bg1="lt1" tx1="dk1" bg2="lt2" tx2="dk2" accent1="accent1" accent2="accent2" accent3="accent3" accent4="accent4" accent5="accent5" accent6="accent6" hlink="hlink" folHlink="folHlink"/>
  <p:sldLayoutIdLst>
    <p:sldLayoutId id="2147483699" r:id="rId1"/>
    <p:sldLayoutId id="2147483701" r:id="rId2"/>
    <p:sldLayoutId id="2147483700" r:id="rId3"/>
    <p:sldLayoutId id="2147483704" r:id="rId4"/>
    <p:sldLayoutId id="214748370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77" userDrawn="1">
          <p15:clr>
            <a:srgbClr val="F26B43"/>
          </p15:clr>
        </p15:guide>
        <p15:guide id="2" pos="279" userDrawn="1">
          <p15:clr>
            <a:srgbClr val="F26B43"/>
          </p15:clr>
        </p15:guide>
        <p15:guide id="3" orient="horz" pos="3952" userDrawn="1">
          <p15:clr>
            <a:srgbClr val="F26B43"/>
          </p15:clr>
        </p15:guide>
        <p15:guide id="4" pos="7401" userDrawn="1">
          <p15:clr>
            <a:srgbClr val="F26B43"/>
          </p15:clr>
        </p15:guide>
        <p15:guide id="5" orient="horz" pos="116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1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2.pn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13.xml"/><Relationship Id="rId4" Type="http://schemas.openxmlformats.org/officeDocument/2006/relationships/image" Target="../media/image16.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svg"/><Relationship Id="rId2" Type="http://schemas.openxmlformats.org/officeDocument/2006/relationships/slideLayout" Target="../slideLayouts/slideLayout5.xml"/><Relationship Id="rId1" Type="http://schemas.openxmlformats.org/officeDocument/2006/relationships/tags" Target="../tags/tag14.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2.png"/><Relationship Id="rId1" Type="http://schemas.openxmlformats.org/officeDocument/2006/relationships/slideLayout" Target="../slideLayouts/slideLayout12.xml"/><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8FDA571-6C94-441F-9983-D2E6861FD27A}"/>
              </a:ext>
            </a:extLst>
          </p:cNvPr>
          <p:cNvSpPr txBox="1"/>
          <p:nvPr/>
        </p:nvSpPr>
        <p:spPr>
          <a:xfrm>
            <a:off x="923821" y="2032656"/>
            <a:ext cx="7147029" cy="25545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b="1" dirty="0">
                <a:solidFill>
                  <a:srgbClr val="333333"/>
                </a:solidFill>
                <a:latin typeface="Verdana"/>
                <a:ea typeface="Verdana"/>
                <a:cs typeface="Verdana"/>
              </a:rPr>
              <a:t>Content area 1:</a:t>
            </a:r>
          </a:p>
          <a:p>
            <a:endParaRPr lang="en-GB" sz="3200" b="1" dirty="0">
              <a:solidFill>
                <a:srgbClr val="333333"/>
              </a:solidFill>
              <a:latin typeface="Verdana"/>
              <a:ea typeface="Verdana"/>
              <a:cs typeface="Verdana"/>
            </a:endParaRPr>
          </a:p>
          <a:p>
            <a:r>
              <a:rPr lang="en-GB" sz="3200" b="1" dirty="0">
                <a:solidFill>
                  <a:srgbClr val="333333"/>
                </a:solidFill>
                <a:latin typeface="Verdana"/>
                <a:ea typeface="Verdana"/>
              </a:rPr>
              <a:t>Health and Safety Relating to Food, Nutrition and the Cooking Environment</a:t>
            </a:r>
          </a:p>
        </p:txBody>
      </p:sp>
      <p:sp>
        <p:nvSpPr>
          <p:cNvPr id="5" name="TextBox 4">
            <a:extLst>
              <a:ext uri="{FF2B5EF4-FFF2-40B4-BE49-F238E27FC236}">
                <a16:creationId xmlns:a16="http://schemas.microsoft.com/office/drawing/2014/main" id="{F10446B7-F450-7812-65F1-53EC47928A0C}"/>
              </a:ext>
            </a:extLst>
          </p:cNvPr>
          <p:cNvSpPr txBox="1"/>
          <p:nvPr/>
        </p:nvSpPr>
        <p:spPr>
          <a:xfrm>
            <a:off x="920750" y="5537110"/>
            <a:ext cx="11271249" cy="123110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400" b="1" dirty="0">
                <a:solidFill>
                  <a:srgbClr val="333333"/>
                </a:solidFill>
                <a:latin typeface="Arial"/>
                <a:cs typeface="Arial"/>
              </a:rPr>
              <a:t>Lesson 2: Safe &amp; Hygienic Working Practices for the Cooking Environment </a:t>
            </a:r>
            <a:endParaRPr lang="en-GB" sz="2400" b="1" dirty="0">
              <a:solidFill>
                <a:srgbClr val="333333"/>
              </a:solidFill>
              <a:latin typeface="Arial" panose="020B0604020202020204" pitchFamily="34" charset="0"/>
              <a:cs typeface="Arial" panose="020B0604020202020204" pitchFamily="34" charset="0"/>
            </a:endParaRPr>
          </a:p>
          <a:p>
            <a:endParaRPr lang="en-GB" sz="1600" dirty="0">
              <a:solidFill>
                <a:srgbClr val="333333"/>
              </a:solidFill>
              <a:latin typeface="Arial" panose="020B0604020202020204" pitchFamily="34" charset="0"/>
              <a:cs typeface="Arial" panose="020B0604020202020204" pitchFamily="34" charset="0"/>
            </a:endParaRPr>
          </a:p>
          <a:p>
            <a:pPr>
              <a:lnSpc>
                <a:spcPts val="1200"/>
              </a:lnSpc>
              <a:tabLst>
                <a:tab pos="2865755" algn="ctr"/>
                <a:tab pos="5731510" algn="r"/>
                <a:tab pos="9000490" algn="r"/>
              </a:tabLst>
            </a:pPr>
            <a:r>
              <a:rPr lang="en-GB" dirty="0">
                <a:solidFill>
                  <a:srgbClr val="333333"/>
                </a:solidFill>
                <a:latin typeface="Arial"/>
                <a:cs typeface="Arial"/>
              </a:rPr>
              <a:t>NCFE Level 1 / 2 Technical Award in Qualification Title (603/7014/2)</a:t>
            </a:r>
          </a:p>
          <a:p>
            <a:endParaRPr lang="en-GB" sz="1200" dirty="0">
              <a:solidFill>
                <a:srgbClr val="333333"/>
              </a:solidFill>
              <a:latin typeface="Arial"/>
              <a:cs typeface="Arial"/>
            </a:endParaRPr>
          </a:p>
          <a:p>
            <a:r>
              <a:rPr lang="en-GB" sz="1200" dirty="0">
                <a:solidFill>
                  <a:srgbClr val="333333"/>
                </a:solidFill>
                <a:latin typeface="Arial"/>
                <a:cs typeface="Arial"/>
              </a:rPr>
              <a:t>Version 1.0</a:t>
            </a:r>
            <a:endParaRPr lang="en-US" sz="1200" dirty="0">
              <a:solidFill>
                <a:srgbClr val="333333"/>
              </a:solidFill>
              <a:latin typeface="Arial"/>
              <a:cs typeface="Arial"/>
            </a:endParaRPr>
          </a:p>
        </p:txBody>
      </p:sp>
    </p:spTree>
    <p:custDataLst>
      <p:tags r:id="rId1"/>
    </p:custDataLst>
    <p:extLst>
      <p:ext uri="{BB962C8B-B14F-4D97-AF65-F5344CB8AC3E}">
        <p14:creationId xmlns:p14="http://schemas.microsoft.com/office/powerpoint/2010/main" val="30151447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9AFA26A-E7DA-4330-A726-3894B77A7BC1}"/>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333333"/>
                </a:solidFill>
                <a:effectLst/>
                <a:uLnTx/>
                <a:uFillTx/>
                <a:latin typeface="Verdana"/>
                <a:ea typeface="Verdana"/>
                <a:cs typeface="Verdana"/>
              </a:rPr>
              <a:t>Chemical </a:t>
            </a:r>
            <a:r>
              <a:rPr lang="en-GB" sz="3200" b="1" dirty="0">
                <a:solidFill>
                  <a:srgbClr val="333333"/>
                </a:solidFill>
                <a:latin typeface="Verdana"/>
                <a:ea typeface="Verdana"/>
                <a:cs typeface="Verdana"/>
              </a:rPr>
              <a:t>C</a:t>
            </a:r>
            <a:r>
              <a:rPr kumimoji="0" lang="en-GB" sz="3200" b="1" i="0" u="none" strike="noStrike" kern="1200" cap="none" spc="0" normalizeH="0" baseline="0" noProof="0" dirty="0">
                <a:ln>
                  <a:noFill/>
                </a:ln>
                <a:solidFill>
                  <a:srgbClr val="333333"/>
                </a:solidFill>
                <a:effectLst/>
                <a:uLnTx/>
                <a:uFillTx/>
                <a:latin typeface="Verdana"/>
                <a:ea typeface="Verdana"/>
                <a:cs typeface="Verdana"/>
              </a:rPr>
              <a:t>contaminants</a:t>
            </a:r>
            <a:endParaRPr kumimoji="0" lang="en-US" sz="1400" b="0" i="0" u="none" strike="sng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2AAF973E-6183-490A-BD70-DA78FD82B6B2}"/>
              </a:ext>
            </a:extLst>
          </p:cNvPr>
          <p:cNvSpPr txBox="1"/>
          <p:nvPr/>
        </p:nvSpPr>
        <p:spPr>
          <a:xfrm>
            <a:off x="452983" y="1855061"/>
            <a:ext cx="8376223" cy="1200329"/>
          </a:xfrm>
          <a:prstGeom prst="rect">
            <a:avLst/>
          </a:prstGeom>
          <a:noFill/>
        </p:spPr>
        <p:txBody>
          <a:bodyPr wrap="square" rtlCol="0">
            <a:spAutoFit/>
          </a:bodyPr>
          <a:lstStyle/>
          <a:p>
            <a:pPr lvl="0">
              <a:defRPr/>
            </a:pPr>
            <a:r>
              <a:rPr lang="en-GB" sz="2400" dirty="0">
                <a:solidFill>
                  <a:prstClr val="black"/>
                </a:solidFill>
                <a:latin typeface="Arial" panose="020B0604020202020204" pitchFamily="34" charset="0"/>
                <a:cs typeface="Arial" panose="020B0604020202020204" pitchFamily="34" charset="0"/>
              </a:rPr>
              <a:t>Some of the chemicals used in farming may remain on or in the food we eat. These may cause us harm. Chemicals include </a:t>
            </a:r>
            <a:r>
              <a:rPr lang="en-GB" sz="2400" b="1" dirty="0">
                <a:solidFill>
                  <a:prstClr val="black"/>
                </a:solidFill>
                <a:latin typeface="Arial" panose="020B0604020202020204" pitchFamily="34" charset="0"/>
                <a:cs typeface="Arial" panose="020B0604020202020204" pitchFamily="34" charset="0"/>
              </a:rPr>
              <a:t>herbicides</a:t>
            </a:r>
            <a:r>
              <a:rPr lang="en-GB" sz="2400" dirty="0">
                <a:solidFill>
                  <a:prstClr val="black"/>
                </a:solidFill>
                <a:latin typeface="Arial" panose="020B0604020202020204" pitchFamily="34" charset="0"/>
                <a:cs typeface="Arial" panose="020B0604020202020204" pitchFamily="34" charset="0"/>
              </a:rPr>
              <a:t> and </a:t>
            </a:r>
            <a:r>
              <a:rPr lang="en-GB" sz="2400" b="1" dirty="0">
                <a:solidFill>
                  <a:prstClr val="black"/>
                </a:solidFill>
                <a:latin typeface="Arial" panose="020B0604020202020204" pitchFamily="34" charset="0"/>
                <a:cs typeface="Arial" panose="020B0604020202020204" pitchFamily="34" charset="0"/>
              </a:rPr>
              <a:t>pesticides</a:t>
            </a:r>
            <a:r>
              <a:rPr lang="en-GB" sz="2400" dirty="0">
                <a:solidFill>
                  <a:prstClr val="black"/>
                </a:solidFill>
                <a:latin typeface="Arial" panose="020B0604020202020204" pitchFamily="34" charset="0"/>
                <a:cs typeface="Arial" panose="020B0604020202020204" pitchFamily="34" charset="0"/>
              </a:rPr>
              <a:t>.</a:t>
            </a:r>
          </a:p>
        </p:txBody>
      </p:sp>
      <p:grpSp>
        <p:nvGrpSpPr>
          <p:cNvPr id="6" name="Group 5">
            <a:extLst>
              <a:ext uri="{FF2B5EF4-FFF2-40B4-BE49-F238E27FC236}">
                <a16:creationId xmlns:a16="http://schemas.microsoft.com/office/drawing/2014/main" id="{129FC045-B717-7028-E82D-C452A4EAD93C}"/>
              </a:ext>
              <a:ext uri="{C183D7F6-B498-43B3-948B-1728B52AA6E4}">
                <adec:decorative xmlns:adec="http://schemas.microsoft.com/office/drawing/2017/decorative" val="1"/>
              </a:ext>
            </a:extLst>
          </p:cNvPr>
          <p:cNvGrpSpPr/>
          <p:nvPr/>
        </p:nvGrpSpPr>
        <p:grpSpPr>
          <a:xfrm>
            <a:off x="6363659" y="3452736"/>
            <a:ext cx="4033055" cy="1887797"/>
            <a:chOff x="6600110" y="4396636"/>
            <a:chExt cx="4033055" cy="1887797"/>
          </a:xfrm>
          <a:solidFill>
            <a:srgbClr val="A098FA"/>
          </a:solidFill>
        </p:grpSpPr>
        <p:sp>
          <p:nvSpPr>
            <p:cNvPr id="7" name="Rectangle 6">
              <a:extLst>
                <a:ext uri="{FF2B5EF4-FFF2-40B4-BE49-F238E27FC236}">
                  <a16:creationId xmlns:a16="http://schemas.microsoft.com/office/drawing/2014/main" id="{A0C1D917-FD44-609F-B9BD-A54324C865AD}"/>
                </a:ext>
              </a:extLst>
            </p:cNvPr>
            <p:cNvSpPr/>
            <p:nvPr/>
          </p:nvSpPr>
          <p:spPr>
            <a:xfrm>
              <a:off x="6600110" y="4396636"/>
              <a:ext cx="4033055" cy="18877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TextBox 7">
              <a:extLst>
                <a:ext uri="{FF2B5EF4-FFF2-40B4-BE49-F238E27FC236}">
                  <a16:creationId xmlns:a16="http://schemas.microsoft.com/office/drawing/2014/main" id="{9520B214-ED1C-BC47-4838-9133F0BEFD42}"/>
                </a:ext>
              </a:extLst>
            </p:cNvPr>
            <p:cNvSpPr txBox="1"/>
            <p:nvPr/>
          </p:nvSpPr>
          <p:spPr>
            <a:xfrm>
              <a:off x="7569177" y="4529602"/>
              <a:ext cx="3063987" cy="1631216"/>
            </a:xfrm>
            <a:prstGeom prst="rect">
              <a:avLst/>
            </a:prstGeom>
            <a:noFill/>
          </p:spPr>
          <p:txBody>
            <a:bodyPr wrap="square">
              <a:spAutoFit/>
            </a:bodyPr>
            <a:lstStyle/>
            <a:p>
              <a:r>
                <a:rPr lang="en-GB" sz="2000" b="1" i="0" u="none" strike="noStrike" dirty="0">
                  <a:solidFill>
                    <a:srgbClr val="333333"/>
                  </a:solidFill>
                  <a:effectLst/>
                  <a:latin typeface="Arial" panose="020B0604020202020204" pitchFamily="34" charset="0"/>
                </a:rPr>
                <a:t>Pesticide – </a:t>
              </a:r>
              <a:r>
                <a:rPr lang="en-GB" sz="2000" i="0" u="none" strike="noStrike" dirty="0">
                  <a:solidFill>
                    <a:srgbClr val="333333"/>
                  </a:solidFill>
                  <a:effectLst/>
                  <a:latin typeface="Arial" panose="020B0604020202020204" pitchFamily="34" charset="0"/>
                </a:rPr>
                <a:t>a </a:t>
              </a:r>
              <a:r>
                <a:rPr lang="en-GB" sz="2000" dirty="0">
                  <a:solidFill>
                    <a:srgbClr val="333333"/>
                  </a:solidFill>
                  <a:latin typeface="Arial" panose="020B0604020202020204" pitchFamily="34" charset="0"/>
                </a:rPr>
                <a:t>substance or mixture of substances intended for preventing, destroying or repelling any pest.</a:t>
              </a:r>
              <a:endParaRPr lang="en-GB" sz="2000" dirty="0">
                <a:solidFill>
                  <a:srgbClr val="333333"/>
                </a:solidFill>
              </a:endParaRPr>
            </a:p>
          </p:txBody>
        </p:sp>
        <p:pic>
          <p:nvPicPr>
            <p:cNvPr id="9" name="Picture 8" descr="Icon&#10;&#10;Description automatically generated">
              <a:extLst>
                <a:ext uri="{FF2B5EF4-FFF2-40B4-BE49-F238E27FC236}">
                  <a16:creationId xmlns:a16="http://schemas.microsoft.com/office/drawing/2014/main" id="{B2D3E90F-BFF9-0C05-7F5A-725CEC5B2C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7781" y="4529602"/>
              <a:ext cx="612000" cy="614928"/>
            </a:xfrm>
            <a:prstGeom prst="rect">
              <a:avLst/>
            </a:prstGeom>
            <a:grpFill/>
          </p:spPr>
        </p:pic>
      </p:grpSp>
      <p:grpSp>
        <p:nvGrpSpPr>
          <p:cNvPr id="13" name="Group 12">
            <a:extLst>
              <a:ext uri="{FF2B5EF4-FFF2-40B4-BE49-F238E27FC236}">
                <a16:creationId xmlns:a16="http://schemas.microsoft.com/office/drawing/2014/main" id="{1115D493-0218-490C-1854-CAFF2CBAD61D}"/>
              </a:ext>
              <a:ext uri="{C183D7F6-B498-43B3-948B-1728B52AA6E4}">
                <adec:decorative xmlns:adec="http://schemas.microsoft.com/office/drawing/2017/decorative" val="1"/>
              </a:ext>
            </a:extLst>
          </p:cNvPr>
          <p:cNvGrpSpPr/>
          <p:nvPr/>
        </p:nvGrpSpPr>
        <p:grpSpPr>
          <a:xfrm>
            <a:off x="1537615" y="3452737"/>
            <a:ext cx="4033055" cy="1887797"/>
            <a:chOff x="6600110" y="4396636"/>
            <a:chExt cx="4033055" cy="1887797"/>
          </a:xfrm>
          <a:solidFill>
            <a:srgbClr val="A098FA"/>
          </a:solidFill>
        </p:grpSpPr>
        <p:sp>
          <p:nvSpPr>
            <p:cNvPr id="16" name="Rectangle 15">
              <a:extLst>
                <a:ext uri="{FF2B5EF4-FFF2-40B4-BE49-F238E27FC236}">
                  <a16:creationId xmlns:a16="http://schemas.microsoft.com/office/drawing/2014/main" id="{67FA63B3-8723-B658-DF15-18DDE9080D26}"/>
                </a:ext>
              </a:extLst>
            </p:cNvPr>
            <p:cNvSpPr/>
            <p:nvPr/>
          </p:nvSpPr>
          <p:spPr>
            <a:xfrm>
              <a:off x="6600110" y="4396636"/>
              <a:ext cx="4033055" cy="18877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TextBox 16">
              <a:extLst>
                <a:ext uri="{FF2B5EF4-FFF2-40B4-BE49-F238E27FC236}">
                  <a16:creationId xmlns:a16="http://schemas.microsoft.com/office/drawing/2014/main" id="{1FBC5E3F-30FB-CE90-2798-F8112F3B3E94}"/>
                </a:ext>
              </a:extLst>
            </p:cNvPr>
            <p:cNvSpPr txBox="1"/>
            <p:nvPr/>
          </p:nvSpPr>
          <p:spPr>
            <a:xfrm>
              <a:off x="7569177" y="4529602"/>
              <a:ext cx="3063987" cy="1323439"/>
            </a:xfrm>
            <a:prstGeom prst="rect">
              <a:avLst/>
            </a:prstGeom>
            <a:noFill/>
          </p:spPr>
          <p:txBody>
            <a:bodyPr wrap="square">
              <a:spAutoFit/>
            </a:bodyPr>
            <a:lstStyle/>
            <a:p>
              <a:r>
                <a:rPr lang="en-GB" sz="2000" b="1" i="0" u="none" strike="noStrike" dirty="0">
                  <a:solidFill>
                    <a:srgbClr val="333333"/>
                  </a:solidFill>
                  <a:effectLst/>
                  <a:latin typeface="Arial" panose="020B0604020202020204" pitchFamily="34" charset="0"/>
                </a:rPr>
                <a:t>Herbicide - </a:t>
              </a:r>
              <a:r>
                <a:rPr lang="en-GB" sz="2000" i="0" u="none" strike="noStrike" dirty="0">
                  <a:solidFill>
                    <a:srgbClr val="333333"/>
                  </a:solidFill>
                  <a:effectLst/>
                  <a:latin typeface="Arial" panose="020B0604020202020204" pitchFamily="34" charset="0"/>
                </a:rPr>
                <a:t>a</a:t>
              </a:r>
              <a:r>
                <a:rPr lang="en-GB" sz="2000" dirty="0">
                  <a:solidFill>
                    <a:srgbClr val="333333"/>
                  </a:solidFill>
                  <a:latin typeface="Arial" panose="020B0604020202020204" pitchFamily="34" charset="0"/>
                </a:rPr>
                <a:t> chemical used to kill or inhibit the growth of unwanted plants, such as weeds. </a:t>
              </a:r>
              <a:endParaRPr lang="en-GB" sz="2000" dirty="0">
                <a:solidFill>
                  <a:srgbClr val="333333"/>
                </a:solidFill>
              </a:endParaRPr>
            </a:p>
          </p:txBody>
        </p:sp>
        <p:pic>
          <p:nvPicPr>
            <p:cNvPr id="18" name="Picture 17" descr="Icon&#10;&#10;Description automatically generated">
              <a:extLst>
                <a:ext uri="{FF2B5EF4-FFF2-40B4-BE49-F238E27FC236}">
                  <a16:creationId xmlns:a16="http://schemas.microsoft.com/office/drawing/2014/main" id="{49752F72-5CB6-AB6D-4561-AA35B5A142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7781" y="4529602"/>
              <a:ext cx="612000" cy="614928"/>
            </a:xfrm>
            <a:prstGeom prst="rect">
              <a:avLst/>
            </a:prstGeom>
            <a:grpFill/>
          </p:spPr>
        </p:pic>
      </p:grpSp>
    </p:spTree>
    <p:extLst>
      <p:ext uri="{BB962C8B-B14F-4D97-AF65-F5344CB8AC3E}">
        <p14:creationId xmlns:p14="http://schemas.microsoft.com/office/powerpoint/2010/main" val="8123869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9AFA26A-E7DA-4330-A726-3894B77A7BC1}"/>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333333"/>
                </a:solidFill>
                <a:effectLst/>
                <a:uLnTx/>
                <a:uFillTx/>
                <a:latin typeface="Verdana"/>
                <a:ea typeface="Verdana"/>
                <a:cs typeface="Verdana"/>
              </a:rPr>
              <a:t>Chemical Contaminants</a:t>
            </a:r>
            <a:endParaRPr kumimoji="0" lang="en-US" sz="1400" b="0" i="0" u="none" strike="sng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2AAF973E-6183-490A-BD70-DA78FD82B6B2}"/>
              </a:ext>
            </a:extLst>
          </p:cNvPr>
          <p:cNvSpPr txBox="1"/>
          <p:nvPr/>
        </p:nvSpPr>
        <p:spPr>
          <a:xfrm>
            <a:off x="452984" y="1855061"/>
            <a:ext cx="6799586" cy="4154984"/>
          </a:xfrm>
          <a:prstGeom prst="rect">
            <a:avLst/>
          </a:prstGeom>
          <a:noFill/>
        </p:spPr>
        <p:txBody>
          <a:bodyPr wrap="square" rtlCol="0">
            <a:spAutoFit/>
          </a:bodyPr>
          <a:lstStyle/>
          <a:p>
            <a:pPr lvl="0">
              <a:defRPr/>
            </a:pPr>
            <a:r>
              <a:rPr lang="en-GB" sz="2400" dirty="0">
                <a:solidFill>
                  <a:prstClr val="black"/>
                </a:solidFill>
                <a:latin typeface="Arial" panose="020B0604020202020204" pitchFamily="34" charset="0"/>
                <a:cs typeface="Arial" panose="020B0604020202020204" pitchFamily="34" charset="0"/>
              </a:rPr>
              <a:t>Farmers spray pesticides on crops to kill the insects that may reduce crop </a:t>
            </a:r>
            <a:r>
              <a:rPr lang="en-GB" sz="2400" b="1" dirty="0">
                <a:solidFill>
                  <a:prstClr val="black"/>
                </a:solidFill>
                <a:latin typeface="Arial" panose="020B0604020202020204" pitchFamily="34" charset="0"/>
                <a:cs typeface="Arial" panose="020B0604020202020204" pitchFamily="34" charset="0"/>
              </a:rPr>
              <a:t>yield</a:t>
            </a:r>
            <a:r>
              <a:rPr lang="en-GB" sz="2400" dirty="0">
                <a:solidFill>
                  <a:prstClr val="black"/>
                </a:solidFill>
                <a:latin typeface="Arial" panose="020B0604020202020204" pitchFamily="34" charset="0"/>
                <a:cs typeface="Arial" panose="020B0604020202020204" pitchFamily="34" charset="0"/>
              </a:rPr>
              <a:t>. They also spray herbicides to kill weeds that may compete with the crops. Some of these chemicals may remain on the surface of, for example, fruit. Others may be absorbed by the plant and therefore be present in the crop.</a:t>
            </a:r>
          </a:p>
          <a:p>
            <a:pPr lvl="0">
              <a:defRPr/>
            </a:pPr>
            <a:endParaRPr lang="en-GB" sz="2400" dirty="0">
              <a:solidFill>
                <a:prstClr val="black"/>
              </a:solidFill>
              <a:latin typeface="Arial" panose="020B0604020202020204" pitchFamily="34" charset="0"/>
              <a:cs typeface="Arial" panose="020B0604020202020204" pitchFamily="34" charset="0"/>
            </a:endParaRPr>
          </a:p>
          <a:p>
            <a:pPr lvl="0">
              <a:defRPr/>
            </a:pPr>
            <a:r>
              <a:rPr lang="en-GB" sz="2400" dirty="0">
                <a:solidFill>
                  <a:prstClr val="black"/>
                </a:solidFill>
                <a:latin typeface="Arial" panose="020B0604020202020204" pitchFamily="34" charset="0"/>
                <a:cs typeface="Arial" panose="020B0604020202020204" pitchFamily="34" charset="0"/>
              </a:rPr>
              <a:t>The </a:t>
            </a:r>
            <a:r>
              <a:rPr lang="en-GB" sz="2400" b="1" dirty="0">
                <a:solidFill>
                  <a:prstClr val="black"/>
                </a:solidFill>
                <a:latin typeface="Arial" panose="020B0604020202020204" pitchFamily="34" charset="0"/>
                <a:cs typeface="Arial" panose="020B0604020202020204" pitchFamily="34" charset="0"/>
              </a:rPr>
              <a:t>European Union </a:t>
            </a:r>
            <a:r>
              <a:rPr lang="en-GB" sz="2400" dirty="0">
                <a:solidFill>
                  <a:prstClr val="black"/>
                </a:solidFill>
                <a:latin typeface="Arial" panose="020B0604020202020204" pitchFamily="34" charset="0"/>
                <a:cs typeface="Arial" panose="020B0604020202020204" pitchFamily="34" charset="0"/>
              </a:rPr>
              <a:t>has strict laws that determine how much of these chemical</a:t>
            </a:r>
            <a:br>
              <a:rPr lang="en-GB" sz="2400" dirty="0">
                <a:solidFill>
                  <a:prstClr val="black"/>
                </a:solidFill>
                <a:latin typeface="Arial" panose="020B0604020202020204" pitchFamily="34" charset="0"/>
                <a:cs typeface="Arial" panose="020B0604020202020204" pitchFamily="34" charset="0"/>
              </a:rPr>
            </a:br>
            <a:r>
              <a:rPr lang="en-GB" sz="2400" dirty="0">
                <a:solidFill>
                  <a:prstClr val="black"/>
                </a:solidFill>
                <a:latin typeface="Arial" panose="020B0604020202020204" pitchFamily="34" charset="0"/>
                <a:cs typeface="Arial" panose="020B0604020202020204" pitchFamily="34" charset="0"/>
              </a:rPr>
              <a:t>residues are permitted in foods.</a:t>
            </a:r>
            <a:endParaRPr lang="en-GB" sz="2400" b="1" dirty="0">
              <a:solidFill>
                <a:prstClr val="black"/>
              </a:solidFill>
              <a:latin typeface="Arial" panose="020B0604020202020204" pitchFamily="34" charset="0"/>
              <a:cs typeface="Arial" panose="020B0604020202020204" pitchFamily="34" charset="0"/>
            </a:endParaRPr>
          </a:p>
        </p:txBody>
      </p:sp>
      <p:grpSp>
        <p:nvGrpSpPr>
          <p:cNvPr id="6" name="Group 5">
            <a:extLst>
              <a:ext uri="{FF2B5EF4-FFF2-40B4-BE49-F238E27FC236}">
                <a16:creationId xmlns:a16="http://schemas.microsoft.com/office/drawing/2014/main" id="{129FC045-B717-7028-E82D-C452A4EAD93C}"/>
              </a:ext>
              <a:ext uri="{C183D7F6-B498-43B3-948B-1728B52AA6E4}">
                <adec:decorative xmlns:adec="http://schemas.microsoft.com/office/drawing/2017/decorative" val="1"/>
              </a:ext>
            </a:extLst>
          </p:cNvPr>
          <p:cNvGrpSpPr/>
          <p:nvPr/>
        </p:nvGrpSpPr>
        <p:grpSpPr>
          <a:xfrm>
            <a:off x="7705961" y="5005811"/>
            <a:ext cx="4033055" cy="1218351"/>
            <a:chOff x="6600110" y="4396636"/>
            <a:chExt cx="4033055" cy="1218351"/>
          </a:xfrm>
          <a:solidFill>
            <a:srgbClr val="A098FA"/>
          </a:solidFill>
        </p:grpSpPr>
        <p:sp>
          <p:nvSpPr>
            <p:cNvPr id="7" name="Rectangle 6">
              <a:extLst>
                <a:ext uri="{FF2B5EF4-FFF2-40B4-BE49-F238E27FC236}">
                  <a16:creationId xmlns:a16="http://schemas.microsoft.com/office/drawing/2014/main" id="{A0C1D917-FD44-609F-B9BD-A54324C865AD}"/>
                </a:ext>
              </a:extLst>
            </p:cNvPr>
            <p:cNvSpPr/>
            <p:nvPr/>
          </p:nvSpPr>
          <p:spPr>
            <a:xfrm>
              <a:off x="6600110" y="4396636"/>
              <a:ext cx="4033055" cy="121835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TextBox 7">
              <a:extLst>
                <a:ext uri="{FF2B5EF4-FFF2-40B4-BE49-F238E27FC236}">
                  <a16:creationId xmlns:a16="http://schemas.microsoft.com/office/drawing/2014/main" id="{9520B214-ED1C-BC47-4838-9133F0BEFD42}"/>
                </a:ext>
              </a:extLst>
            </p:cNvPr>
            <p:cNvSpPr txBox="1"/>
            <p:nvPr/>
          </p:nvSpPr>
          <p:spPr>
            <a:xfrm>
              <a:off x="7569177" y="4529602"/>
              <a:ext cx="3063987" cy="1015663"/>
            </a:xfrm>
            <a:prstGeom prst="rect">
              <a:avLst/>
            </a:prstGeom>
            <a:noFill/>
          </p:spPr>
          <p:txBody>
            <a:bodyPr wrap="square">
              <a:spAutoFit/>
            </a:bodyPr>
            <a:lstStyle/>
            <a:p>
              <a:r>
                <a:rPr lang="en-GB" sz="2000" b="1" i="0" u="none" strike="noStrike" dirty="0">
                  <a:solidFill>
                    <a:srgbClr val="333333"/>
                  </a:solidFill>
                  <a:effectLst/>
                  <a:latin typeface="Arial" panose="020B0604020202020204" pitchFamily="34" charset="0"/>
                </a:rPr>
                <a:t>Yield - </a:t>
              </a:r>
              <a:r>
                <a:rPr lang="en-GB" sz="2000" dirty="0">
                  <a:solidFill>
                    <a:srgbClr val="333333"/>
                  </a:solidFill>
                  <a:latin typeface="Arial" panose="020B0604020202020204" pitchFamily="34" charset="0"/>
                </a:rPr>
                <a:t>natural, agricultural, or industrial products.</a:t>
              </a:r>
              <a:endParaRPr lang="en-GB" sz="2000" dirty="0">
                <a:solidFill>
                  <a:srgbClr val="333333"/>
                </a:solidFill>
              </a:endParaRPr>
            </a:p>
          </p:txBody>
        </p:sp>
        <p:pic>
          <p:nvPicPr>
            <p:cNvPr id="9" name="Picture 8" descr="Icon&#10;&#10;Description automatically generated">
              <a:extLst>
                <a:ext uri="{FF2B5EF4-FFF2-40B4-BE49-F238E27FC236}">
                  <a16:creationId xmlns:a16="http://schemas.microsoft.com/office/drawing/2014/main" id="{B2D3E90F-BFF9-0C05-7F5A-725CEC5B2C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7781" y="4529602"/>
              <a:ext cx="612000" cy="614928"/>
            </a:xfrm>
            <a:prstGeom prst="rect">
              <a:avLst/>
            </a:prstGeom>
            <a:grpFill/>
          </p:spPr>
        </p:pic>
      </p:grpSp>
    </p:spTree>
    <p:extLst>
      <p:ext uri="{BB962C8B-B14F-4D97-AF65-F5344CB8AC3E}">
        <p14:creationId xmlns:p14="http://schemas.microsoft.com/office/powerpoint/2010/main" val="13009508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9AFA26A-E7DA-4330-A726-3894B77A7BC1}"/>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333333"/>
                </a:solidFill>
                <a:effectLst/>
                <a:uLnTx/>
                <a:uFillTx/>
                <a:latin typeface="Verdana"/>
                <a:ea typeface="Verdana"/>
                <a:cs typeface="Verdana"/>
              </a:rPr>
              <a:t>Chemical Contaminants</a:t>
            </a:r>
            <a:endParaRPr kumimoji="0" lang="en-US" sz="1400" b="0" i="0" u="none" strike="sng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2AAF973E-6183-490A-BD70-DA78FD82B6B2}"/>
              </a:ext>
            </a:extLst>
          </p:cNvPr>
          <p:cNvSpPr txBox="1"/>
          <p:nvPr/>
        </p:nvSpPr>
        <p:spPr>
          <a:xfrm>
            <a:off x="452984" y="1855061"/>
            <a:ext cx="6799586" cy="2677656"/>
          </a:xfrm>
          <a:prstGeom prst="rect">
            <a:avLst/>
          </a:prstGeom>
          <a:noFill/>
        </p:spPr>
        <p:txBody>
          <a:bodyPr wrap="square" rtlCol="0">
            <a:spAutoFit/>
          </a:bodyPr>
          <a:lstStyle/>
          <a:p>
            <a:pPr lvl="0">
              <a:defRPr/>
            </a:pPr>
            <a:r>
              <a:rPr lang="en-GB" sz="2400" b="1" dirty="0">
                <a:solidFill>
                  <a:prstClr val="black"/>
                </a:solidFill>
                <a:latin typeface="Arial" panose="020B0604020202020204" pitchFamily="34" charset="0"/>
                <a:cs typeface="Arial" panose="020B0604020202020204" pitchFamily="34" charset="0"/>
              </a:rPr>
              <a:t>Cleaning chemicals </a:t>
            </a:r>
            <a:r>
              <a:rPr lang="en-GB" sz="2400" dirty="0">
                <a:solidFill>
                  <a:prstClr val="black"/>
                </a:solidFill>
                <a:latin typeface="Arial" panose="020B0604020202020204" pitchFamily="34" charset="0"/>
                <a:cs typeface="Arial" panose="020B0604020202020204" pitchFamily="34" charset="0"/>
              </a:rPr>
              <a:t>used in food hygiene practices can also become chemical contaminants if </a:t>
            </a:r>
            <a:r>
              <a:rPr lang="en-GB" sz="2400" b="1" dirty="0">
                <a:solidFill>
                  <a:prstClr val="black"/>
                </a:solidFill>
                <a:latin typeface="Arial" panose="020B0604020202020204" pitchFamily="34" charset="0"/>
                <a:cs typeface="Arial" panose="020B0604020202020204" pitchFamily="34" charset="0"/>
              </a:rPr>
              <a:t>not used correctly.</a:t>
            </a:r>
          </a:p>
          <a:p>
            <a:pPr lvl="0">
              <a:defRPr/>
            </a:pPr>
            <a:endParaRPr lang="en-GB" sz="2400" b="1" dirty="0">
              <a:solidFill>
                <a:prstClr val="black"/>
              </a:solidFill>
              <a:latin typeface="Arial" panose="020B0604020202020204" pitchFamily="34" charset="0"/>
              <a:cs typeface="Arial" panose="020B0604020202020204" pitchFamily="34" charset="0"/>
            </a:endParaRPr>
          </a:p>
          <a:p>
            <a:pPr lvl="0">
              <a:defRPr/>
            </a:pPr>
            <a:r>
              <a:rPr lang="en-GB" sz="2400" dirty="0">
                <a:solidFill>
                  <a:prstClr val="black"/>
                </a:solidFill>
                <a:latin typeface="Arial" panose="020B0604020202020204" pitchFamily="34" charset="0"/>
                <a:cs typeface="Arial" panose="020B0604020202020204" pitchFamily="34" charset="0"/>
              </a:rPr>
              <a:t>For example, </a:t>
            </a:r>
            <a:r>
              <a:rPr lang="en-GB" sz="2400" b="1" dirty="0">
                <a:solidFill>
                  <a:prstClr val="black"/>
                </a:solidFill>
                <a:latin typeface="Arial" panose="020B0604020202020204" pitchFamily="34" charset="0"/>
                <a:cs typeface="Arial" panose="020B0604020202020204" pitchFamily="34" charset="0"/>
              </a:rPr>
              <a:t>surfaces</a:t>
            </a:r>
            <a:r>
              <a:rPr lang="en-GB" sz="2400" dirty="0">
                <a:solidFill>
                  <a:prstClr val="black"/>
                </a:solidFill>
                <a:latin typeface="Arial" panose="020B0604020202020204" pitchFamily="34" charset="0"/>
                <a:cs typeface="Arial" panose="020B0604020202020204" pitchFamily="34" charset="0"/>
              </a:rPr>
              <a:t> that have been cleaned with </a:t>
            </a:r>
            <a:r>
              <a:rPr lang="en-GB" sz="2400" b="1" dirty="0">
                <a:solidFill>
                  <a:prstClr val="black"/>
                </a:solidFill>
                <a:latin typeface="Arial" panose="020B0604020202020204" pitchFamily="34" charset="0"/>
                <a:cs typeface="Arial" panose="020B0604020202020204" pitchFamily="34" charset="0"/>
              </a:rPr>
              <a:t>disinfectant spray </a:t>
            </a:r>
            <a:r>
              <a:rPr lang="en-GB" sz="2400" dirty="0">
                <a:solidFill>
                  <a:prstClr val="black"/>
                </a:solidFill>
                <a:latin typeface="Arial" panose="020B0604020202020204" pitchFamily="34" charset="0"/>
                <a:cs typeface="Arial" panose="020B0604020202020204" pitchFamily="34" charset="0"/>
              </a:rPr>
              <a:t>may leave a </a:t>
            </a:r>
            <a:r>
              <a:rPr lang="en-GB" sz="2400" b="1" dirty="0">
                <a:solidFill>
                  <a:prstClr val="black"/>
                </a:solidFill>
                <a:latin typeface="Arial" panose="020B0604020202020204" pitchFamily="34" charset="0"/>
                <a:cs typeface="Arial" panose="020B0604020202020204" pitchFamily="34" charset="0"/>
              </a:rPr>
              <a:t>residue</a:t>
            </a:r>
            <a:r>
              <a:rPr lang="en-GB" sz="2400" dirty="0">
                <a:solidFill>
                  <a:prstClr val="black"/>
                </a:solidFill>
                <a:latin typeface="Arial" panose="020B0604020202020204" pitchFamily="34" charset="0"/>
                <a:cs typeface="Arial" panose="020B0604020202020204" pitchFamily="34" charset="0"/>
              </a:rPr>
              <a:t> that can come into </a:t>
            </a:r>
            <a:r>
              <a:rPr lang="en-GB" sz="2400" b="1" dirty="0">
                <a:solidFill>
                  <a:prstClr val="black"/>
                </a:solidFill>
                <a:latin typeface="Arial" panose="020B0604020202020204" pitchFamily="34" charset="0"/>
                <a:cs typeface="Arial" panose="020B0604020202020204" pitchFamily="34" charset="0"/>
              </a:rPr>
              <a:t>contact</a:t>
            </a:r>
            <a:r>
              <a:rPr lang="en-GB" sz="2400" dirty="0">
                <a:solidFill>
                  <a:prstClr val="black"/>
                </a:solidFill>
                <a:latin typeface="Arial" panose="020B0604020202020204" pitchFamily="34" charset="0"/>
                <a:cs typeface="Arial" panose="020B0604020202020204" pitchFamily="34" charset="0"/>
              </a:rPr>
              <a:t> with food.</a:t>
            </a:r>
          </a:p>
        </p:txBody>
      </p:sp>
      <p:grpSp>
        <p:nvGrpSpPr>
          <p:cNvPr id="6" name="Group 5">
            <a:extLst>
              <a:ext uri="{FF2B5EF4-FFF2-40B4-BE49-F238E27FC236}">
                <a16:creationId xmlns:a16="http://schemas.microsoft.com/office/drawing/2014/main" id="{129FC045-B717-7028-E82D-C452A4EAD93C}"/>
              </a:ext>
              <a:ext uri="{C183D7F6-B498-43B3-948B-1728B52AA6E4}">
                <adec:decorative xmlns:adec="http://schemas.microsoft.com/office/drawing/2017/decorative" val="1"/>
              </a:ext>
            </a:extLst>
          </p:cNvPr>
          <p:cNvGrpSpPr/>
          <p:nvPr/>
        </p:nvGrpSpPr>
        <p:grpSpPr>
          <a:xfrm>
            <a:off x="7716033" y="4532716"/>
            <a:ext cx="4033055" cy="1691445"/>
            <a:chOff x="6600110" y="3923541"/>
            <a:chExt cx="4033055" cy="1691445"/>
          </a:xfrm>
          <a:solidFill>
            <a:srgbClr val="A098FA"/>
          </a:solidFill>
        </p:grpSpPr>
        <p:sp>
          <p:nvSpPr>
            <p:cNvPr id="7" name="Rectangle 6">
              <a:extLst>
                <a:ext uri="{FF2B5EF4-FFF2-40B4-BE49-F238E27FC236}">
                  <a16:creationId xmlns:a16="http://schemas.microsoft.com/office/drawing/2014/main" id="{A0C1D917-FD44-609F-B9BD-A54324C865AD}"/>
                </a:ext>
              </a:extLst>
            </p:cNvPr>
            <p:cNvSpPr/>
            <p:nvPr/>
          </p:nvSpPr>
          <p:spPr>
            <a:xfrm>
              <a:off x="6600110" y="3923541"/>
              <a:ext cx="4033055" cy="16914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TextBox 7">
              <a:extLst>
                <a:ext uri="{FF2B5EF4-FFF2-40B4-BE49-F238E27FC236}">
                  <a16:creationId xmlns:a16="http://schemas.microsoft.com/office/drawing/2014/main" id="{9520B214-ED1C-BC47-4838-9133F0BEFD42}"/>
                </a:ext>
              </a:extLst>
            </p:cNvPr>
            <p:cNvSpPr txBox="1"/>
            <p:nvPr/>
          </p:nvSpPr>
          <p:spPr>
            <a:xfrm>
              <a:off x="7569178" y="4044740"/>
              <a:ext cx="3063987" cy="1323439"/>
            </a:xfrm>
            <a:prstGeom prst="rect">
              <a:avLst/>
            </a:prstGeom>
            <a:noFill/>
          </p:spPr>
          <p:txBody>
            <a:bodyPr wrap="square">
              <a:spAutoFit/>
            </a:bodyPr>
            <a:lstStyle/>
            <a:p>
              <a:r>
                <a:rPr lang="en-GB" sz="2000" b="1" i="0" u="none" strike="noStrike" dirty="0">
                  <a:solidFill>
                    <a:srgbClr val="333333"/>
                  </a:solidFill>
                  <a:effectLst/>
                  <a:latin typeface="Arial" panose="020B0604020202020204" pitchFamily="34" charset="0"/>
                </a:rPr>
                <a:t>Residue – </a:t>
              </a:r>
              <a:r>
                <a:rPr lang="en-GB" sz="2000" i="0" u="none" strike="noStrike" dirty="0">
                  <a:solidFill>
                    <a:srgbClr val="333333"/>
                  </a:solidFill>
                  <a:effectLst/>
                  <a:latin typeface="Arial" panose="020B0604020202020204" pitchFamily="34" charset="0"/>
                </a:rPr>
                <a:t>a</a:t>
              </a:r>
              <a:r>
                <a:rPr lang="en-GB" sz="2000" b="1" i="0" u="none" strike="noStrike" dirty="0">
                  <a:solidFill>
                    <a:srgbClr val="333333"/>
                  </a:solidFill>
                  <a:effectLst/>
                  <a:latin typeface="Arial" panose="020B0604020202020204" pitchFamily="34" charset="0"/>
                </a:rPr>
                <a:t> </a:t>
              </a:r>
              <a:r>
                <a:rPr lang="en-GB" sz="2000" dirty="0">
                  <a:solidFill>
                    <a:srgbClr val="333333"/>
                  </a:solidFill>
                  <a:latin typeface="Arial" panose="020B0604020202020204" pitchFamily="34" charset="0"/>
                </a:rPr>
                <a:t>small amount of something that remains after the main part has gone.</a:t>
              </a:r>
              <a:endParaRPr lang="en-GB" sz="2000" dirty="0">
                <a:solidFill>
                  <a:srgbClr val="333333"/>
                </a:solidFill>
              </a:endParaRPr>
            </a:p>
          </p:txBody>
        </p:sp>
        <p:pic>
          <p:nvPicPr>
            <p:cNvPr id="9" name="Picture 8" descr="Icon&#10;&#10;Description automatically generated">
              <a:extLst>
                <a:ext uri="{FF2B5EF4-FFF2-40B4-BE49-F238E27FC236}">
                  <a16:creationId xmlns:a16="http://schemas.microsoft.com/office/drawing/2014/main" id="{B2D3E90F-BFF9-0C05-7F5A-725CEC5B2C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86657" y="4157161"/>
              <a:ext cx="612000" cy="614928"/>
            </a:xfrm>
            <a:prstGeom prst="rect">
              <a:avLst/>
            </a:prstGeom>
            <a:grpFill/>
          </p:spPr>
        </p:pic>
      </p:grpSp>
      <p:grpSp>
        <p:nvGrpSpPr>
          <p:cNvPr id="12" name="Group 11">
            <a:extLst>
              <a:ext uri="{FF2B5EF4-FFF2-40B4-BE49-F238E27FC236}">
                <a16:creationId xmlns:a16="http://schemas.microsoft.com/office/drawing/2014/main" id="{227172CA-E9D6-77E9-20B1-357B85C22B80}"/>
              </a:ext>
              <a:ext uri="{C183D7F6-B498-43B3-948B-1728B52AA6E4}">
                <adec:decorative xmlns:adec="http://schemas.microsoft.com/office/drawing/2017/decorative" val="1"/>
              </a:ext>
            </a:extLst>
          </p:cNvPr>
          <p:cNvGrpSpPr/>
          <p:nvPr/>
        </p:nvGrpSpPr>
        <p:grpSpPr>
          <a:xfrm>
            <a:off x="475584" y="5214590"/>
            <a:ext cx="4587467" cy="1022698"/>
            <a:chOff x="6867933" y="4084319"/>
            <a:chExt cx="4587467" cy="1022698"/>
          </a:xfrm>
        </p:grpSpPr>
        <p:grpSp>
          <p:nvGrpSpPr>
            <p:cNvPr id="13" name="Group 12">
              <a:extLst>
                <a:ext uri="{FF2B5EF4-FFF2-40B4-BE49-F238E27FC236}">
                  <a16:creationId xmlns:a16="http://schemas.microsoft.com/office/drawing/2014/main" id="{1EE79E1A-0F3C-7A88-1FDF-8FC1197E48F6}"/>
                </a:ext>
              </a:extLst>
            </p:cNvPr>
            <p:cNvGrpSpPr/>
            <p:nvPr/>
          </p:nvGrpSpPr>
          <p:grpSpPr>
            <a:xfrm>
              <a:off x="6867933" y="4084319"/>
              <a:ext cx="4587467" cy="1022698"/>
              <a:chOff x="5752010" y="5290456"/>
              <a:chExt cx="4587467" cy="1022698"/>
            </a:xfrm>
            <a:solidFill>
              <a:srgbClr val="A098FA"/>
            </a:solidFill>
          </p:grpSpPr>
          <p:sp>
            <p:nvSpPr>
              <p:cNvPr id="15" name="Rectangle 14">
                <a:extLst>
                  <a:ext uri="{FF2B5EF4-FFF2-40B4-BE49-F238E27FC236}">
                    <a16:creationId xmlns:a16="http://schemas.microsoft.com/office/drawing/2014/main" id="{EE9621BE-E3F5-26CA-3BAE-108D9896DDE2}"/>
                  </a:ext>
                </a:extLst>
              </p:cNvPr>
              <p:cNvSpPr/>
              <p:nvPr/>
            </p:nvSpPr>
            <p:spPr>
              <a:xfrm>
                <a:off x="5752010" y="5290456"/>
                <a:ext cx="4587467" cy="10226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C6B5399C-DEB6-4812-7C82-4C5D8FAB89AE}"/>
                  </a:ext>
                </a:extLst>
              </p:cNvPr>
              <p:cNvSpPr txBox="1"/>
              <p:nvPr/>
            </p:nvSpPr>
            <p:spPr>
              <a:xfrm>
                <a:off x="6662057" y="5297491"/>
                <a:ext cx="3677420" cy="1015663"/>
              </a:xfrm>
              <a:prstGeom prst="rect">
                <a:avLst/>
              </a:prstGeom>
              <a:grpFill/>
            </p:spPr>
            <p:txBody>
              <a:bodyPr wrap="square">
                <a:spAutoFit/>
              </a:bodyPr>
              <a:lstStyle/>
              <a:p>
                <a:pPr lvl="0">
                  <a:defRPr/>
                </a:pPr>
                <a:r>
                  <a:rPr lang="en-GB" sz="2000" dirty="0">
                    <a:solidFill>
                      <a:srgbClr val="333333"/>
                    </a:solidFill>
                    <a:latin typeface="Arial" panose="020B0604020202020204" pitchFamily="34" charset="0"/>
                  </a:rPr>
                  <a:t>Can you </a:t>
                </a:r>
                <a:r>
                  <a:rPr lang="en-GB" sz="2000" b="1" dirty="0">
                    <a:solidFill>
                      <a:srgbClr val="333333"/>
                    </a:solidFill>
                    <a:latin typeface="Arial" panose="020B0604020202020204" pitchFamily="34" charset="0"/>
                  </a:rPr>
                  <a:t>recall</a:t>
                </a:r>
                <a:r>
                  <a:rPr lang="en-GB" sz="2000" dirty="0">
                    <a:solidFill>
                      <a:srgbClr val="333333"/>
                    </a:solidFill>
                    <a:latin typeface="Arial" panose="020B0604020202020204" pitchFamily="34" charset="0"/>
                  </a:rPr>
                  <a:t> the difference between a </a:t>
                </a:r>
                <a:r>
                  <a:rPr lang="en-GB" sz="2000" b="1" dirty="0">
                    <a:solidFill>
                      <a:srgbClr val="333333"/>
                    </a:solidFill>
                    <a:latin typeface="Arial" panose="020B0604020202020204" pitchFamily="34" charset="0"/>
                  </a:rPr>
                  <a:t>herbicide</a:t>
                </a:r>
                <a:r>
                  <a:rPr lang="en-GB" sz="2000" dirty="0">
                    <a:solidFill>
                      <a:srgbClr val="333333"/>
                    </a:solidFill>
                    <a:latin typeface="Arial" panose="020B0604020202020204" pitchFamily="34" charset="0"/>
                  </a:rPr>
                  <a:t> and a </a:t>
                </a:r>
                <a:r>
                  <a:rPr lang="en-GB" sz="2000" b="1" dirty="0">
                    <a:solidFill>
                      <a:srgbClr val="333333"/>
                    </a:solidFill>
                    <a:latin typeface="Arial" panose="020B0604020202020204" pitchFamily="34" charset="0"/>
                  </a:rPr>
                  <a:t>pesticide</a:t>
                </a:r>
                <a:r>
                  <a:rPr lang="en-GB" sz="2000" dirty="0">
                    <a:solidFill>
                      <a:srgbClr val="333333"/>
                    </a:solidFill>
                    <a:latin typeface="Arial" panose="020B0604020202020204" pitchFamily="34" charset="0"/>
                  </a:rPr>
                  <a:t>?</a:t>
                </a:r>
              </a:p>
            </p:txBody>
          </p:sp>
        </p:grpSp>
        <p:pic>
          <p:nvPicPr>
            <p:cNvPr id="14" name="Picture 13" descr="Icon&#10;&#10;Description automatically generated">
              <a:extLst>
                <a:ext uri="{FF2B5EF4-FFF2-40B4-BE49-F238E27FC236}">
                  <a16:creationId xmlns:a16="http://schemas.microsoft.com/office/drawing/2014/main" id="{0AE394AB-C780-575C-0B22-089556775F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60607" y="4250993"/>
              <a:ext cx="637200" cy="637200"/>
            </a:xfrm>
            <a:prstGeom prst="rect">
              <a:avLst/>
            </a:prstGeom>
          </p:spPr>
        </p:pic>
      </p:grpSp>
    </p:spTree>
    <p:extLst>
      <p:ext uri="{BB962C8B-B14F-4D97-AF65-F5344CB8AC3E}">
        <p14:creationId xmlns:p14="http://schemas.microsoft.com/office/powerpoint/2010/main" val="2385567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BA4BD46-1E74-49B3-8020-99427BE95990}"/>
              </a:ext>
            </a:extLst>
          </p:cNvPr>
          <p:cNvSpPr txBox="1"/>
          <p:nvPr/>
        </p:nvSpPr>
        <p:spPr>
          <a:xfrm>
            <a:off x="2284196" y="1250266"/>
            <a:ext cx="7010806"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3: Chemical Contaminants</a:t>
            </a:r>
            <a:endParaRPr lang="en-US" sz="1400" dirty="0">
              <a:solidFill>
                <a:srgbClr val="333333"/>
              </a:solidFill>
            </a:endParaRPr>
          </a:p>
        </p:txBody>
      </p:sp>
      <p:sp>
        <p:nvSpPr>
          <p:cNvPr id="3" name="TextBox 2">
            <a:extLst>
              <a:ext uri="{FF2B5EF4-FFF2-40B4-BE49-F238E27FC236}">
                <a16:creationId xmlns:a16="http://schemas.microsoft.com/office/drawing/2014/main" id="{93CA8860-E1F3-45B5-90ED-551356FBB360}"/>
              </a:ext>
            </a:extLst>
          </p:cNvPr>
          <p:cNvSpPr txBox="1"/>
          <p:nvPr/>
        </p:nvSpPr>
        <p:spPr>
          <a:xfrm>
            <a:off x="10103168" y="5908615"/>
            <a:ext cx="1645920"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2000" b="1" dirty="0">
                <a:solidFill>
                  <a:srgbClr val="333333"/>
                </a:solidFill>
                <a:latin typeface="Arial"/>
                <a:ea typeface="+mn-lt"/>
                <a:cs typeface="+mn-lt"/>
              </a:rPr>
              <a:t>5 minutes</a:t>
            </a:r>
            <a:endParaRPr lang="en-US" dirty="0">
              <a:solidFill>
                <a:srgbClr val="333333"/>
              </a:solidFill>
            </a:endParaRPr>
          </a:p>
        </p:txBody>
      </p:sp>
      <p:sp>
        <p:nvSpPr>
          <p:cNvPr id="8" name="TextBox 7">
            <a:extLst>
              <a:ext uri="{FF2B5EF4-FFF2-40B4-BE49-F238E27FC236}">
                <a16:creationId xmlns:a16="http://schemas.microsoft.com/office/drawing/2014/main" id="{9A19BA19-5DFA-79E6-3827-DAB321EFAF69}"/>
              </a:ext>
            </a:extLst>
          </p:cNvPr>
          <p:cNvSpPr txBox="1"/>
          <p:nvPr/>
        </p:nvSpPr>
        <p:spPr>
          <a:xfrm>
            <a:off x="442910" y="1822082"/>
            <a:ext cx="8237625" cy="830997"/>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In small groups, </a:t>
            </a:r>
            <a:r>
              <a:rPr lang="en-GB" sz="2400" b="1" dirty="0">
                <a:latin typeface="Arial" panose="020B0604020202020204" pitchFamily="34" charset="0"/>
                <a:cs typeface="Arial" panose="020B0604020202020204" pitchFamily="34" charset="0"/>
              </a:rPr>
              <a:t>mind map </a:t>
            </a:r>
            <a:r>
              <a:rPr lang="en-GB" sz="2400" dirty="0">
                <a:latin typeface="Arial" panose="020B0604020202020204" pitchFamily="34" charset="0"/>
                <a:cs typeface="Arial" panose="020B0604020202020204" pitchFamily="34" charset="0"/>
              </a:rPr>
              <a:t>all the chemical products a food handler may use.</a:t>
            </a:r>
          </a:p>
        </p:txBody>
      </p:sp>
      <p:sp>
        <p:nvSpPr>
          <p:cNvPr id="4" name="Oval 3">
            <a:extLst>
              <a:ext uri="{FF2B5EF4-FFF2-40B4-BE49-F238E27FC236}">
                <a16:creationId xmlns:a16="http://schemas.microsoft.com/office/drawing/2014/main" id="{73C58B92-62CA-EB0B-855E-6C94105023C1}"/>
              </a:ext>
            </a:extLst>
          </p:cNvPr>
          <p:cNvSpPr/>
          <p:nvPr/>
        </p:nvSpPr>
        <p:spPr>
          <a:xfrm>
            <a:off x="4144616" y="3694706"/>
            <a:ext cx="2435088" cy="1172817"/>
          </a:xfrm>
          <a:prstGeom prst="ellipse">
            <a:avLst/>
          </a:prstGeom>
          <a:solidFill>
            <a:srgbClr val="A098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latin typeface="Arial" panose="020B0604020202020204" pitchFamily="34" charset="0"/>
                <a:cs typeface="Arial" panose="020B0604020202020204" pitchFamily="34" charset="0"/>
              </a:rPr>
              <a:t>Chemicals</a:t>
            </a:r>
          </a:p>
        </p:txBody>
      </p:sp>
      <p:cxnSp>
        <p:nvCxnSpPr>
          <p:cNvPr id="6" name="Straight Arrow Connector 5">
            <a:extLst>
              <a:ext uri="{FF2B5EF4-FFF2-40B4-BE49-F238E27FC236}">
                <a16:creationId xmlns:a16="http://schemas.microsoft.com/office/drawing/2014/main" id="{1BBB8DAE-8499-8A4C-4CE0-13B94A8045E9}"/>
              </a:ext>
              <a:ext uri="{C183D7F6-B498-43B3-948B-1728B52AA6E4}">
                <adec:decorative xmlns:adec="http://schemas.microsoft.com/office/drawing/2017/decorative" val="1"/>
              </a:ext>
            </a:extLst>
          </p:cNvPr>
          <p:cNvCxnSpPr>
            <a:cxnSpLocks/>
          </p:cNvCxnSpPr>
          <p:nvPr/>
        </p:nvCxnSpPr>
        <p:spPr>
          <a:xfrm flipV="1">
            <a:off x="6659218" y="3225212"/>
            <a:ext cx="824948" cy="596701"/>
          </a:xfrm>
          <a:prstGeom prst="straightConnector1">
            <a:avLst/>
          </a:prstGeom>
          <a:ln w="38100">
            <a:solidFill>
              <a:srgbClr val="333333"/>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1A914B70-EC93-D43B-4703-AF88C8CC47AF}"/>
              </a:ext>
              <a:ext uri="{C183D7F6-B498-43B3-948B-1728B52AA6E4}">
                <adec:decorative xmlns:adec="http://schemas.microsoft.com/office/drawing/2017/decorative" val="1"/>
              </a:ext>
            </a:extLst>
          </p:cNvPr>
          <p:cNvCxnSpPr>
            <a:cxnSpLocks/>
          </p:cNvCxnSpPr>
          <p:nvPr/>
        </p:nvCxnSpPr>
        <p:spPr>
          <a:xfrm>
            <a:off x="6659218" y="4313582"/>
            <a:ext cx="1000539" cy="0"/>
          </a:xfrm>
          <a:prstGeom prst="straightConnector1">
            <a:avLst/>
          </a:prstGeom>
          <a:ln w="38100">
            <a:solidFill>
              <a:srgbClr val="333333"/>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E4CCFE96-9EBF-A16A-7622-139B848E49AC}"/>
              </a:ext>
              <a:ext uri="{C183D7F6-B498-43B3-948B-1728B52AA6E4}">
                <adec:decorative xmlns:adec="http://schemas.microsoft.com/office/drawing/2017/decorative" val="1"/>
              </a:ext>
            </a:extLst>
          </p:cNvPr>
          <p:cNvCxnSpPr>
            <a:cxnSpLocks/>
          </p:cNvCxnSpPr>
          <p:nvPr/>
        </p:nvCxnSpPr>
        <p:spPr>
          <a:xfrm>
            <a:off x="6659218" y="4899990"/>
            <a:ext cx="761999" cy="586409"/>
          </a:xfrm>
          <a:prstGeom prst="straightConnector1">
            <a:avLst/>
          </a:prstGeom>
          <a:ln w="38100">
            <a:solidFill>
              <a:srgbClr val="333333"/>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055ECA35-48F8-E685-C54A-F9D203CC73CD}"/>
              </a:ext>
              <a:ext uri="{C183D7F6-B498-43B3-948B-1728B52AA6E4}">
                <adec:decorative xmlns:adec="http://schemas.microsoft.com/office/drawing/2017/decorative" val="1"/>
              </a:ext>
            </a:extLst>
          </p:cNvPr>
          <p:cNvCxnSpPr>
            <a:cxnSpLocks/>
          </p:cNvCxnSpPr>
          <p:nvPr/>
        </p:nvCxnSpPr>
        <p:spPr>
          <a:xfrm flipH="1" flipV="1">
            <a:off x="3240155" y="3225212"/>
            <a:ext cx="824948" cy="596701"/>
          </a:xfrm>
          <a:prstGeom prst="straightConnector1">
            <a:avLst/>
          </a:prstGeom>
          <a:ln w="38100">
            <a:solidFill>
              <a:srgbClr val="333333"/>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BB0807B2-58E0-9327-7197-72106C8BD89C}"/>
              </a:ext>
              <a:ext uri="{C183D7F6-B498-43B3-948B-1728B52AA6E4}">
                <adec:decorative xmlns:adec="http://schemas.microsoft.com/office/drawing/2017/decorative" val="1"/>
              </a:ext>
            </a:extLst>
          </p:cNvPr>
          <p:cNvCxnSpPr>
            <a:cxnSpLocks/>
          </p:cNvCxnSpPr>
          <p:nvPr/>
        </p:nvCxnSpPr>
        <p:spPr>
          <a:xfrm flipH="1">
            <a:off x="3064564" y="4313582"/>
            <a:ext cx="1000539" cy="0"/>
          </a:xfrm>
          <a:prstGeom prst="straightConnector1">
            <a:avLst/>
          </a:prstGeom>
          <a:ln w="38100">
            <a:solidFill>
              <a:srgbClr val="333333"/>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7919D781-CBF6-30F8-5852-91DB79F4A356}"/>
              </a:ext>
              <a:ext uri="{C183D7F6-B498-43B3-948B-1728B52AA6E4}">
                <adec:decorative xmlns:adec="http://schemas.microsoft.com/office/drawing/2017/decorative" val="1"/>
              </a:ext>
            </a:extLst>
          </p:cNvPr>
          <p:cNvCxnSpPr>
            <a:cxnSpLocks/>
          </p:cNvCxnSpPr>
          <p:nvPr/>
        </p:nvCxnSpPr>
        <p:spPr>
          <a:xfrm flipH="1">
            <a:off x="3303104" y="4899990"/>
            <a:ext cx="761999" cy="586409"/>
          </a:xfrm>
          <a:prstGeom prst="straightConnector1">
            <a:avLst/>
          </a:prstGeom>
          <a:ln w="38100">
            <a:solidFill>
              <a:srgbClr val="333333"/>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F45D6804-E66F-05CC-DB5D-36DD252751BB}"/>
              </a:ext>
              <a:ext uri="{C183D7F6-B498-43B3-948B-1728B52AA6E4}">
                <adec:decorative xmlns:adec="http://schemas.microsoft.com/office/drawing/2017/decorative" val="1"/>
              </a:ext>
            </a:extLst>
          </p:cNvPr>
          <p:cNvCxnSpPr>
            <a:cxnSpLocks/>
          </p:cNvCxnSpPr>
          <p:nvPr/>
        </p:nvCxnSpPr>
        <p:spPr>
          <a:xfrm flipH="1" flipV="1">
            <a:off x="4405519" y="2817806"/>
            <a:ext cx="308112" cy="744641"/>
          </a:xfrm>
          <a:prstGeom prst="straightConnector1">
            <a:avLst/>
          </a:prstGeom>
          <a:ln w="38100">
            <a:solidFill>
              <a:srgbClr val="333333"/>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C11250D9-74CD-8539-0DEE-38C88C52CBD7}"/>
              </a:ext>
              <a:ext uri="{C183D7F6-B498-43B3-948B-1728B52AA6E4}">
                <adec:decorative xmlns:adec="http://schemas.microsoft.com/office/drawing/2017/decorative" val="1"/>
              </a:ext>
            </a:extLst>
          </p:cNvPr>
          <p:cNvCxnSpPr>
            <a:cxnSpLocks/>
          </p:cNvCxnSpPr>
          <p:nvPr/>
        </p:nvCxnSpPr>
        <p:spPr>
          <a:xfrm flipV="1">
            <a:off x="5350655" y="2653079"/>
            <a:ext cx="0" cy="829722"/>
          </a:xfrm>
          <a:prstGeom prst="straightConnector1">
            <a:avLst/>
          </a:prstGeom>
          <a:ln w="38100">
            <a:solidFill>
              <a:srgbClr val="333333"/>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38F83138-D479-FA82-5406-BFA99C787BB8}"/>
              </a:ext>
              <a:ext uri="{C183D7F6-B498-43B3-948B-1728B52AA6E4}">
                <adec:decorative xmlns:adec="http://schemas.microsoft.com/office/drawing/2017/decorative" val="1"/>
              </a:ext>
            </a:extLst>
          </p:cNvPr>
          <p:cNvCxnSpPr>
            <a:cxnSpLocks/>
          </p:cNvCxnSpPr>
          <p:nvPr/>
        </p:nvCxnSpPr>
        <p:spPr>
          <a:xfrm flipV="1">
            <a:off x="5987679" y="2817806"/>
            <a:ext cx="308112" cy="744641"/>
          </a:xfrm>
          <a:prstGeom prst="straightConnector1">
            <a:avLst/>
          </a:prstGeom>
          <a:ln w="38100">
            <a:solidFill>
              <a:srgbClr val="333333"/>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4F3E31EF-CC53-7898-9644-D53BB5B21F3A}"/>
              </a:ext>
              <a:ext uri="{C183D7F6-B498-43B3-948B-1728B52AA6E4}">
                <adec:decorative xmlns:adec="http://schemas.microsoft.com/office/drawing/2017/decorative" val="1"/>
              </a:ext>
            </a:extLst>
          </p:cNvPr>
          <p:cNvCxnSpPr>
            <a:cxnSpLocks/>
          </p:cNvCxnSpPr>
          <p:nvPr/>
        </p:nvCxnSpPr>
        <p:spPr>
          <a:xfrm flipH="1">
            <a:off x="4428530" y="5062796"/>
            <a:ext cx="308112" cy="744641"/>
          </a:xfrm>
          <a:prstGeom prst="straightConnector1">
            <a:avLst/>
          </a:prstGeom>
          <a:ln w="38100">
            <a:solidFill>
              <a:srgbClr val="333333"/>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6E91D37D-2766-4019-EADA-9D3E166815FB}"/>
              </a:ext>
              <a:ext uri="{C183D7F6-B498-43B3-948B-1728B52AA6E4}">
                <adec:decorative xmlns:adec="http://schemas.microsoft.com/office/drawing/2017/decorative" val="1"/>
              </a:ext>
            </a:extLst>
          </p:cNvPr>
          <p:cNvCxnSpPr>
            <a:cxnSpLocks/>
          </p:cNvCxnSpPr>
          <p:nvPr/>
        </p:nvCxnSpPr>
        <p:spPr>
          <a:xfrm>
            <a:off x="5350655" y="5047289"/>
            <a:ext cx="0" cy="829722"/>
          </a:xfrm>
          <a:prstGeom prst="straightConnector1">
            <a:avLst/>
          </a:prstGeom>
          <a:ln w="38100">
            <a:solidFill>
              <a:srgbClr val="333333"/>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244A6077-3651-13AF-2A18-FF04B8C23636}"/>
              </a:ext>
              <a:ext uri="{C183D7F6-B498-43B3-948B-1728B52AA6E4}">
                <adec:decorative xmlns:adec="http://schemas.microsoft.com/office/drawing/2017/decorative" val="1"/>
              </a:ext>
            </a:extLst>
          </p:cNvPr>
          <p:cNvCxnSpPr>
            <a:cxnSpLocks/>
          </p:cNvCxnSpPr>
          <p:nvPr/>
        </p:nvCxnSpPr>
        <p:spPr>
          <a:xfrm>
            <a:off x="5987679" y="5047289"/>
            <a:ext cx="308112" cy="744641"/>
          </a:xfrm>
          <a:prstGeom prst="straightConnector1">
            <a:avLst/>
          </a:prstGeom>
          <a:ln w="38100">
            <a:solidFill>
              <a:srgbClr val="333333"/>
            </a:solidFill>
            <a:tailEnd type="triangle"/>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87354318-5585-4B38-1C4B-892C6E6FA2C2}"/>
              </a:ext>
            </a:extLst>
          </p:cNvPr>
          <p:cNvSpPr txBox="1"/>
          <p:nvPr/>
        </p:nvSpPr>
        <p:spPr>
          <a:xfrm>
            <a:off x="1905801" y="4081059"/>
            <a:ext cx="1158763" cy="400110"/>
          </a:xfrm>
          <a:prstGeom prst="rect">
            <a:avLst/>
          </a:prstGeom>
          <a:noFill/>
        </p:spPr>
        <p:txBody>
          <a:bodyPr wrap="square" rtlCol="0">
            <a:spAutoFit/>
          </a:bodyPr>
          <a:lstStyle/>
          <a:p>
            <a:r>
              <a:rPr lang="en-GB" sz="2000" b="1" dirty="0">
                <a:latin typeface="Arial" panose="020B0604020202020204" pitchFamily="34" charset="0"/>
                <a:cs typeface="Arial" panose="020B0604020202020204" pitchFamily="34" charset="0"/>
              </a:rPr>
              <a:t>Bleach</a:t>
            </a:r>
            <a:r>
              <a:rPr lang="en-GB" b="1"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4479054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99211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BA4BD46-1E74-49B3-8020-99427BE95990}"/>
              </a:ext>
            </a:extLst>
          </p:cNvPr>
          <p:cNvSpPr txBox="1"/>
          <p:nvPr/>
        </p:nvSpPr>
        <p:spPr>
          <a:xfrm>
            <a:off x="2284195" y="1250266"/>
            <a:ext cx="5281097"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4: Managing Chemical</a:t>
            </a:r>
            <a:endParaRPr lang="en-US" sz="1400" dirty="0">
              <a:solidFill>
                <a:srgbClr val="333333"/>
              </a:solidFill>
            </a:endParaRPr>
          </a:p>
        </p:txBody>
      </p:sp>
      <p:sp>
        <p:nvSpPr>
          <p:cNvPr id="3" name="TextBox 2">
            <a:extLst>
              <a:ext uri="{FF2B5EF4-FFF2-40B4-BE49-F238E27FC236}">
                <a16:creationId xmlns:a16="http://schemas.microsoft.com/office/drawing/2014/main" id="{93CA8860-E1F3-45B5-90ED-551356FBB360}"/>
              </a:ext>
            </a:extLst>
          </p:cNvPr>
          <p:cNvSpPr txBox="1"/>
          <p:nvPr/>
        </p:nvSpPr>
        <p:spPr>
          <a:xfrm>
            <a:off x="10103168" y="5908615"/>
            <a:ext cx="1645920"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2000" b="1" dirty="0">
                <a:solidFill>
                  <a:srgbClr val="333333"/>
                </a:solidFill>
                <a:latin typeface="Arial"/>
                <a:ea typeface="+mn-lt"/>
                <a:cs typeface="+mn-lt"/>
              </a:rPr>
              <a:t>15 minutes</a:t>
            </a:r>
            <a:endParaRPr lang="en-US" dirty="0">
              <a:solidFill>
                <a:srgbClr val="333333"/>
              </a:solidFill>
            </a:endParaRPr>
          </a:p>
        </p:txBody>
      </p:sp>
      <p:sp>
        <p:nvSpPr>
          <p:cNvPr id="25" name="TextBox 24">
            <a:extLst>
              <a:ext uri="{FF2B5EF4-FFF2-40B4-BE49-F238E27FC236}">
                <a16:creationId xmlns:a16="http://schemas.microsoft.com/office/drawing/2014/main" id="{F6A7608F-6840-5553-51DB-F70310C4D82E}"/>
              </a:ext>
            </a:extLst>
          </p:cNvPr>
          <p:cNvSpPr txBox="1"/>
          <p:nvPr/>
        </p:nvSpPr>
        <p:spPr>
          <a:xfrm>
            <a:off x="452984" y="2451636"/>
            <a:ext cx="7935642" cy="3785652"/>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By </a:t>
            </a:r>
            <a:r>
              <a:rPr lang="en-GB" sz="2400" b="1" dirty="0">
                <a:latin typeface="Arial" panose="020B0604020202020204" pitchFamily="34" charset="0"/>
                <a:cs typeface="Arial" panose="020B0604020202020204" pitchFamily="34" charset="0"/>
              </a:rPr>
              <a:t>preventing</a:t>
            </a:r>
            <a:r>
              <a:rPr lang="en-GB" sz="2400" dirty="0">
                <a:latin typeface="Arial" panose="020B0604020202020204" pitchFamily="34" charset="0"/>
                <a:cs typeface="Arial" panose="020B0604020202020204" pitchFamily="34" charset="0"/>
              </a:rPr>
              <a:t> chemical contamination you will </a:t>
            </a:r>
            <a:r>
              <a:rPr lang="en-GB" sz="2400" b="1" dirty="0">
                <a:latin typeface="Arial" panose="020B0604020202020204" pitchFamily="34" charset="0"/>
                <a:cs typeface="Arial" panose="020B0604020202020204" pitchFamily="34" charset="0"/>
              </a:rPr>
              <a:t>protect</a:t>
            </a:r>
            <a:r>
              <a:rPr lang="en-GB" sz="2400" dirty="0">
                <a:latin typeface="Arial" panose="020B0604020202020204" pitchFamily="34" charset="0"/>
                <a:cs typeface="Arial" panose="020B0604020202020204" pitchFamily="34" charset="0"/>
              </a:rPr>
              <a:t> your </a:t>
            </a:r>
            <a:r>
              <a:rPr lang="en-GB" sz="2400" b="1" dirty="0">
                <a:latin typeface="Arial" panose="020B0604020202020204" pitchFamily="34" charset="0"/>
                <a:cs typeface="Arial" panose="020B0604020202020204" pitchFamily="34" charset="0"/>
              </a:rPr>
              <a:t>customers</a:t>
            </a:r>
            <a:r>
              <a:rPr lang="en-GB" sz="2400" dirty="0">
                <a:latin typeface="Arial" panose="020B0604020202020204" pitchFamily="34" charset="0"/>
                <a:cs typeface="Arial" panose="020B0604020202020204" pitchFamily="34" charset="0"/>
              </a:rPr>
              <a:t> and your </a:t>
            </a:r>
            <a:r>
              <a:rPr lang="en-GB" sz="2400" b="1" dirty="0">
                <a:latin typeface="Arial" panose="020B0604020202020204" pitchFamily="34" charset="0"/>
                <a:cs typeface="Arial" panose="020B0604020202020204" pitchFamily="34" charset="0"/>
              </a:rPr>
              <a:t>business.</a:t>
            </a:r>
          </a:p>
          <a:p>
            <a:endParaRPr lang="en-GB" sz="2400" dirty="0">
              <a:latin typeface="Arial" panose="020B0604020202020204" pitchFamily="34" charset="0"/>
              <a:cs typeface="Arial" panose="020B0604020202020204" pitchFamily="34" charset="0"/>
            </a:endParaRPr>
          </a:p>
          <a:p>
            <a:r>
              <a:rPr lang="en-GB" sz="2400" dirty="0">
                <a:latin typeface="Arial" panose="020B0604020202020204" pitchFamily="34" charset="0"/>
                <a:cs typeface="Arial" panose="020B0604020202020204" pitchFamily="34" charset="0"/>
              </a:rPr>
              <a:t>The following are some </a:t>
            </a:r>
            <a:r>
              <a:rPr lang="en-GB" sz="2400" b="1" dirty="0">
                <a:latin typeface="Arial" panose="020B0604020202020204" pitchFamily="34" charset="0"/>
                <a:cs typeface="Arial" panose="020B0604020202020204" pitchFamily="34" charset="0"/>
              </a:rPr>
              <a:t>controls</a:t>
            </a:r>
            <a:r>
              <a:rPr lang="en-GB" sz="2400" dirty="0">
                <a:latin typeface="Arial" panose="020B0604020202020204" pitchFamily="34" charset="0"/>
                <a:cs typeface="Arial" panose="020B0604020202020204" pitchFamily="34" charset="0"/>
              </a:rPr>
              <a:t> you can put in place to </a:t>
            </a:r>
            <a:r>
              <a:rPr lang="en-GB" sz="2400" b="1" dirty="0">
                <a:latin typeface="Arial" panose="020B0604020202020204" pitchFamily="34" charset="0"/>
                <a:cs typeface="Arial" panose="020B0604020202020204" pitchFamily="34" charset="0"/>
              </a:rPr>
              <a:t>reduce the risk </a:t>
            </a:r>
            <a:r>
              <a:rPr lang="en-GB" sz="2400" dirty="0">
                <a:latin typeface="Arial" panose="020B0604020202020204" pitchFamily="34" charset="0"/>
                <a:cs typeface="Arial" panose="020B0604020202020204" pitchFamily="34" charset="0"/>
              </a:rPr>
              <a:t>of chemical </a:t>
            </a:r>
            <a:r>
              <a:rPr lang="en-GB" sz="2400" b="1" dirty="0">
                <a:latin typeface="Arial" panose="020B0604020202020204" pitchFamily="34" charset="0"/>
                <a:cs typeface="Arial" panose="020B0604020202020204" pitchFamily="34" charset="0"/>
              </a:rPr>
              <a:t>contamination</a:t>
            </a:r>
            <a:r>
              <a:rPr lang="en-GB" sz="2400" dirty="0">
                <a:latin typeface="Arial" panose="020B0604020202020204" pitchFamily="34" charset="0"/>
                <a:cs typeface="Arial" panose="020B0604020202020204" pitchFamily="34" charset="0"/>
              </a:rPr>
              <a:t>. </a:t>
            </a:r>
          </a:p>
          <a:p>
            <a:endParaRPr lang="en-GB" sz="2400" dirty="0">
              <a:latin typeface="Arial" panose="020B0604020202020204" pitchFamily="34" charset="0"/>
              <a:cs typeface="Arial" panose="020B0604020202020204" pitchFamily="34" charset="0"/>
            </a:endParaRPr>
          </a:p>
          <a:p>
            <a:r>
              <a:rPr lang="en-GB" sz="2400" b="1" dirty="0">
                <a:latin typeface="Arial" panose="020B0604020202020204" pitchFamily="34" charset="0"/>
                <a:cs typeface="Arial" panose="020B0604020202020204" pitchFamily="34" charset="0"/>
              </a:rPr>
              <a:t>Read </a:t>
            </a:r>
            <a:r>
              <a:rPr lang="en-GB" sz="2400" dirty="0">
                <a:latin typeface="Arial" panose="020B0604020202020204" pitchFamily="34" charset="0"/>
                <a:cs typeface="Arial" panose="020B0604020202020204" pitchFamily="34" charset="0"/>
              </a:rPr>
              <a:t>and</a:t>
            </a:r>
            <a:r>
              <a:rPr lang="en-GB" sz="2400" b="1" dirty="0">
                <a:latin typeface="Arial" panose="020B0604020202020204" pitchFamily="34" charset="0"/>
                <a:cs typeface="Arial" panose="020B0604020202020204" pitchFamily="34" charset="0"/>
              </a:rPr>
              <a:t> discuss </a:t>
            </a:r>
            <a:r>
              <a:rPr lang="en-GB" sz="2400" dirty="0">
                <a:latin typeface="Arial" panose="020B0604020202020204" pitchFamily="34" charset="0"/>
                <a:cs typeface="Arial" panose="020B0604020202020204" pitchFamily="34" charset="0"/>
              </a:rPr>
              <a:t>these steps in your groups. Can you think of any </a:t>
            </a:r>
            <a:r>
              <a:rPr lang="en-GB" sz="2400" b="1" dirty="0">
                <a:latin typeface="Arial" panose="020B0604020202020204" pitchFamily="34" charset="0"/>
                <a:cs typeface="Arial" panose="020B0604020202020204" pitchFamily="34" charset="0"/>
              </a:rPr>
              <a:t>realistic examples </a:t>
            </a:r>
            <a:r>
              <a:rPr lang="en-GB" sz="2400" dirty="0">
                <a:latin typeface="Arial" panose="020B0604020202020204" pitchFamily="34" charset="0"/>
                <a:cs typeface="Arial" panose="020B0604020202020204" pitchFamily="34" charset="0"/>
              </a:rPr>
              <a:t>of when you may have to follow these steps in the food room/kitchen? </a:t>
            </a:r>
            <a:r>
              <a:rPr lang="en-GB" sz="2400" b="1" dirty="0">
                <a:latin typeface="Arial" panose="020B0604020202020204" pitchFamily="34" charset="0"/>
                <a:cs typeface="Arial" panose="020B0604020202020204" pitchFamily="34" charset="0"/>
              </a:rPr>
              <a:t>Make notes </a:t>
            </a:r>
            <a:r>
              <a:rPr lang="en-GB" sz="2400" dirty="0">
                <a:latin typeface="Arial" panose="020B0604020202020204" pitchFamily="34" charset="0"/>
                <a:cs typeface="Arial" panose="020B0604020202020204" pitchFamily="34" charset="0"/>
              </a:rPr>
              <a:t>in your workbooks as you go.</a:t>
            </a:r>
          </a:p>
        </p:txBody>
      </p:sp>
      <p:sp>
        <p:nvSpPr>
          <p:cNvPr id="28" name="TextBox 27">
            <a:extLst>
              <a:ext uri="{FF2B5EF4-FFF2-40B4-BE49-F238E27FC236}">
                <a16:creationId xmlns:a16="http://schemas.microsoft.com/office/drawing/2014/main" id="{C7D64782-4160-9D9F-84C9-BB6ED0CB959A}"/>
              </a:ext>
            </a:extLst>
          </p:cNvPr>
          <p:cNvSpPr txBox="1"/>
          <p:nvPr/>
        </p:nvSpPr>
        <p:spPr>
          <a:xfrm>
            <a:off x="442913" y="1835041"/>
            <a:ext cx="3409313"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Contaminants</a:t>
            </a:r>
            <a:endParaRPr lang="en-US" sz="1400" dirty="0">
              <a:solidFill>
                <a:srgbClr val="333333"/>
              </a:solidFill>
            </a:endParaRPr>
          </a:p>
        </p:txBody>
      </p:sp>
    </p:spTree>
    <p:extLst>
      <p:ext uri="{BB962C8B-B14F-4D97-AF65-F5344CB8AC3E}">
        <p14:creationId xmlns:p14="http://schemas.microsoft.com/office/powerpoint/2010/main" val="12860764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436F387C-57B8-45F5-B773-C38CD909376F}"/>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Managing Chemical Contaminants</a:t>
            </a:r>
            <a:endParaRPr lang="en-US" sz="1400" dirty="0">
              <a:solidFill>
                <a:srgbClr val="333333"/>
              </a:solidFill>
            </a:endParaRPr>
          </a:p>
        </p:txBody>
      </p:sp>
      <p:sp>
        <p:nvSpPr>
          <p:cNvPr id="8" name="TextBox 7">
            <a:extLst>
              <a:ext uri="{FF2B5EF4-FFF2-40B4-BE49-F238E27FC236}">
                <a16:creationId xmlns:a16="http://schemas.microsoft.com/office/drawing/2014/main" id="{08308408-2A70-83F4-91D2-C0F94CCA268D}"/>
              </a:ext>
            </a:extLst>
          </p:cNvPr>
          <p:cNvSpPr txBox="1"/>
          <p:nvPr/>
        </p:nvSpPr>
        <p:spPr>
          <a:xfrm>
            <a:off x="442913" y="1844675"/>
            <a:ext cx="9701456" cy="4154984"/>
          </a:xfrm>
          <a:prstGeom prst="rect">
            <a:avLst/>
          </a:prstGeom>
          <a:noFill/>
        </p:spPr>
        <p:txBody>
          <a:bodyPr wrap="square" rtlCol="0">
            <a:spAutoFit/>
          </a:bodyPr>
          <a:lstStyle/>
          <a:p>
            <a:r>
              <a:rPr lang="en-GB" sz="2400" b="1" dirty="0">
                <a:latin typeface="Arial" panose="020B0604020202020204" pitchFamily="34" charset="0"/>
                <a:cs typeface="Arial" panose="020B0604020202020204" pitchFamily="34" charset="0"/>
              </a:rPr>
              <a:t>Cleaning products.</a:t>
            </a:r>
          </a:p>
          <a:p>
            <a:endParaRPr lang="en-GB" sz="2400" b="1"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Always store cleaning chemicals away from food - this will </a:t>
            </a:r>
            <a:r>
              <a:rPr lang="en-GB" sz="2400" b="1" dirty="0">
                <a:latin typeface="Arial" panose="020B0604020202020204" pitchFamily="34" charset="0"/>
                <a:cs typeface="Arial" panose="020B0604020202020204" pitchFamily="34" charset="0"/>
              </a:rPr>
              <a:t>reduce the risk </a:t>
            </a:r>
            <a:r>
              <a:rPr lang="en-GB" sz="2400" dirty="0">
                <a:latin typeface="Arial" panose="020B0604020202020204" pitchFamily="34" charset="0"/>
                <a:cs typeface="Arial" panose="020B0604020202020204" pitchFamily="34" charset="0"/>
              </a:rPr>
              <a:t>of spills or contamination of food products.</a:t>
            </a:r>
          </a:p>
          <a:p>
            <a:pPr marL="342900" indent="-342900">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Never</a:t>
            </a:r>
            <a:r>
              <a:rPr lang="en-GB" sz="2400" dirty="0">
                <a:latin typeface="Arial" panose="020B0604020202020204" pitchFamily="34" charset="0"/>
                <a:cs typeface="Arial" panose="020B0604020202020204" pitchFamily="34" charset="0"/>
              </a:rPr>
              <a:t> use food containers for cleaning jobs - for example, mixing bowls rather than buckets.</a:t>
            </a:r>
          </a:p>
          <a:p>
            <a:pPr marL="342900" indent="-342900">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Train staff </a:t>
            </a:r>
            <a:r>
              <a:rPr lang="en-GB" sz="2400" dirty="0">
                <a:latin typeface="Arial" panose="020B0604020202020204" pitchFamily="34" charset="0"/>
                <a:cs typeface="Arial" panose="020B0604020202020204" pitchFamily="34" charset="0"/>
              </a:rPr>
              <a:t>to use cleaning materials in line with manufacturers' instructions. If you use too much cleaner it can be difficult to rinse away and any traces left behind could contaminate food.</a:t>
            </a:r>
          </a:p>
        </p:txBody>
      </p:sp>
    </p:spTree>
    <p:extLst>
      <p:ext uri="{BB962C8B-B14F-4D97-AF65-F5344CB8AC3E}">
        <p14:creationId xmlns:p14="http://schemas.microsoft.com/office/powerpoint/2010/main" val="19706206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8308408-2A70-83F4-91D2-C0F94CCA268D}"/>
              </a:ext>
            </a:extLst>
          </p:cNvPr>
          <p:cNvSpPr txBox="1"/>
          <p:nvPr/>
        </p:nvSpPr>
        <p:spPr>
          <a:xfrm>
            <a:off x="452438" y="1844675"/>
            <a:ext cx="8576040" cy="2677656"/>
          </a:xfrm>
          <a:prstGeom prst="rect">
            <a:avLst/>
          </a:prstGeom>
          <a:noFill/>
        </p:spPr>
        <p:txBody>
          <a:bodyPr wrap="square" rtlCol="0">
            <a:spAutoFit/>
          </a:bodyPr>
          <a:lstStyle/>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Never</a:t>
            </a:r>
            <a:r>
              <a:rPr lang="en-GB" sz="2400" dirty="0">
                <a:latin typeface="Arial" panose="020B0604020202020204" pitchFamily="34" charset="0"/>
                <a:cs typeface="Arial" panose="020B0604020202020204" pitchFamily="34" charset="0"/>
              </a:rPr>
              <a:t> clean near open food.</a:t>
            </a:r>
          </a:p>
          <a:p>
            <a:pPr marL="342900" indent="-342900">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Choose</a:t>
            </a:r>
            <a:r>
              <a:rPr lang="en-GB" sz="2400" dirty="0">
                <a:latin typeface="Arial" panose="020B0604020202020204" pitchFamily="34" charset="0"/>
                <a:cs typeface="Arial" panose="020B0604020202020204" pitchFamily="34" charset="0"/>
              </a:rPr>
              <a:t> cleaning products that are suitable for a food environment and that are described as </a:t>
            </a:r>
            <a:r>
              <a:rPr lang="en-GB" sz="2400" b="1" dirty="0">
                <a:latin typeface="Arial" panose="020B0604020202020204" pitchFamily="34" charset="0"/>
                <a:cs typeface="Arial" panose="020B0604020202020204" pitchFamily="34" charset="0"/>
              </a:rPr>
              <a:t>“food safe”. </a:t>
            </a:r>
            <a:r>
              <a:rPr lang="en-GB" sz="2400" dirty="0">
                <a:latin typeface="Arial" panose="020B0604020202020204" pitchFamily="34" charset="0"/>
                <a:cs typeface="Arial" panose="020B0604020202020204" pitchFamily="34" charset="0"/>
              </a:rPr>
              <a:t>This means that they are non-toxic, non-tainting, usually non-perfumed and non-corrosive so that they will not chemically react with materials used for food equipment.</a:t>
            </a:r>
          </a:p>
        </p:txBody>
      </p:sp>
      <p:sp>
        <p:nvSpPr>
          <p:cNvPr id="4" name="TextBox 3">
            <a:extLst>
              <a:ext uri="{FF2B5EF4-FFF2-40B4-BE49-F238E27FC236}">
                <a16:creationId xmlns:a16="http://schemas.microsoft.com/office/drawing/2014/main" id="{995C2462-6EA9-265C-7070-526BCDEEE307}"/>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Managing Chemical Contaminants</a:t>
            </a:r>
            <a:endParaRPr lang="en-US" sz="1400" dirty="0">
              <a:solidFill>
                <a:srgbClr val="333333"/>
              </a:solidFill>
            </a:endParaRPr>
          </a:p>
        </p:txBody>
      </p:sp>
    </p:spTree>
    <p:extLst>
      <p:ext uri="{BB962C8B-B14F-4D97-AF65-F5344CB8AC3E}">
        <p14:creationId xmlns:p14="http://schemas.microsoft.com/office/powerpoint/2010/main" val="26406018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436F387C-57B8-45F5-B773-C38CD909376F}"/>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Managing Chemical Contaminants</a:t>
            </a:r>
            <a:endParaRPr lang="en-US" sz="1400" dirty="0">
              <a:solidFill>
                <a:srgbClr val="333333"/>
              </a:solidFill>
            </a:endParaRPr>
          </a:p>
        </p:txBody>
      </p:sp>
      <p:sp>
        <p:nvSpPr>
          <p:cNvPr id="9" name="TextBox 8">
            <a:extLst>
              <a:ext uri="{FF2B5EF4-FFF2-40B4-BE49-F238E27FC236}">
                <a16:creationId xmlns:a16="http://schemas.microsoft.com/office/drawing/2014/main" id="{D6FF1494-004F-1E19-4C60-6C7814FFEA71}"/>
              </a:ext>
            </a:extLst>
          </p:cNvPr>
          <p:cNvSpPr txBox="1"/>
          <p:nvPr/>
        </p:nvSpPr>
        <p:spPr>
          <a:xfrm>
            <a:off x="452438" y="1844675"/>
            <a:ext cx="8810832" cy="4154984"/>
          </a:xfrm>
          <a:prstGeom prst="rect">
            <a:avLst/>
          </a:prstGeom>
          <a:noFill/>
        </p:spPr>
        <p:txBody>
          <a:bodyPr wrap="square" rtlCol="0">
            <a:spAutoFit/>
          </a:bodyPr>
          <a:lstStyle/>
          <a:p>
            <a:r>
              <a:rPr lang="en-GB" sz="2400" b="1" dirty="0">
                <a:latin typeface="Arial" panose="020B0604020202020204" pitchFamily="34" charset="0"/>
                <a:cs typeface="Arial" panose="020B0604020202020204" pitchFamily="34" charset="0"/>
              </a:rPr>
              <a:t>Pesticides.</a:t>
            </a:r>
          </a:p>
          <a:p>
            <a:endParaRPr lang="en-GB" sz="2400" b="1"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Never</a:t>
            </a:r>
            <a:r>
              <a:rPr lang="en-GB" sz="2400" dirty="0">
                <a:latin typeface="Arial" panose="020B0604020202020204" pitchFamily="34" charset="0"/>
                <a:cs typeface="Arial" panose="020B0604020202020204" pitchFamily="34" charset="0"/>
              </a:rPr>
              <a:t> use spray pesticides such as fly spray - </a:t>
            </a:r>
            <a:r>
              <a:rPr lang="en-GB" sz="2400" b="1" dirty="0">
                <a:latin typeface="Arial" panose="020B0604020202020204" pitchFamily="34" charset="0"/>
                <a:cs typeface="Arial" panose="020B0604020202020204" pitchFamily="34" charset="0"/>
              </a:rPr>
              <a:t>droplets can fall on to food and food surfaces</a:t>
            </a:r>
            <a:r>
              <a:rPr lang="en-GB" sz="2400" dirty="0">
                <a:latin typeface="Arial" panose="020B0604020202020204" pitchFamily="34" charset="0"/>
                <a:cs typeface="Arial" panose="020B0604020202020204" pitchFamily="34" charset="0"/>
              </a:rPr>
              <a:t>. You should control flying insects by using an electronic fly killer, or by installing a fly screen to prevent flying insects getting into the food room/kitchen in the first place. </a:t>
            </a:r>
          </a:p>
          <a:p>
            <a:pPr marL="342900" indent="-342900">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The use of other kinds of </a:t>
            </a:r>
            <a:r>
              <a:rPr lang="en-GB" sz="2400" b="1" dirty="0">
                <a:latin typeface="Arial" panose="020B0604020202020204" pitchFamily="34" charset="0"/>
                <a:cs typeface="Arial" panose="020B0604020202020204" pitchFamily="34" charset="0"/>
              </a:rPr>
              <a:t>spray</a:t>
            </a:r>
            <a:r>
              <a:rPr lang="en-GB" sz="2400" dirty="0">
                <a:latin typeface="Arial" panose="020B0604020202020204" pitchFamily="34" charset="0"/>
                <a:cs typeface="Arial" panose="020B0604020202020204" pitchFamily="34" charset="0"/>
              </a:rPr>
              <a:t> (for cockroaches) or baits (rat poison), which could contaminate food, should only be used by a </a:t>
            </a:r>
            <a:r>
              <a:rPr lang="en-GB" sz="2400" b="1" dirty="0">
                <a:latin typeface="Arial" panose="020B0604020202020204" pitchFamily="34" charset="0"/>
                <a:cs typeface="Arial" panose="020B0604020202020204" pitchFamily="34" charset="0"/>
              </a:rPr>
              <a:t>pest control specialist.</a:t>
            </a:r>
          </a:p>
        </p:txBody>
      </p:sp>
    </p:spTree>
    <p:extLst>
      <p:ext uri="{BB962C8B-B14F-4D97-AF65-F5344CB8AC3E}">
        <p14:creationId xmlns:p14="http://schemas.microsoft.com/office/powerpoint/2010/main" val="19856006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436F387C-57B8-45F5-B773-C38CD909376F}"/>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Managing Chemical Contaminants</a:t>
            </a:r>
            <a:endParaRPr lang="en-US" sz="1400" dirty="0">
              <a:solidFill>
                <a:srgbClr val="333333"/>
              </a:solidFill>
            </a:endParaRPr>
          </a:p>
        </p:txBody>
      </p:sp>
      <p:sp>
        <p:nvSpPr>
          <p:cNvPr id="9" name="TextBox 8">
            <a:extLst>
              <a:ext uri="{FF2B5EF4-FFF2-40B4-BE49-F238E27FC236}">
                <a16:creationId xmlns:a16="http://schemas.microsoft.com/office/drawing/2014/main" id="{D6FF1494-004F-1E19-4C60-6C7814FFEA71}"/>
              </a:ext>
            </a:extLst>
          </p:cNvPr>
          <p:cNvSpPr txBox="1"/>
          <p:nvPr/>
        </p:nvSpPr>
        <p:spPr>
          <a:xfrm>
            <a:off x="452438" y="1844675"/>
            <a:ext cx="8810832" cy="1107996"/>
          </a:xfrm>
          <a:prstGeom prst="rect">
            <a:avLst/>
          </a:prstGeom>
          <a:noFill/>
        </p:spPr>
        <p:txBody>
          <a:bodyPr wrap="square" rtlCol="0">
            <a:spAutoFit/>
          </a:bodyPr>
          <a:lstStyle/>
          <a:p>
            <a:pPr marL="342900" indent="-342900">
              <a:buFont typeface="Arial" panose="020B0604020202020204" pitchFamily="34" charset="0"/>
              <a:buChar char="•"/>
            </a:pPr>
            <a:r>
              <a:rPr lang="en-GB" sz="2200" dirty="0">
                <a:latin typeface="Arial" panose="020B0604020202020204" pitchFamily="34" charset="0"/>
                <a:cs typeface="Arial" panose="020B0604020202020204" pitchFamily="34" charset="0"/>
              </a:rPr>
              <a:t>Some foods may have been </a:t>
            </a:r>
            <a:r>
              <a:rPr lang="en-GB" sz="2200" b="1" dirty="0">
                <a:latin typeface="Arial" panose="020B0604020202020204" pitchFamily="34" charset="0"/>
                <a:cs typeface="Arial" panose="020B0604020202020204" pitchFamily="34" charset="0"/>
              </a:rPr>
              <a:t>sprayed as crops in the field </a:t>
            </a:r>
            <a:r>
              <a:rPr lang="en-GB" sz="2200" dirty="0">
                <a:latin typeface="Arial" panose="020B0604020202020204" pitchFamily="34" charset="0"/>
                <a:cs typeface="Arial" panose="020B0604020202020204" pitchFamily="34" charset="0"/>
              </a:rPr>
              <a:t>- for example fruits and vegetables. These foods are often eaten raw and must be thoroughly and carefully </a:t>
            </a:r>
            <a:r>
              <a:rPr lang="en-GB" sz="2200" b="1" dirty="0">
                <a:latin typeface="Arial" panose="020B0604020202020204" pitchFamily="34" charset="0"/>
                <a:cs typeface="Arial" panose="020B0604020202020204" pitchFamily="34" charset="0"/>
              </a:rPr>
              <a:t>washed in running water.</a:t>
            </a:r>
          </a:p>
        </p:txBody>
      </p:sp>
    </p:spTree>
    <p:extLst>
      <p:ext uri="{BB962C8B-B14F-4D97-AF65-F5344CB8AC3E}">
        <p14:creationId xmlns:p14="http://schemas.microsoft.com/office/powerpoint/2010/main" val="20473735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F0FBE54-2BFF-458A-A10F-FFED6D650FA9}"/>
              </a:ext>
            </a:extLst>
          </p:cNvPr>
          <p:cNvSpPr txBox="1"/>
          <p:nvPr/>
        </p:nvSpPr>
        <p:spPr>
          <a:xfrm>
            <a:off x="10103168" y="5908615"/>
            <a:ext cx="1645920"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2000" b="1" dirty="0">
                <a:solidFill>
                  <a:srgbClr val="333333"/>
                </a:solidFill>
                <a:latin typeface="Arial"/>
                <a:ea typeface="+mn-lt"/>
                <a:cs typeface="+mn-lt"/>
              </a:rPr>
              <a:t>5 minutes</a:t>
            </a:r>
            <a:endParaRPr lang="en-US" dirty="0">
              <a:solidFill>
                <a:srgbClr val="333333"/>
              </a:solidFill>
            </a:endParaRPr>
          </a:p>
        </p:txBody>
      </p:sp>
      <p:sp>
        <p:nvSpPr>
          <p:cNvPr id="3" name="TextBox 2">
            <a:extLst>
              <a:ext uri="{FF2B5EF4-FFF2-40B4-BE49-F238E27FC236}">
                <a16:creationId xmlns:a16="http://schemas.microsoft.com/office/drawing/2014/main" id="{30E4D5F6-185A-43D8-A5E1-37F6707BAC2D}"/>
              </a:ext>
            </a:extLst>
          </p:cNvPr>
          <p:cNvSpPr txBox="1"/>
          <p:nvPr/>
        </p:nvSpPr>
        <p:spPr>
          <a:xfrm>
            <a:off x="442913" y="1844675"/>
            <a:ext cx="8736946" cy="830997"/>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Study the image. How many hazards and examples of poor hygiene can you spot? Circle these in your workbook.</a:t>
            </a:r>
          </a:p>
        </p:txBody>
      </p:sp>
      <p:grpSp>
        <p:nvGrpSpPr>
          <p:cNvPr id="12" name="Group 11">
            <a:extLst>
              <a:ext uri="{FF2B5EF4-FFF2-40B4-BE49-F238E27FC236}">
                <a16:creationId xmlns:a16="http://schemas.microsoft.com/office/drawing/2014/main" id="{7B79D3C3-67F0-1819-B9B0-BDA71F98E144}"/>
              </a:ext>
              <a:ext uri="{C183D7F6-B498-43B3-948B-1728B52AA6E4}">
                <adec:decorative xmlns:adec="http://schemas.microsoft.com/office/drawing/2017/decorative" val="1"/>
              </a:ext>
            </a:extLst>
          </p:cNvPr>
          <p:cNvGrpSpPr/>
          <p:nvPr/>
        </p:nvGrpSpPr>
        <p:grpSpPr>
          <a:xfrm>
            <a:off x="6730842" y="3504660"/>
            <a:ext cx="4759752" cy="1663114"/>
            <a:chOff x="442913" y="4890977"/>
            <a:chExt cx="4759752" cy="1663114"/>
          </a:xfrm>
        </p:grpSpPr>
        <p:sp>
          <p:nvSpPr>
            <p:cNvPr id="13" name="Rectangle 12">
              <a:extLst>
                <a:ext uri="{FF2B5EF4-FFF2-40B4-BE49-F238E27FC236}">
                  <a16:creationId xmlns:a16="http://schemas.microsoft.com/office/drawing/2014/main" id="{32228A9D-B07A-871A-7837-282D756734C9}"/>
                </a:ext>
              </a:extLst>
            </p:cNvPr>
            <p:cNvSpPr/>
            <p:nvPr/>
          </p:nvSpPr>
          <p:spPr>
            <a:xfrm>
              <a:off x="442913" y="4890977"/>
              <a:ext cx="4759752" cy="1663114"/>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4" name="Picture 13" descr="Text, logo&#10;&#10;Description automatically generated">
              <a:extLst>
                <a:ext uri="{FF2B5EF4-FFF2-40B4-BE49-F238E27FC236}">
                  <a16:creationId xmlns:a16="http://schemas.microsoft.com/office/drawing/2014/main" id="{A6A673AC-4B96-44E8-320C-24558481CF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4402" y="4997951"/>
              <a:ext cx="640081" cy="640081"/>
            </a:xfrm>
            <a:prstGeom prst="rect">
              <a:avLst/>
            </a:prstGeom>
          </p:spPr>
        </p:pic>
        <p:sp>
          <p:nvSpPr>
            <p:cNvPr id="15" name="TextBox 14">
              <a:extLst>
                <a:ext uri="{FF2B5EF4-FFF2-40B4-BE49-F238E27FC236}">
                  <a16:creationId xmlns:a16="http://schemas.microsoft.com/office/drawing/2014/main" id="{2027D19C-0BFD-C58E-2F64-67DA34D299DC}"/>
                </a:ext>
              </a:extLst>
            </p:cNvPr>
            <p:cNvSpPr txBox="1"/>
            <p:nvPr/>
          </p:nvSpPr>
          <p:spPr>
            <a:xfrm>
              <a:off x="1395490" y="4922875"/>
              <a:ext cx="3807174" cy="1631216"/>
            </a:xfrm>
            <a:prstGeom prst="rect">
              <a:avLst/>
            </a:prstGeom>
            <a:noFill/>
          </p:spPr>
          <p:txBody>
            <a:bodyPr wrap="square">
              <a:spAutoFit/>
            </a:bodyPr>
            <a:lstStyle/>
            <a:p>
              <a:r>
                <a:rPr lang="en-GB" sz="2000" b="1" dirty="0">
                  <a:solidFill>
                    <a:srgbClr val="333333"/>
                  </a:solidFill>
                  <a:latin typeface="Arial" panose="020B0604020202020204" pitchFamily="34" charset="0"/>
                </a:rPr>
                <a:t>Stretch and challenge: </a:t>
              </a:r>
              <a:r>
                <a:rPr lang="en-GB" sz="2000" dirty="0">
                  <a:solidFill>
                    <a:srgbClr val="333333"/>
                  </a:solidFill>
                  <a:latin typeface="Arial" panose="020B0604020202020204" pitchFamily="34" charset="0"/>
                </a:rPr>
                <a:t>Choose three hazards you have circled and explain the risks (what could happen) because</a:t>
              </a:r>
              <a:br>
                <a:rPr lang="en-GB" sz="2000" dirty="0">
                  <a:solidFill>
                    <a:srgbClr val="333333"/>
                  </a:solidFill>
                  <a:latin typeface="Arial" panose="020B0604020202020204" pitchFamily="34" charset="0"/>
                </a:rPr>
              </a:br>
              <a:r>
                <a:rPr lang="en-GB" sz="2000" dirty="0">
                  <a:solidFill>
                    <a:srgbClr val="333333"/>
                  </a:solidFill>
                  <a:latin typeface="Arial" panose="020B0604020202020204" pitchFamily="34" charset="0"/>
                </a:rPr>
                <a:t>of each.</a:t>
              </a:r>
            </a:p>
          </p:txBody>
        </p:sp>
      </p:grpSp>
      <p:pic>
        <p:nvPicPr>
          <p:cNvPr id="5" name="Picture 4" descr="An image of a dirty kitchen with unsafe features.">
            <a:extLst>
              <a:ext uri="{FF2B5EF4-FFF2-40B4-BE49-F238E27FC236}">
                <a16:creationId xmlns:a16="http://schemas.microsoft.com/office/drawing/2014/main" id="{725D957C-1F85-D1C8-AC79-F797E0A85E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265" y="2819124"/>
            <a:ext cx="5893777" cy="3489601"/>
          </a:xfrm>
          <a:prstGeom prst="rect">
            <a:avLst/>
          </a:prstGeom>
        </p:spPr>
      </p:pic>
    </p:spTree>
    <p:custDataLst>
      <p:tags r:id="rId1"/>
    </p:custDataLst>
    <p:extLst>
      <p:ext uri="{BB962C8B-B14F-4D97-AF65-F5344CB8AC3E}">
        <p14:creationId xmlns:p14="http://schemas.microsoft.com/office/powerpoint/2010/main" val="40577735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D6FF1494-004F-1E19-4C60-6C7814FFEA71}"/>
              </a:ext>
            </a:extLst>
          </p:cNvPr>
          <p:cNvSpPr txBox="1"/>
          <p:nvPr/>
        </p:nvSpPr>
        <p:spPr>
          <a:xfrm>
            <a:off x="452438" y="1844675"/>
            <a:ext cx="8731319" cy="4154984"/>
          </a:xfrm>
          <a:prstGeom prst="rect">
            <a:avLst/>
          </a:prstGeom>
          <a:noFill/>
        </p:spPr>
        <p:txBody>
          <a:bodyPr wrap="square" rtlCol="0">
            <a:spAutoFit/>
          </a:bodyPr>
          <a:lstStyle/>
          <a:p>
            <a:r>
              <a:rPr lang="en-GB" sz="2400" b="1" dirty="0">
                <a:latin typeface="Arial" panose="020B0604020202020204" pitchFamily="34" charset="0"/>
                <a:cs typeface="Arial" panose="020B0604020202020204" pitchFamily="34" charset="0"/>
              </a:rPr>
              <a:t>Strong smells.</a:t>
            </a:r>
          </a:p>
          <a:p>
            <a:endParaRPr lang="en-GB" sz="2400" b="1" u="sng"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Anything that smells strong can </a:t>
            </a:r>
            <a:r>
              <a:rPr lang="en-GB" sz="2400" b="1" dirty="0">
                <a:latin typeface="Arial" panose="020B0604020202020204" pitchFamily="34" charset="0"/>
                <a:cs typeface="Arial" panose="020B0604020202020204" pitchFamily="34" charset="0"/>
              </a:rPr>
              <a:t>taint</a:t>
            </a:r>
            <a:r>
              <a:rPr lang="en-GB" sz="2400" dirty="0">
                <a:latin typeface="Arial" panose="020B0604020202020204" pitchFamily="34" charset="0"/>
                <a:cs typeface="Arial" panose="020B0604020202020204" pitchFamily="34" charset="0"/>
              </a:rPr>
              <a:t> food. You should avoid highly perfumed cleaning products such as 'lemon fresh' or pine disinfectant.</a:t>
            </a:r>
          </a:p>
          <a:p>
            <a:pPr marL="342900" indent="-342900">
              <a:buFont typeface="Arial" panose="020B0604020202020204" pitchFamily="34" charset="0"/>
              <a:buChar char="•"/>
            </a:pPr>
            <a:endParaRPr lang="en-GB" sz="2400" b="1"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Food-handling staff </a:t>
            </a:r>
            <a:r>
              <a:rPr lang="en-GB" sz="2400" dirty="0">
                <a:latin typeface="Arial" panose="020B0604020202020204" pitchFamily="34" charset="0"/>
                <a:cs typeface="Arial" panose="020B0604020202020204" pitchFamily="34" charset="0"/>
              </a:rPr>
              <a:t>should </a:t>
            </a:r>
            <a:r>
              <a:rPr lang="en-GB" sz="2400" b="1" dirty="0">
                <a:latin typeface="Arial" panose="020B0604020202020204" pitchFamily="34" charset="0"/>
                <a:cs typeface="Arial" panose="020B0604020202020204" pitchFamily="34" charset="0"/>
              </a:rPr>
              <a:t>not wear strong perfume or aftershave</a:t>
            </a:r>
            <a:r>
              <a:rPr lang="en-GB" sz="2400" dirty="0">
                <a:latin typeface="Arial" panose="020B0604020202020204" pitchFamily="34" charset="0"/>
                <a:cs typeface="Arial" panose="020B0604020202020204" pitchFamily="34" charset="0"/>
              </a:rPr>
              <a:t>, or other toiletries and cosmetics. This is especially important for anything used on </a:t>
            </a:r>
            <a:r>
              <a:rPr lang="en-GB" sz="2400" b="1" dirty="0">
                <a:latin typeface="Arial" panose="020B0604020202020204" pitchFamily="34" charset="0"/>
                <a:cs typeface="Arial" panose="020B0604020202020204" pitchFamily="34" charset="0"/>
              </a:rPr>
              <a:t>hands</a:t>
            </a:r>
            <a:r>
              <a:rPr lang="en-GB" sz="2400" dirty="0">
                <a:latin typeface="Arial" panose="020B0604020202020204" pitchFamily="34" charset="0"/>
                <a:cs typeface="Arial" panose="020B0604020202020204" pitchFamily="34" charset="0"/>
              </a:rPr>
              <a:t> that may come into contact with food, such as </a:t>
            </a:r>
            <a:r>
              <a:rPr lang="en-GB" sz="2400" b="1" dirty="0">
                <a:latin typeface="Arial" panose="020B0604020202020204" pitchFamily="34" charset="0"/>
                <a:cs typeface="Arial" panose="020B0604020202020204" pitchFamily="34" charset="0"/>
              </a:rPr>
              <a:t>heavily perfumed soaps or hand creams.</a:t>
            </a:r>
            <a:endParaRPr lang="en-GB" sz="2400"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F54AD7BB-C7C2-1169-D873-D89B4268633F}"/>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Managing Chemical Contaminants</a:t>
            </a:r>
            <a:endParaRPr lang="en-US" sz="1400" dirty="0">
              <a:solidFill>
                <a:srgbClr val="333333"/>
              </a:solidFill>
            </a:endParaRPr>
          </a:p>
        </p:txBody>
      </p:sp>
    </p:spTree>
    <p:extLst>
      <p:ext uri="{BB962C8B-B14F-4D97-AF65-F5344CB8AC3E}">
        <p14:creationId xmlns:p14="http://schemas.microsoft.com/office/powerpoint/2010/main" val="42562057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D6FF1494-004F-1E19-4C60-6C7814FFEA71}"/>
              </a:ext>
            </a:extLst>
          </p:cNvPr>
          <p:cNvSpPr txBox="1"/>
          <p:nvPr/>
        </p:nvSpPr>
        <p:spPr>
          <a:xfrm>
            <a:off x="452438" y="1844675"/>
            <a:ext cx="8731319" cy="830997"/>
          </a:xfrm>
          <a:prstGeom prst="rect">
            <a:avLst/>
          </a:prstGeom>
          <a:noFill/>
        </p:spPr>
        <p:txBody>
          <a:bodyPr wrap="square" rtlCol="0">
            <a:spAutoFit/>
          </a:bodyPr>
          <a:lstStyle/>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Hand wash basins </a:t>
            </a:r>
            <a:r>
              <a:rPr lang="en-GB" sz="2400" dirty="0">
                <a:latin typeface="Arial" panose="020B0604020202020204" pitchFamily="34" charset="0"/>
                <a:cs typeface="Arial" panose="020B0604020202020204" pitchFamily="34" charset="0"/>
              </a:rPr>
              <a:t>used by food handlers should be supplied with unperfumed soap.</a:t>
            </a:r>
          </a:p>
        </p:txBody>
      </p:sp>
      <p:sp>
        <p:nvSpPr>
          <p:cNvPr id="4" name="TextBox 3">
            <a:extLst>
              <a:ext uri="{FF2B5EF4-FFF2-40B4-BE49-F238E27FC236}">
                <a16:creationId xmlns:a16="http://schemas.microsoft.com/office/drawing/2014/main" id="{F54AD7BB-C7C2-1169-D873-D89B4268633F}"/>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Managing Chemical Contaminants</a:t>
            </a:r>
            <a:endParaRPr lang="en-US" sz="1400" dirty="0">
              <a:solidFill>
                <a:srgbClr val="333333"/>
              </a:solidFill>
            </a:endParaRPr>
          </a:p>
        </p:txBody>
      </p:sp>
    </p:spTree>
    <p:extLst>
      <p:ext uri="{BB962C8B-B14F-4D97-AF65-F5344CB8AC3E}">
        <p14:creationId xmlns:p14="http://schemas.microsoft.com/office/powerpoint/2010/main" val="30312394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D6FF1494-004F-1E19-4C60-6C7814FFEA71}"/>
              </a:ext>
            </a:extLst>
          </p:cNvPr>
          <p:cNvSpPr txBox="1"/>
          <p:nvPr/>
        </p:nvSpPr>
        <p:spPr>
          <a:xfrm>
            <a:off x="452438" y="1844675"/>
            <a:ext cx="8541696" cy="4524315"/>
          </a:xfrm>
          <a:prstGeom prst="rect">
            <a:avLst/>
          </a:prstGeom>
          <a:noFill/>
        </p:spPr>
        <p:txBody>
          <a:bodyPr wrap="square" rtlCol="0">
            <a:spAutoFit/>
          </a:bodyPr>
          <a:lstStyle/>
          <a:p>
            <a:r>
              <a:rPr lang="en-GB" sz="2400" b="1" dirty="0">
                <a:latin typeface="Arial" panose="020B0604020202020204" pitchFamily="34" charset="0"/>
                <a:cs typeface="Arial" panose="020B0604020202020204" pitchFamily="34" charset="0"/>
              </a:rPr>
              <a:t>Food storage and equipment.</a:t>
            </a:r>
          </a:p>
          <a:p>
            <a:endParaRPr lang="en-GB" sz="2400" b="1"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Food handlers should be </a:t>
            </a:r>
            <a:r>
              <a:rPr lang="en-GB" sz="2400" b="1" dirty="0">
                <a:latin typeface="Arial" panose="020B0604020202020204" pitchFamily="34" charset="0"/>
                <a:cs typeface="Arial" panose="020B0604020202020204" pitchFamily="34" charset="0"/>
              </a:rPr>
              <a:t>trained</a:t>
            </a:r>
            <a:r>
              <a:rPr lang="en-GB" sz="2400" dirty="0">
                <a:latin typeface="Arial" panose="020B0604020202020204" pitchFamily="34" charset="0"/>
                <a:cs typeface="Arial" panose="020B0604020202020204" pitchFamily="34" charset="0"/>
              </a:rPr>
              <a:t> how to </a:t>
            </a:r>
            <a:r>
              <a:rPr lang="en-GB" sz="2400" b="1" dirty="0">
                <a:latin typeface="Arial" panose="020B0604020202020204" pitchFamily="34" charset="0"/>
                <a:cs typeface="Arial" panose="020B0604020202020204" pitchFamily="34" charset="0"/>
              </a:rPr>
              <a:t>store food safely.</a:t>
            </a:r>
          </a:p>
          <a:p>
            <a:pPr marL="342900" indent="-342900">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Check food packaging </a:t>
            </a:r>
            <a:r>
              <a:rPr lang="en-GB" sz="2400" dirty="0">
                <a:latin typeface="Arial" panose="020B0604020202020204" pitchFamily="34" charset="0"/>
                <a:cs typeface="Arial" panose="020B0604020202020204" pitchFamily="34" charset="0"/>
              </a:rPr>
              <a:t>for </a:t>
            </a:r>
            <a:r>
              <a:rPr lang="en-GB" sz="2400" b="1" dirty="0">
                <a:latin typeface="Arial" panose="020B0604020202020204" pitchFamily="34" charset="0"/>
                <a:cs typeface="Arial" panose="020B0604020202020204" pitchFamily="34" charset="0"/>
              </a:rPr>
              <a:t>damage</a:t>
            </a:r>
            <a:r>
              <a:rPr lang="en-GB" sz="2400" dirty="0">
                <a:latin typeface="Arial" panose="020B0604020202020204" pitchFamily="34" charset="0"/>
                <a:cs typeface="Arial" panose="020B0604020202020204" pitchFamily="34" charset="0"/>
              </a:rPr>
              <a:t> or risk of chemical contamination.</a:t>
            </a:r>
          </a:p>
          <a:p>
            <a:pPr marL="342900" indent="-342900">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Dispose</a:t>
            </a:r>
            <a:r>
              <a:rPr lang="en-GB" sz="2400" dirty="0">
                <a:latin typeface="Arial" panose="020B0604020202020204" pitchFamily="34" charset="0"/>
                <a:cs typeface="Arial" panose="020B0604020202020204" pitchFamily="34" charset="0"/>
              </a:rPr>
              <a:t> of any damaged goods, packaging or blown cans.</a:t>
            </a:r>
          </a:p>
          <a:p>
            <a:pPr marL="342900" indent="-342900">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Keep </a:t>
            </a:r>
            <a:r>
              <a:rPr lang="en-GB" sz="2400" b="1" dirty="0">
                <a:latin typeface="Arial" panose="020B0604020202020204" pitchFamily="34" charset="0"/>
                <a:cs typeface="Arial" panose="020B0604020202020204" pitchFamily="34" charset="0"/>
              </a:rPr>
              <a:t>equipment</a:t>
            </a:r>
            <a:r>
              <a:rPr lang="en-GB" sz="2400" dirty="0">
                <a:latin typeface="Arial" panose="020B0604020202020204" pitchFamily="34" charset="0"/>
                <a:cs typeface="Arial" panose="020B0604020202020204" pitchFamily="34" charset="0"/>
              </a:rPr>
              <a:t> and </a:t>
            </a:r>
            <a:r>
              <a:rPr lang="en-GB" sz="2400" b="1" dirty="0">
                <a:latin typeface="Arial" panose="020B0604020202020204" pitchFamily="34" charset="0"/>
                <a:cs typeface="Arial" panose="020B0604020202020204" pitchFamily="34" charset="0"/>
              </a:rPr>
              <a:t>utensils</a:t>
            </a:r>
            <a:r>
              <a:rPr lang="en-GB" sz="2400" dirty="0">
                <a:latin typeface="Arial" panose="020B0604020202020204" pitchFamily="34" charset="0"/>
                <a:cs typeface="Arial" panose="020B0604020202020204" pitchFamily="34" charset="0"/>
              </a:rPr>
              <a:t> in a </a:t>
            </a:r>
            <a:r>
              <a:rPr lang="en-GB" sz="2400" b="1" dirty="0">
                <a:latin typeface="Arial" panose="020B0604020202020204" pitchFamily="34" charset="0"/>
                <a:cs typeface="Arial" panose="020B0604020202020204" pitchFamily="34" charset="0"/>
              </a:rPr>
              <a:t>good condition </a:t>
            </a:r>
            <a:r>
              <a:rPr lang="en-GB" sz="2400" dirty="0">
                <a:latin typeface="Arial" panose="020B0604020202020204" pitchFamily="34" charset="0"/>
                <a:cs typeface="Arial" panose="020B0604020202020204" pitchFamily="34" charset="0"/>
              </a:rPr>
              <a:t>by</a:t>
            </a:r>
            <a:r>
              <a:rPr lang="en-GB" sz="2400" b="1" dirty="0">
                <a:latin typeface="Arial" panose="020B0604020202020204" pitchFamily="34" charset="0"/>
                <a:cs typeface="Arial" panose="020B0604020202020204" pitchFamily="34" charset="0"/>
              </a:rPr>
              <a:t> regularly</a:t>
            </a:r>
            <a:r>
              <a:rPr lang="en-GB" sz="2400" dirty="0">
                <a:latin typeface="Arial" panose="020B0604020202020204" pitchFamily="34" charset="0"/>
                <a:cs typeface="Arial" panose="020B0604020202020204" pitchFamily="34" charset="0"/>
              </a:rPr>
              <a:t> </a:t>
            </a:r>
            <a:r>
              <a:rPr lang="en-GB" sz="2400" b="1" dirty="0">
                <a:latin typeface="Arial" panose="020B0604020202020204" pitchFamily="34" charset="0"/>
                <a:cs typeface="Arial" panose="020B0604020202020204" pitchFamily="34" charset="0"/>
              </a:rPr>
              <a:t>cleaning</a:t>
            </a:r>
            <a:r>
              <a:rPr lang="en-GB" sz="2400" dirty="0">
                <a:latin typeface="Arial" panose="020B0604020202020204" pitchFamily="34" charset="0"/>
                <a:cs typeface="Arial" panose="020B0604020202020204" pitchFamily="34" charset="0"/>
              </a:rPr>
              <a:t> and </a:t>
            </a:r>
            <a:r>
              <a:rPr lang="en-GB" sz="2400" b="1" dirty="0">
                <a:latin typeface="Arial" panose="020B0604020202020204" pitchFamily="34" charset="0"/>
                <a:cs typeface="Arial" panose="020B0604020202020204" pitchFamily="34" charset="0"/>
              </a:rPr>
              <a:t>maintaining</a:t>
            </a:r>
            <a:r>
              <a:rPr lang="en-GB" sz="2400" dirty="0">
                <a:latin typeface="Arial" panose="020B0604020202020204" pitchFamily="34" charset="0"/>
                <a:cs typeface="Arial" panose="020B0604020202020204" pitchFamily="34" charset="0"/>
              </a:rPr>
              <a:t> them.</a:t>
            </a:r>
          </a:p>
        </p:txBody>
      </p:sp>
      <p:sp>
        <p:nvSpPr>
          <p:cNvPr id="4" name="TextBox 3">
            <a:extLst>
              <a:ext uri="{FF2B5EF4-FFF2-40B4-BE49-F238E27FC236}">
                <a16:creationId xmlns:a16="http://schemas.microsoft.com/office/drawing/2014/main" id="{27BDBE1D-728C-B7E9-2334-6659318478FF}"/>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Managing Chemical Contaminants</a:t>
            </a:r>
            <a:endParaRPr lang="en-US" sz="1400" dirty="0">
              <a:solidFill>
                <a:srgbClr val="333333"/>
              </a:solidFill>
            </a:endParaRPr>
          </a:p>
        </p:txBody>
      </p:sp>
    </p:spTree>
    <p:extLst>
      <p:ext uri="{BB962C8B-B14F-4D97-AF65-F5344CB8AC3E}">
        <p14:creationId xmlns:p14="http://schemas.microsoft.com/office/powerpoint/2010/main" val="19349325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75441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4F6AD3F-6BF8-87B9-566D-7CD02C2EB5A6}"/>
              </a:ext>
            </a:extLst>
          </p:cNvPr>
          <p:cNvSpPr txBox="1"/>
          <p:nvPr/>
        </p:nvSpPr>
        <p:spPr>
          <a:xfrm>
            <a:off x="451622" y="1853384"/>
            <a:ext cx="8779464" cy="830997"/>
          </a:xfrm>
          <a:prstGeom prst="rect">
            <a:avLst/>
          </a:prstGeom>
          <a:noFill/>
        </p:spPr>
        <p:txBody>
          <a:bodyPr wrap="square" lIns="91440" tIns="45720" rIns="91440" bIns="45720" anchor="t">
            <a:spAutoFit/>
          </a:bodyPr>
          <a:lstStyle/>
          <a:p>
            <a:r>
              <a:rPr lang="en-GB" sz="2400" b="1" dirty="0">
                <a:latin typeface="Arial"/>
                <a:cs typeface="Arial"/>
              </a:rPr>
              <a:t>Categorise</a:t>
            </a:r>
            <a:r>
              <a:rPr lang="en-GB" sz="2400" dirty="0">
                <a:latin typeface="Arial"/>
                <a:cs typeface="Arial"/>
              </a:rPr>
              <a:t> the following as </a:t>
            </a:r>
            <a:r>
              <a:rPr lang="en-GB" sz="2400" b="1" dirty="0">
                <a:latin typeface="Arial"/>
                <a:cs typeface="Arial"/>
              </a:rPr>
              <a:t>personal hygiene</a:t>
            </a:r>
            <a:r>
              <a:rPr lang="en-GB" sz="2400" dirty="0">
                <a:latin typeface="Arial"/>
                <a:cs typeface="Arial"/>
              </a:rPr>
              <a:t>, </a:t>
            </a:r>
            <a:r>
              <a:rPr lang="en-GB" sz="2400" b="1" dirty="0">
                <a:latin typeface="Arial"/>
                <a:cs typeface="Arial"/>
              </a:rPr>
              <a:t>physical</a:t>
            </a:r>
            <a:r>
              <a:rPr lang="en-GB" sz="2400" dirty="0">
                <a:latin typeface="Arial"/>
                <a:cs typeface="Arial"/>
              </a:rPr>
              <a:t> or </a:t>
            </a:r>
            <a:r>
              <a:rPr lang="en-GB" sz="2400" b="1" dirty="0">
                <a:latin typeface="Arial"/>
                <a:cs typeface="Arial"/>
              </a:rPr>
              <a:t>chemical</a:t>
            </a:r>
            <a:r>
              <a:rPr lang="en-GB" sz="2400" dirty="0">
                <a:latin typeface="Arial"/>
                <a:cs typeface="Arial"/>
              </a:rPr>
              <a:t> contaminants:</a:t>
            </a:r>
            <a:endParaRPr lang="en-US" sz="2400" dirty="0"/>
          </a:p>
        </p:txBody>
      </p:sp>
      <p:sp>
        <p:nvSpPr>
          <p:cNvPr id="5" name="TextBox 4">
            <a:extLst>
              <a:ext uri="{FF2B5EF4-FFF2-40B4-BE49-F238E27FC236}">
                <a16:creationId xmlns:a16="http://schemas.microsoft.com/office/drawing/2014/main" id="{A9A9B9DF-C3B6-8F36-F3E1-DB87E0EFFF2F}"/>
              </a:ext>
            </a:extLst>
          </p:cNvPr>
          <p:cNvSpPr txBox="1"/>
          <p:nvPr/>
        </p:nvSpPr>
        <p:spPr>
          <a:xfrm>
            <a:off x="461866" y="3278275"/>
            <a:ext cx="2597583" cy="461665"/>
          </a:xfrm>
          <a:prstGeom prst="rect">
            <a:avLst/>
          </a:prstGeom>
          <a:solidFill>
            <a:srgbClr val="78F9D4"/>
          </a:solidFill>
        </p:spPr>
        <p:txBody>
          <a:bodyPr wrap="square" lIns="91440" tIns="45720" rIns="91440" bIns="45720" anchor="t">
            <a:spAutoFit/>
          </a:bodyPr>
          <a:lstStyle/>
          <a:p>
            <a:r>
              <a:rPr lang="en-GB" sz="2400" dirty="0">
                <a:latin typeface="Arial"/>
                <a:cs typeface="Arial"/>
              </a:rPr>
              <a:t>Dirty chef’s jacket</a:t>
            </a:r>
            <a:endParaRPr lang="en-US" sz="2400" dirty="0"/>
          </a:p>
        </p:txBody>
      </p:sp>
      <p:sp>
        <p:nvSpPr>
          <p:cNvPr id="6" name="TextBox 5">
            <a:extLst>
              <a:ext uri="{FF2B5EF4-FFF2-40B4-BE49-F238E27FC236}">
                <a16:creationId xmlns:a16="http://schemas.microsoft.com/office/drawing/2014/main" id="{9FCC41B3-6EE1-438A-3BF8-CE3162B409CF}"/>
              </a:ext>
            </a:extLst>
          </p:cNvPr>
          <p:cNvSpPr txBox="1"/>
          <p:nvPr/>
        </p:nvSpPr>
        <p:spPr>
          <a:xfrm>
            <a:off x="1286048" y="4771358"/>
            <a:ext cx="779313" cy="461665"/>
          </a:xfrm>
          <a:prstGeom prst="rect">
            <a:avLst/>
          </a:prstGeom>
          <a:solidFill>
            <a:srgbClr val="78F9D4"/>
          </a:solidFill>
        </p:spPr>
        <p:txBody>
          <a:bodyPr wrap="square" lIns="91440" tIns="45720" rIns="91440" bIns="45720" anchor="t">
            <a:spAutoFit/>
          </a:bodyPr>
          <a:lstStyle/>
          <a:p>
            <a:r>
              <a:rPr lang="en-US" sz="2400" dirty="0">
                <a:latin typeface="Arial" panose="020B0604020202020204" pitchFamily="34" charset="0"/>
                <a:cs typeface="Arial" panose="020B0604020202020204" pitchFamily="34" charset="0"/>
              </a:rPr>
              <a:t>Hair</a:t>
            </a:r>
          </a:p>
        </p:txBody>
      </p:sp>
      <p:sp>
        <p:nvSpPr>
          <p:cNvPr id="7" name="TextBox 6">
            <a:extLst>
              <a:ext uri="{FF2B5EF4-FFF2-40B4-BE49-F238E27FC236}">
                <a16:creationId xmlns:a16="http://schemas.microsoft.com/office/drawing/2014/main" id="{E93864D9-FB85-5D73-7CCA-A166AA0FA144}"/>
              </a:ext>
            </a:extLst>
          </p:cNvPr>
          <p:cNvSpPr txBox="1"/>
          <p:nvPr/>
        </p:nvSpPr>
        <p:spPr>
          <a:xfrm>
            <a:off x="3828702" y="4919047"/>
            <a:ext cx="1462447" cy="461665"/>
          </a:xfrm>
          <a:prstGeom prst="rect">
            <a:avLst/>
          </a:prstGeom>
          <a:solidFill>
            <a:srgbClr val="78F9D4"/>
          </a:solidFill>
        </p:spPr>
        <p:txBody>
          <a:bodyPr wrap="square" lIns="91440" tIns="45720" rIns="91440" bIns="45720" anchor="t">
            <a:spAutoFit/>
          </a:bodyPr>
          <a:lstStyle/>
          <a:p>
            <a:r>
              <a:rPr lang="en-US" sz="2400" dirty="0">
                <a:latin typeface="Arial" panose="020B0604020202020204" pitchFamily="34" charset="0"/>
                <a:cs typeface="Arial" panose="020B0604020202020204" pitchFamily="34" charset="0"/>
              </a:rPr>
              <a:t>Pesticide</a:t>
            </a:r>
            <a:endParaRPr lang="en-US" sz="2400" dirty="0"/>
          </a:p>
        </p:txBody>
      </p:sp>
      <p:sp>
        <p:nvSpPr>
          <p:cNvPr id="9" name="TextBox 8">
            <a:extLst>
              <a:ext uri="{FF2B5EF4-FFF2-40B4-BE49-F238E27FC236}">
                <a16:creationId xmlns:a16="http://schemas.microsoft.com/office/drawing/2014/main" id="{CAE853A6-24EB-FA2C-B2A9-E5A96D521086}"/>
              </a:ext>
            </a:extLst>
          </p:cNvPr>
          <p:cNvSpPr txBox="1"/>
          <p:nvPr/>
        </p:nvSpPr>
        <p:spPr>
          <a:xfrm>
            <a:off x="6131986" y="3220891"/>
            <a:ext cx="1555399" cy="461665"/>
          </a:xfrm>
          <a:prstGeom prst="rect">
            <a:avLst/>
          </a:prstGeom>
          <a:solidFill>
            <a:srgbClr val="78F9D4"/>
          </a:solidFill>
        </p:spPr>
        <p:txBody>
          <a:bodyPr wrap="square" lIns="91440" tIns="45720" rIns="91440" bIns="45720" anchor="t">
            <a:spAutoFit/>
          </a:bodyPr>
          <a:lstStyle/>
          <a:p>
            <a:r>
              <a:rPr lang="en-US" sz="2400" dirty="0">
                <a:latin typeface="Arial" panose="020B0604020202020204" pitchFamily="34" charset="0"/>
                <a:cs typeface="Arial" panose="020B0604020202020204" pitchFamily="34" charset="0"/>
              </a:rPr>
              <a:t>Dish soap</a:t>
            </a:r>
            <a:endParaRPr lang="en-US" sz="2400" dirty="0"/>
          </a:p>
        </p:txBody>
      </p:sp>
      <p:sp>
        <p:nvSpPr>
          <p:cNvPr id="13" name="TextBox 12">
            <a:extLst>
              <a:ext uri="{FF2B5EF4-FFF2-40B4-BE49-F238E27FC236}">
                <a16:creationId xmlns:a16="http://schemas.microsoft.com/office/drawing/2014/main" id="{78B2D20C-C6FC-EEBA-A4E5-958C78034294}"/>
              </a:ext>
            </a:extLst>
          </p:cNvPr>
          <p:cNvSpPr txBox="1"/>
          <p:nvPr/>
        </p:nvSpPr>
        <p:spPr>
          <a:xfrm>
            <a:off x="3540498" y="2836621"/>
            <a:ext cx="2227662" cy="830997"/>
          </a:xfrm>
          <a:prstGeom prst="rect">
            <a:avLst/>
          </a:prstGeom>
          <a:solidFill>
            <a:srgbClr val="78F9D4"/>
          </a:solidFill>
        </p:spPr>
        <p:txBody>
          <a:bodyPr wrap="square" lIns="91440" tIns="45720" rIns="91440" bIns="45720" anchor="t">
            <a:spAutoFit/>
          </a:bodyPr>
          <a:lstStyle/>
          <a:p>
            <a:r>
              <a:rPr lang="en-US" sz="2400" dirty="0">
                <a:latin typeface="Arial" panose="020B0604020202020204" pitchFamily="34" charset="0"/>
                <a:cs typeface="Arial" panose="020B0604020202020204" pitchFamily="34" charset="0"/>
              </a:rPr>
              <a:t>Unwashed vegetables</a:t>
            </a:r>
            <a:endParaRPr lang="en-US" sz="2400" dirty="0"/>
          </a:p>
        </p:txBody>
      </p:sp>
      <p:sp>
        <p:nvSpPr>
          <p:cNvPr id="14" name="TextBox 13">
            <a:extLst>
              <a:ext uri="{FF2B5EF4-FFF2-40B4-BE49-F238E27FC236}">
                <a16:creationId xmlns:a16="http://schemas.microsoft.com/office/drawing/2014/main" id="{0FC4A5C2-58CD-E95F-9BFA-351403802CB6}"/>
              </a:ext>
            </a:extLst>
          </p:cNvPr>
          <p:cNvSpPr txBox="1"/>
          <p:nvPr/>
        </p:nvSpPr>
        <p:spPr>
          <a:xfrm>
            <a:off x="4643650" y="4259102"/>
            <a:ext cx="846532" cy="461665"/>
          </a:xfrm>
          <a:prstGeom prst="rect">
            <a:avLst/>
          </a:prstGeom>
          <a:solidFill>
            <a:srgbClr val="78F9D4"/>
          </a:solidFill>
        </p:spPr>
        <p:txBody>
          <a:bodyPr wrap="square" lIns="91440" tIns="45720" rIns="91440" bIns="45720" anchor="t">
            <a:spAutoFit/>
          </a:bodyPr>
          <a:lstStyle/>
          <a:p>
            <a:r>
              <a:rPr lang="en-US" sz="2400" dirty="0">
                <a:latin typeface="Arial" panose="020B0604020202020204" pitchFamily="34" charset="0"/>
                <a:cs typeface="Arial" panose="020B0604020202020204" pitchFamily="34" charset="0"/>
              </a:rPr>
              <a:t>Flies</a:t>
            </a:r>
          </a:p>
        </p:txBody>
      </p:sp>
      <p:sp>
        <p:nvSpPr>
          <p:cNvPr id="16" name="TextBox 15">
            <a:extLst>
              <a:ext uri="{FF2B5EF4-FFF2-40B4-BE49-F238E27FC236}">
                <a16:creationId xmlns:a16="http://schemas.microsoft.com/office/drawing/2014/main" id="{3707909F-3831-FD4A-CEC9-329CF1F0D5B6}"/>
              </a:ext>
            </a:extLst>
          </p:cNvPr>
          <p:cNvSpPr txBox="1"/>
          <p:nvPr/>
        </p:nvSpPr>
        <p:spPr>
          <a:xfrm>
            <a:off x="689401" y="4098055"/>
            <a:ext cx="1516390" cy="461665"/>
          </a:xfrm>
          <a:prstGeom prst="rect">
            <a:avLst/>
          </a:prstGeom>
          <a:solidFill>
            <a:srgbClr val="78F9D4"/>
          </a:solidFill>
        </p:spPr>
        <p:txBody>
          <a:bodyPr wrap="square" lIns="91440" tIns="45720" rIns="91440" bIns="45720" anchor="t">
            <a:spAutoFit/>
          </a:bodyPr>
          <a:lstStyle/>
          <a:p>
            <a:r>
              <a:rPr lang="en-US" sz="2400" dirty="0">
                <a:latin typeface="Arial" panose="020B0604020202020204" pitchFamily="34" charset="0"/>
                <a:cs typeface="Arial" panose="020B0604020202020204" pitchFamily="34" charset="0"/>
              </a:rPr>
              <a:t>Herbicide</a:t>
            </a:r>
          </a:p>
        </p:txBody>
      </p:sp>
      <p:sp>
        <p:nvSpPr>
          <p:cNvPr id="18" name="TextBox 17">
            <a:extLst>
              <a:ext uri="{FF2B5EF4-FFF2-40B4-BE49-F238E27FC236}">
                <a16:creationId xmlns:a16="http://schemas.microsoft.com/office/drawing/2014/main" id="{CC23E136-FA73-BA94-01F3-0F4275C4E62C}"/>
              </a:ext>
            </a:extLst>
          </p:cNvPr>
          <p:cNvSpPr txBox="1"/>
          <p:nvPr/>
        </p:nvSpPr>
        <p:spPr>
          <a:xfrm>
            <a:off x="7978904" y="3342623"/>
            <a:ext cx="1990061" cy="830997"/>
          </a:xfrm>
          <a:prstGeom prst="rect">
            <a:avLst/>
          </a:prstGeom>
          <a:solidFill>
            <a:srgbClr val="78F9D4"/>
          </a:solidFill>
        </p:spPr>
        <p:txBody>
          <a:bodyPr wrap="square" lIns="91440" tIns="45720" rIns="91440" bIns="45720" anchor="t">
            <a:spAutoFit/>
          </a:bodyPr>
          <a:lstStyle/>
          <a:p>
            <a:r>
              <a:rPr lang="en-US" sz="2400" dirty="0">
                <a:latin typeface="Arial" panose="020B0604020202020204" pitchFamily="34" charset="0"/>
                <a:cs typeface="Arial" panose="020B0604020202020204" pitchFamily="34" charset="0"/>
              </a:rPr>
              <a:t>Open wounds/cuts</a:t>
            </a:r>
          </a:p>
        </p:txBody>
      </p:sp>
      <p:sp>
        <p:nvSpPr>
          <p:cNvPr id="22" name="TextBox 21">
            <a:extLst>
              <a:ext uri="{FF2B5EF4-FFF2-40B4-BE49-F238E27FC236}">
                <a16:creationId xmlns:a16="http://schemas.microsoft.com/office/drawing/2014/main" id="{48924F0E-6EC5-A903-0A94-269908FB96A1}"/>
              </a:ext>
            </a:extLst>
          </p:cNvPr>
          <p:cNvSpPr txBox="1"/>
          <p:nvPr/>
        </p:nvSpPr>
        <p:spPr>
          <a:xfrm>
            <a:off x="6005986" y="4098054"/>
            <a:ext cx="1761601" cy="461665"/>
          </a:xfrm>
          <a:prstGeom prst="rect">
            <a:avLst/>
          </a:prstGeom>
          <a:solidFill>
            <a:srgbClr val="78F9D4"/>
          </a:solidFill>
        </p:spPr>
        <p:txBody>
          <a:bodyPr wrap="square" lIns="91440" tIns="45720" rIns="91440" bIns="45720" anchor="t">
            <a:spAutoFit/>
          </a:bodyPr>
          <a:lstStyle/>
          <a:p>
            <a:r>
              <a:rPr lang="en-GB" sz="2400" dirty="0">
                <a:latin typeface="Arial" panose="020B0604020202020204" pitchFamily="34" charset="0"/>
                <a:cs typeface="Arial" panose="020B0604020202020204" pitchFamily="34" charset="0"/>
              </a:rPr>
              <a:t>Jewellery</a:t>
            </a:r>
          </a:p>
        </p:txBody>
      </p:sp>
      <p:sp>
        <p:nvSpPr>
          <p:cNvPr id="23" name="TextBox 22">
            <a:extLst>
              <a:ext uri="{FF2B5EF4-FFF2-40B4-BE49-F238E27FC236}">
                <a16:creationId xmlns:a16="http://schemas.microsoft.com/office/drawing/2014/main" id="{5DC090DD-2B32-316F-22AB-C94833DD2CBD}"/>
              </a:ext>
            </a:extLst>
          </p:cNvPr>
          <p:cNvSpPr txBox="1"/>
          <p:nvPr/>
        </p:nvSpPr>
        <p:spPr>
          <a:xfrm>
            <a:off x="4024088" y="1262172"/>
            <a:ext cx="587468"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1</a:t>
            </a:r>
            <a:endParaRPr lang="en-US" sz="1400" dirty="0">
              <a:solidFill>
                <a:srgbClr val="333333"/>
              </a:solidFill>
            </a:endParaRPr>
          </a:p>
        </p:txBody>
      </p:sp>
      <p:sp>
        <p:nvSpPr>
          <p:cNvPr id="24" name="Rectangle 23">
            <a:extLst>
              <a:ext uri="{FF2B5EF4-FFF2-40B4-BE49-F238E27FC236}">
                <a16:creationId xmlns:a16="http://schemas.microsoft.com/office/drawing/2014/main" id="{DBADBD97-A567-AA02-5177-76FA100F65DF}"/>
              </a:ext>
            </a:extLst>
          </p:cNvPr>
          <p:cNvSpPr/>
          <p:nvPr/>
        </p:nvSpPr>
        <p:spPr>
          <a:xfrm>
            <a:off x="950899" y="5410606"/>
            <a:ext cx="2877803" cy="591623"/>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rgbClr val="333333"/>
                </a:solidFill>
                <a:latin typeface="Arial" panose="020B0604020202020204" pitchFamily="34" charset="0"/>
                <a:cs typeface="Arial" panose="020B0604020202020204" pitchFamily="34" charset="0"/>
              </a:rPr>
              <a:t>Broken fingernail</a:t>
            </a:r>
          </a:p>
        </p:txBody>
      </p:sp>
      <p:sp>
        <p:nvSpPr>
          <p:cNvPr id="25" name="Rectangle 24">
            <a:extLst>
              <a:ext uri="{FF2B5EF4-FFF2-40B4-BE49-F238E27FC236}">
                <a16:creationId xmlns:a16="http://schemas.microsoft.com/office/drawing/2014/main" id="{FAED42BE-90E1-27AB-7737-F094102FBF72}"/>
              </a:ext>
            </a:extLst>
          </p:cNvPr>
          <p:cNvSpPr/>
          <p:nvPr/>
        </p:nvSpPr>
        <p:spPr>
          <a:xfrm>
            <a:off x="2687407" y="4197997"/>
            <a:ext cx="1516390" cy="591623"/>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rgbClr val="333333"/>
                </a:solidFill>
                <a:latin typeface="Arial" panose="020B0604020202020204" pitchFamily="34" charset="0"/>
                <a:cs typeface="Arial" panose="020B0604020202020204" pitchFamily="34" charset="0"/>
              </a:rPr>
              <a:t>Bleach</a:t>
            </a:r>
          </a:p>
        </p:txBody>
      </p:sp>
      <p:sp>
        <p:nvSpPr>
          <p:cNvPr id="26" name="Rectangle 25">
            <a:extLst>
              <a:ext uri="{FF2B5EF4-FFF2-40B4-BE49-F238E27FC236}">
                <a16:creationId xmlns:a16="http://schemas.microsoft.com/office/drawing/2014/main" id="{9504FB38-94F6-184E-2638-982D1A247E61}"/>
              </a:ext>
            </a:extLst>
          </p:cNvPr>
          <p:cNvSpPr/>
          <p:nvPr/>
        </p:nvSpPr>
        <p:spPr>
          <a:xfrm>
            <a:off x="4479888" y="5541759"/>
            <a:ext cx="2582037" cy="591623"/>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rgbClr val="333333"/>
                </a:solidFill>
                <a:latin typeface="Arial" panose="020B0604020202020204" pitchFamily="34" charset="0"/>
                <a:cs typeface="Arial" panose="020B0604020202020204" pitchFamily="34" charset="0"/>
              </a:rPr>
              <a:t>Sneezing on food</a:t>
            </a:r>
          </a:p>
        </p:txBody>
      </p:sp>
      <p:sp>
        <p:nvSpPr>
          <p:cNvPr id="28" name="Rectangle 27">
            <a:extLst>
              <a:ext uri="{FF2B5EF4-FFF2-40B4-BE49-F238E27FC236}">
                <a16:creationId xmlns:a16="http://schemas.microsoft.com/office/drawing/2014/main" id="{D3C159DD-E9C2-4683-57DA-7EAA68F22CAA}"/>
              </a:ext>
            </a:extLst>
          </p:cNvPr>
          <p:cNvSpPr/>
          <p:nvPr/>
        </p:nvSpPr>
        <p:spPr>
          <a:xfrm>
            <a:off x="8915928" y="5459197"/>
            <a:ext cx="2325173" cy="591623"/>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solidFill>
                <a:srgbClr val="333333"/>
              </a:solidFill>
              <a:latin typeface="Arial" panose="020B0604020202020204" pitchFamily="34" charset="0"/>
              <a:cs typeface="Arial" panose="020B0604020202020204" pitchFamily="34" charset="0"/>
            </a:endParaRPr>
          </a:p>
          <a:p>
            <a:pPr algn="ctr"/>
            <a:r>
              <a:rPr lang="en-GB" sz="2400" dirty="0">
                <a:solidFill>
                  <a:srgbClr val="333333"/>
                </a:solidFill>
                <a:latin typeface="Arial" panose="020B0604020202020204" pitchFamily="34" charset="0"/>
                <a:cs typeface="Arial" panose="020B0604020202020204" pitchFamily="34" charset="0"/>
              </a:rPr>
              <a:t>Strong perfume</a:t>
            </a:r>
          </a:p>
          <a:p>
            <a:pPr algn="ctr"/>
            <a:endParaRPr lang="en-GB" sz="2400" dirty="0">
              <a:solidFill>
                <a:srgbClr val="333333"/>
              </a:solidFill>
              <a:latin typeface="Arial" panose="020B0604020202020204" pitchFamily="34" charset="0"/>
              <a:cs typeface="Arial" panose="020B0604020202020204" pitchFamily="34" charset="0"/>
            </a:endParaRPr>
          </a:p>
        </p:txBody>
      </p:sp>
      <p:sp>
        <p:nvSpPr>
          <p:cNvPr id="29" name="Rectangle 28">
            <a:extLst>
              <a:ext uri="{FF2B5EF4-FFF2-40B4-BE49-F238E27FC236}">
                <a16:creationId xmlns:a16="http://schemas.microsoft.com/office/drawing/2014/main" id="{5BF6F4E7-7060-902D-1001-99D55A9069A2}"/>
              </a:ext>
            </a:extLst>
          </p:cNvPr>
          <p:cNvSpPr/>
          <p:nvPr/>
        </p:nvSpPr>
        <p:spPr>
          <a:xfrm>
            <a:off x="5698628" y="4789089"/>
            <a:ext cx="1587003" cy="591623"/>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solidFill>
                  <a:srgbClr val="333333"/>
                </a:solidFill>
                <a:latin typeface="Arial" panose="020B0604020202020204" pitchFamily="34" charset="0"/>
                <a:cs typeface="Arial" panose="020B0604020202020204" pitchFamily="34" charset="0"/>
              </a:rPr>
              <a:t>Bug spray</a:t>
            </a:r>
          </a:p>
        </p:txBody>
      </p:sp>
      <p:sp>
        <p:nvSpPr>
          <p:cNvPr id="30" name="Rectangle 29">
            <a:extLst>
              <a:ext uri="{FF2B5EF4-FFF2-40B4-BE49-F238E27FC236}">
                <a16:creationId xmlns:a16="http://schemas.microsoft.com/office/drawing/2014/main" id="{A2515A56-1170-8B98-5805-B1DB7913DE9F}"/>
              </a:ext>
            </a:extLst>
          </p:cNvPr>
          <p:cNvSpPr/>
          <p:nvPr/>
        </p:nvSpPr>
        <p:spPr>
          <a:xfrm>
            <a:off x="7767587" y="4668503"/>
            <a:ext cx="2057764" cy="591623"/>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rgbClr val="333333"/>
                </a:solidFill>
                <a:latin typeface="Arial" panose="020B0604020202020204" pitchFamily="34" charset="0"/>
                <a:cs typeface="Arial" panose="020B0604020202020204" pitchFamily="34" charset="0"/>
              </a:rPr>
              <a:t>Blue plaster</a:t>
            </a:r>
          </a:p>
        </p:txBody>
      </p:sp>
    </p:spTree>
    <p:extLst>
      <p:ext uri="{BB962C8B-B14F-4D97-AF65-F5344CB8AC3E}">
        <p14:creationId xmlns:p14="http://schemas.microsoft.com/office/powerpoint/2010/main" val="16743631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308846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4F6AD3F-6BF8-87B9-566D-7CD02C2EB5A6}"/>
              </a:ext>
            </a:extLst>
          </p:cNvPr>
          <p:cNvSpPr txBox="1"/>
          <p:nvPr/>
        </p:nvSpPr>
        <p:spPr>
          <a:xfrm>
            <a:off x="442913" y="1846947"/>
            <a:ext cx="8779464" cy="3046988"/>
          </a:xfrm>
          <a:prstGeom prst="rect">
            <a:avLst/>
          </a:prstGeom>
          <a:noFill/>
        </p:spPr>
        <p:txBody>
          <a:bodyPr wrap="square" lIns="91440" tIns="45720" rIns="91440" bIns="45720" anchor="t">
            <a:spAutoFit/>
          </a:bodyPr>
          <a:lstStyle/>
          <a:p>
            <a:r>
              <a:rPr lang="en-GB" sz="2400" dirty="0">
                <a:latin typeface="Arial"/>
                <a:cs typeface="Arial"/>
              </a:rPr>
              <a:t>In small groups, </a:t>
            </a:r>
            <a:r>
              <a:rPr lang="en-GB" sz="2400" b="1" dirty="0">
                <a:latin typeface="Arial"/>
                <a:cs typeface="Arial"/>
              </a:rPr>
              <a:t>create a set of 5-10 questions </a:t>
            </a:r>
            <a:r>
              <a:rPr lang="en-GB" sz="2400" dirty="0">
                <a:latin typeface="Arial"/>
                <a:cs typeface="Arial"/>
              </a:rPr>
              <a:t>related to this topic. Your questions can cover learning from lesson 1 and 2.</a:t>
            </a:r>
          </a:p>
          <a:p>
            <a:endParaRPr lang="en-GB" sz="2400" dirty="0">
              <a:latin typeface="Arial"/>
              <a:cs typeface="Arial"/>
            </a:endParaRPr>
          </a:p>
          <a:p>
            <a:r>
              <a:rPr lang="en-GB" sz="2400" dirty="0">
                <a:latin typeface="Arial"/>
                <a:cs typeface="Arial"/>
              </a:rPr>
              <a:t>You should create a set of questions that range in difficulty from </a:t>
            </a:r>
            <a:r>
              <a:rPr lang="en-GB" sz="2400" b="1" dirty="0">
                <a:latin typeface="Arial"/>
                <a:cs typeface="Arial"/>
              </a:rPr>
              <a:t>identify</a:t>
            </a:r>
            <a:r>
              <a:rPr lang="en-GB" sz="2400" dirty="0">
                <a:latin typeface="Arial"/>
                <a:cs typeface="Arial"/>
              </a:rPr>
              <a:t>,</a:t>
            </a:r>
            <a:r>
              <a:rPr lang="en-GB" sz="2400" b="1" dirty="0">
                <a:latin typeface="Arial"/>
                <a:cs typeface="Arial"/>
              </a:rPr>
              <a:t> </a:t>
            </a:r>
            <a:r>
              <a:rPr lang="en-GB" sz="2400" dirty="0">
                <a:latin typeface="Arial"/>
                <a:cs typeface="Arial"/>
              </a:rPr>
              <a:t>to </a:t>
            </a:r>
            <a:r>
              <a:rPr lang="en-GB" sz="2400" b="1" dirty="0">
                <a:latin typeface="Arial"/>
                <a:cs typeface="Arial"/>
              </a:rPr>
              <a:t>suggest </a:t>
            </a:r>
            <a:r>
              <a:rPr lang="en-GB" sz="2400" dirty="0">
                <a:latin typeface="Arial"/>
                <a:cs typeface="Arial"/>
              </a:rPr>
              <a:t>and</a:t>
            </a:r>
            <a:r>
              <a:rPr lang="en-GB" sz="2400" b="1" dirty="0">
                <a:latin typeface="Arial"/>
                <a:cs typeface="Arial"/>
              </a:rPr>
              <a:t> evaluate.</a:t>
            </a:r>
          </a:p>
          <a:p>
            <a:endParaRPr lang="en-GB" sz="2400" dirty="0">
              <a:latin typeface="Arial"/>
              <a:cs typeface="Arial"/>
            </a:endParaRPr>
          </a:p>
          <a:p>
            <a:r>
              <a:rPr lang="en-GB" sz="2400" dirty="0">
                <a:latin typeface="Arial"/>
                <a:cs typeface="Arial"/>
              </a:rPr>
              <a:t>Once you have created your questions, </a:t>
            </a:r>
            <a:r>
              <a:rPr lang="en-GB" sz="2400" b="1" dirty="0">
                <a:latin typeface="Arial"/>
                <a:cs typeface="Arial"/>
              </a:rPr>
              <a:t>swap</a:t>
            </a:r>
            <a:r>
              <a:rPr lang="en-GB" sz="2400" dirty="0">
                <a:latin typeface="Arial"/>
                <a:cs typeface="Arial"/>
              </a:rPr>
              <a:t> with another group and </a:t>
            </a:r>
            <a:r>
              <a:rPr lang="en-GB" sz="2400" b="1" dirty="0">
                <a:latin typeface="Arial"/>
                <a:cs typeface="Arial"/>
              </a:rPr>
              <a:t>test yourself </a:t>
            </a:r>
            <a:r>
              <a:rPr lang="en-GB" sz="2400" dirty="0">
                <a:latin typeface="Arial"/>
                <a:cs typeface="Arial"/>
              </a:rPr>
              <a:t>using their questions.</a:t>
            </a:r>
            <a:endParaRPr lang="en-US" sz="2400" dirty="0"/>
          </a:p>
        </p:txBody>
      </p:sp>
      <p:grpSp>
        <p:nvGrpSpPr>
          <p:cNvPr id="6" name="Group 5">
            <a:extLst>
              <a:ext uri="{FF2B5EF4-FFF2-40B4-BE49-F238E27FC236}">
                <a16:creationId xmlns:a16="http://schemas.microsoft.com/office/drawing/2014/main" id="{DC2F1430-B3A6-698D-2910-D22271D377CC}"/>
              </a:ext>
              <a:ext uri="{C183D7F6-B498-43B3-948B-1728B52AA6E4}">
                <adec:decorative xmlns:adec="http://schemas.microsoft.com/office/drawing/2017/decorative" val="1"/>
              </a:ext>
            </a:extLst>
          </p:cNvPr>
          <p:cNvGrpSpPr/>
          <p:nvPr/>
        </p:nvGrpSpPr>
        <p:grpSpPr>
          <a:xfrm>
            <a:off x="442913" y="5253944"/>
            <a:ext cx="4386995" cy="983344"/>
            <a:chOff x="6775267" y="3526971"/>
            <a:chExt cx="4386995" cy="983344"/>
          </a:xfrm>
        </p:grpSpPr>
        <p:grpSp>
          <p:nvGrpSpPr>
            <p:cNvPr id="7" name="Group 6">
              <a:extLst>
                <a:ext uri="{FF2B5EF4-FFF2-40B4-BE49-F238E27FC236}">
                  <a16:creationId xmlns:a16="http://schemas.microsoft.com/office/drawing/2014/main" id="{D4C5EFFD-3C52-4F92-3C58-5320C5A09F46}"/>
                </a:ext>
              </a:extLst>
            </p:cNvPr>
            <p:cNvGrpSpPr/>
            <p:nvPr/>
          </p:nvGrpSpPr>
          <p:grpSpPr>
            <a:xfrm>
              <a:off x="6775267" y="3526971"/>
              <a:ext cx="4386995" cy="983344"/>
              <a:chOff x="5752010" y="5290456"/>
              <a:chExt cx="4386995" cy="983344"/>
            </a:xfrm>
          </p:grpSpPr>
          <p:sp>
            <p:nvSpPr>
              <p:cNvPr id="10" name="Rectangle 9">
                <a:extLst>
                  <a:ext uri="{FF2B5EF4-FFF2-40B4-BE49-F238E27FC236}">
                    <a16:creationId xmlns:a16="http://schemas.microsoft.com/office/drawing/2014/main" id="{D71329CC-ABC8-993F-B27E-5E1E67C41A30}"/>
                  </a:ext>
                </a:extLst>
              </p:cNvPr>
              <p:cNvSpPr/>
              <p:nvPr/>
            </p:nvSpPr>
            <p:spPr>
              <a:xfrm>
                <a:off x="5752010" y="5290456"/>
                <a:ext cx="4386995" cy="983344"/>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9F0CBE83-22DB-3B48-29CF-5945307FD6D6}"/>
                  </a:ext>
                </a:extLst>
              </p:cNvPr>
              <p:cNvSpPr txBox="1"/>
              <p:nvPr/>
            </p:nvSpPr>
            <p:spPr>
              <a:xfrm>
                <a:off x="6662057" y="5424491"/>
                <a:ext cx="3476948"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333333"/>
                    </a:solidFill>
                    <a:effectLst/>
                    <a:uLnTx/>
                    <a:uFillTx/>
                    <a:latin typeface="Arial" panose="020B0604020202020204" pitchFamily="34" charset="0"/>
                    <a:ea typeface="+mn-ea"/>
                    <a:cs typeface="+mn-cs"/>
                  </a:rPr>
                  <a:t>Can you </a:t>
                </a:r>
                <a:r>
                  <a:rPr kumimoji="0" lang="en-GB" sz="2000" b="1" i="0" u="none" strike="noStrike" kern="1200" cap="none" spc="0" normalizeH="0" baseline="0" noProof="0" dirty="0">
                    <a:ln>
                      <a:noFill/>
                    </a:ln>
                    <a:solidFill>
                      <a:srgbClr val="333333"/>
                    </a:solidFill>
                    <a:effectLst/>
                    <a:uLnTx/>
                    <a:uFillTx/>
                    <a:latin typeface="Arial" panose="020B0604020202020204" pitchFamily="34" charset="0"/>
                    <a:ea typeface="+mn-ea"/>
                    <a:cs typeface="+mn-cs"/>
                  </a:rPr>
                  <a:t>create model answers </a:t>
                </a:r>
                <a:r>
                  <a:rPr kumimoji="0" lang="en-GB" sz="2000" i="0" u="none" strike="noStrike" kern="1200" cap="none" spc="0" normalizeH="0" baseline="0" noProof="0" dirty="0">
                    <a:ln>
                      <a:noFill/>
                    </a:ln>
                    <a:solidFill>
                      <a:srgbClr val="333333"/>
                    </a:solidFill>
                    <a:effectLst/>
                    <a:uLnTx/>
                    <a:uFillTx/>
                    <a:latin typeface="Arial" panose="020B0604020202020204" pitchFamily="34" charset="0"/>
                    <a:ea typeface="+mn-ea"/>
                    <a:cs typeface="+mn-cs"/>
                  </a:rPr>
                  <a:t>for your questions?</a:t>
                </a:r>
                <a:endParaRPr kumimoji="0" lang="en-GB" sz="200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grpSp>
        <p:pic>
          <p:nvPicPr>
            <p:cNvPr id="9" name="Picture 8" descr="Text, logo&#10;&#10;Description automatically generated">
              <a:extLst>
                <a:ext uri="{FF2B5EF4-FFF2-40B4-BE49-F238E27FC236}">
                  <a16:creationId xmlns:a16="http://schemas.microsoft.com/office/drawing/2014/main" id="{EE5478B2-605B-69E7-24C9-2B03E118E4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25491" y="3675016"/>
              <a:ext cx="640081" cy="640081"/>
            </a:xfrm>
            <a:prstGeom prst="rect">
              <a:avLst/>
            </a:prstGeom>
          </p:spPr>
        </p:pic>
      </p:grpSp>
      <p:sp>
        <p:nvSpPr>
          <p:cNvPr id="12" name="TextBox 11">
            <a:extLst>
              <a:ext uri="{FF2B5EF4-FFF2-40B4-BE49-F238E27FC236}">
                <a16:creationId xmlns:a16="http://schemas.microsoft.com/office/drawing/2014/main" id="{BCA6BE45-3207-D481-3B2F-4A681E577CB2}"/>
              </a:ext>
            </a:extLst>
          </p:cNvPr>
          <p:cNvSpPr txBox="1"/>
          <p:nvPr/>
        </p:nvSpPr>
        <p:spPr>
          <a:xfrm>
            <a:off x="4024088" y="1262172"/>
            <a:ext cx="587468"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2</a:t>
            </a:r>
            <a:endParaRPr lang="en-US" sz="1400" dirty="0">
              <a:solidFill>
                <a:srgbClr val="333333"/>
              </a:solidFill>
            </a:endParaRPr>
          </a:p>
        </p:txBody>
      </p:sp>
    </p:spTree>
    <p:extLst>
      <p:ext uri="{BB962C8B-B14F-4D97-AF65-F5344CB8AC3E}">
        <p14:creationId xmlns:p14="http://schemas.microsoft.com/office/powerpoint/2010/main" val="39649984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4768E34-ED83-4C6E-A8A7-85DBDAADF15B}"/>
              </a:ext>
            </a:extLst>
          </p:cNvPr>
          <p:cNvSpPr txBox="1"/>
          <p:nvPr/>
        </p:nvSpPr>
        <p:spPr>
          <a:xfrm>
            <a:off x="451622" y="1855061"/>
            <a:ext cx="8541696" cy="461665"/>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Can you now:</a:t>
            </a:r>
          </a:p>
        </p:txBody>
      </p:sp>
      <p:pic>
        <p:nvPicPr>
          <p:cNvPr id="4" name="Picture 3" descr="Icon&#10;&#10;Description automatically generated">
            <a:extLst>
              <a:ext uri="{FF2B5EF4-FFF2-40B4-BE49-F238E27FC236}">
                <a16:creationId xmlns:a16="http://schemas.microsoft.com/office/drawing/2014/main" id="{7BDA4C2E-9823-4E32-BDDA-125421455B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1622" y="2433171"/>
            <a:ext cx="360000" cy="360000"/>
          </a:xfrm>
          <a:prstGeom prst="rect">
            <a:avLst/>
          </a:prstGeom>
        </p:spPr>
      </p:pic>
      <p:sp>
        <p:nvSpPr>
          <p:cNvPr id="7" name="TextBox 6">
            <a:extLst>
              <a:ext uri="{FF2B5EF4-FFF2-40B4-BE49-F238E27FC236}">
                <a16:creationId xmlns:a16="http://schemas.microsoft.com/office/drawing/2014/main" id="{16E25BC8-4797-413D-A7E3-BDF226A40F4F}"/>
              </a:ext>
            </a:extLst>
          </p:cNvPr>
          <p:cNvSpPr txBox="1"/>
          <p:nvPr/>
        </p:nvSpPr>
        <p:spPr>
          <a:xfrm>
            <a:off x="888141" y="2357227"/>
            <a:ext cx="9232782" cy="3901837"/>
          </a:xfrm>
          <a:prstGeom prst="rect">
            <a:avLst/>
          </a:prstGeom>
          <a:noFill/>
        </p:spPr>
        <p:txBody>
          <a:bodyPr wrap="square">
            <a:spAutoFit/>
          </a:bodyPr>
          <a:lstStyle/>
          <a:p>
            <a:r>
              <a:rPr lang="en-GB" sz="2400" b="1" dirty="0">
                <a:latin typeface="Arial" panose="020B0604020202020204" pitchFamily="34" charset="0"/>
                <a:cs typeface="Arial" panose="020B0604020202020204" pitchFamily="34" charset="0"/>
              </a:rPr>
              <a:t>Identify</a:t>
            </a:r>
            <a:r>
              <a:rPr lang="en-GB" sz="2400" dirty="0">
                <a:latin typeface="Arial" panose="020B0604020202020204" pitchFamily="34" charset="0"/>
                <a:cs typeface="Arial" panose="020B0604020202020204" pitchFamily="34" charset="0"/>
              </a:rPr>
              <a:t> different types of physical and chemical contamination </a:t>
            </a:r>
          </a:p>
          <a:p>
            <a:r>
              <a:rPr lang="en-GB" sz="2400" dirty="0">
                <a:latin typeface="Arial" panose="020B0604020202020204" pitchFamily="34" charset="0"/>
                <a:cs typeface="Arial" panose="020B0604020202020204" pitchFamily="34" charset="0"/>
              </a:rPr>
              <a:t>in the cooking environment?</a:t>
            </a:r>
          </a:p>
          <a:p>
            <a:br>
              <a:rPr lang="en-GB" sz="2400" dirty="0">
                <a:latin typeface="Arial" panose="020B0604020202020204" pitchFamily="34" charset="0"/>
                <a:cs typeface="Arial" panose="020B0604020202020204" pitchFamily="34" charset="0"/>
              </a:rPr>
            </a:br>
            <a:r>
              <a:rPr lang="en-GB" sz="2400" b="1" dirty="0">
                <a:latin typeface="Arial" panose="020B0604020202020204" pitchFamily="34" charset="0"/>
                <a:cs typeface="Arial" panose="020B0604020202020204" pitchFamily="34" charset="0"/>
              </a:rPr>
              <a:t>Describe</a:t>
            </a:r>
            <a:r>
              <a:rPr lang="en-GB" sz="2400" dirty="0">
                <a:latin typeface="Arial" panose="020B0604020202020204" pitchFamily="34" charset="0"/>
                <a:cs typeface="Arial" panose="020B0604020202020204" pitchFamily="34" charset="0"/>
              </a:rPr>
              <a:t> how physical and chemical contamination can occur in the cooking environment by giving realistic examples?</a:t>
            </a:r>
          </a:p>
          <a:p>
            <a:endParaRPr lang="en-GB" sz="2400" dirty="0">
              <a:latin typeface="Arial" panose="020B0604020202020204" pitchFamily="34" charset="0"/>
              <a:cs typeface="Arial" panose="020B0604020202020204" pitchFamily="34" charset="0"/>
            </a:endParaRPr>
          </a:p>
          <a:p>
            <a:r>
              <a:rPr lang="en-GB" sz="2400" b="1" dirty="0">
                <a:latin typeface="Arial" panose="020B0604020202020204" pitchFamily="34" charset="0"/>
                <a:cs typeface="Arial" panose="020B0604020202020204" pitchFamily="34" charset="0"/>
              </a:rPr>
              <a:t>Suggest</a:t>
            </a:r>
            <a:r>
              <a:rPr lang="en-GB" sz="2400" dirty="0">
                <a:latin typeface="Arial" panose="020B0604020202020204" pitchFamily="34" charset="0"/>
                <a:cs typeface="Arial" panose="020B0604020202020204" pitchFamily="34" charset="0"/>
              </a:rPr>
              <a:t> ways a food handler can prevent physical and chemical contamination in the preparation and cooking of food?</a:t>
            </a:r>
          </a:p>
          <a:p>
            <a:endParaRPr lang="en-GB" sz="2400" dirty="0">
              <a:latin typeface="Arial" panose="020B0604020202020204" pitchFamily="34" charset="0"/>
              <a:cs typeface="Arial" panose="020B0604020202020204" pitchFamily="34" charset="0"/>
            </a:endParaRPr>
          </a:p>
          <a:p>
            <a:pPr>
              <a:lnSpc>
                <a:spcPct val="150000"/>
              </a:lnSpc>
            </a:pPr>
            <a:r>
              <a:rPr lang="en-GB" sz="2400" b="1" dirty="0">
                <a:latin typeface="Arial" panose="020B0604020202020204" pitchFamily="34" charset="0"/>
                <a:cs typeface="Arial" panose="020B0604020202020204" pitchFamily="34" charset="0"/>
              </a:rPr>
              <a:t>Create</a:t>
            </a:r>
            <a:r>
              <a:rPr lang="en-GB" sz="2400" dirty="0">
                <a:latin typeface="Arial" panose="020B0604020202020204" pitchFamily="34" charset="0"/>
                <a:cs typeface="Arial" panose="020B0604020202020204" pitchFamily="34" charset="0"/>
              </a:rPr>
              <a:t> a set </a:t>
            </a:r>
            <a:r>
              <a:rPr lang="en-GB" sz="2400" b="1" dirty="0">
                <a:latin typeface="Arial" panose="020B0604020202020204" pitchFamily="34" charset="0"/>
                <a:cs typeface="Arial" panose="020B0604020202020204" pitchFamily="34" charset="0"/>
              </a:rPr>
              <a:t>of 5-10 questions </a:t>
            </a:r>
            <a:r>
              <a:rPr lang="en-GB" sz="2400" dirty="0">
                <a:latin typeface="Arial" panose="020B0604020202020204" pitchFamily="34" charset="0"/>
                <a:cs typeface="Arial" panose="020B0604020202020204" pitchFamily="34" charset="0"/>
              </a:rPr>
              <a:t>and</a:t>
            </a:r>
            <a:r>
              <a:rPr lang="en-GB" sz="2400" b="1" dirty="0">
                <a:latin typeface="Arial" panose="020B0604020202020204" pitchFamily="34" charset="0"/>
                <a:cs typeface="Arial" panose="020B0604020202020204" pitchFamily="34" charset="0"/>
              </a:rPr>
              <a:t> answers </a:t>
            </a:r>
            <a:r>
              <a:rPr lang="en-GB" sz="2400" dirty="0">
                <a:latin typeface="Arial" panose="020B0604020202020204" pitchFamily="34" charset="0"/>
                <a:cs typeface="Arial" panose="020B0604020202020204" pitchFamily="34" charset="0"/>
              </a:rPr>
              <a:t>on today’s learning?</a:t>
            </a:r>
          </a:p>
        </p:txBody>
      </p:sp>
      <p:pic>
        <p:nvPicPr>
          <p:cNvPr id="8" name="Picture 7" descr="Icon&#10;&#10;Description automatically generated">
            <a:extLst>
              <a:ext uri="{FF2B5EF4-FFF2-40B4-BE49-F238E27FC236}">
                <a16:creationId xmlns:a16="http://schemas.microsoft.com/office/drawing/2014/main" id="{F83C56ED-364E-4D96-AE89-D7CD1A0119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8116" y="3629617"/>
            <a:ext cx="360000" cy="360000"/>
          </a:xfrm>
          <a:prstGeom prst="rect">
            <a:avLst/>
          </a:prstGeom>
        </p:spPr>
      </p:pic>
      <p:pic>
        <p:nvPicPr>
          <p:cNvPr id="9" name="Picture 8" descr="Icon&#10;&#10;Description automatically generated">
            <a:extLst>
              <a:ext uri="{FF2B5EF4-FFF2-40B4-BE49-F238E27FC236}">
                <a16:creationId xmlns:a16="http://schemas.microsoft.com/office/drawing/2014/main" id="{53D47D80-078D-4E1D-AB93-7422561FEC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1622" y="5820022"/>
            <a:ext cx="360000" cy="360000"/>
          </a:xfrm>
          <a:prstGeom prst="rect">
            <a:avLst/>
          </a:prstGeom>
        </p:spPr>
      </p:pic>
      <p:pic>
        <p:nvPicPr>
          <p:cNvPr id="10" name="Picture 9" descr="Icon&#10;&#10;Description automatically generated">
            <a:extLst>
              <a:ext uri="{FF2B5EF4-FFF2-40B4-BE49-F238E27FC236}">
                <a16:creationId xmlns:a16="http://schemas.microsoft.com/office/drawing/2014/main" id="{8CDC63E8-5315-42E4-AC80-A3D86AD0A4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1622" y="4676902"/>
            <a:ext cx="360000" cy="360000"/>
          </a:xfrm>
          <a:prstGeom prst="rect">
            <a:avLst/>
          </a:prstGeom>
        </p:spPr>
      </p:pic>
    </p:spTree>
    <p:extLst>
      <p:ext uri="{BB962C8B-B14F-4D97-AF65-F5344CB8AC3E}">
        <p14:creationId xmlns:p14="http://schemas.microsoft.com/office/powerpoint/2010/main" val="9894882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A6340C2-F404-446E-906C-F0A4D395ABB9}"/>
              </a:ext>
            </a:extLst>
          </p:cNvPr>
          <p:cNvSpPr txBox="1"/>
          <p:nvPr/>
        </p:nvSpPr>
        <p:spPr>
          <a:xfrm>
            <a:off x="442913" y="1844675"/>
            <a:ext cx="7322845" cy="1200329"/>
          </a:xfrm>
          <a:prstGeom prst="rect">
            <a:avLst/>
          </a:prstGeom>
          <a:noFill/>
        </p:spPr>
        <p:txBody>
          <a:bodyPr wrap="square" lIns="91440" tIns="45720" rIns="91440" bIns="45720" rtlCol="0" anchor="t">
            <a:spAutoFit/>
          </a:bodyPr>
          <a:lstStyle/>
          <a:p>
            <a:r>
              <a:rPr lang="en-GB" sz="2400" b="1" dirty="0">
                <a:latin typeface="Arial"/>
                <a:cs typeface="Arial"/>
              </a:rPr>
              <a:t>Next lesson </a:t>
            </a:r>
            <a:r>
              <a:rPr lang="en-GB" sz="2400" dirty="0">
                <a:latin typeface="Arial"/>
                <a:cs typeface="Arial"/>
              </a:rPr>
              <a:t>we will be learning about </a:t>
            </a:r>
            <a:r>
              <a:rPr lang="en-GB" sz="2400" b="1" dirty="0">
                <a:latin typeface="Arial"/>
                <a:cs typeface="Arial"/>
              </a:rPr>
              <a:t>biological contamination</a:t>
            </a:r>
            <a:r>
              <a:rPr lang="en-GB" sz="2400" dirty="0">
                <a:latin typeface="Arial"/>
                <a:cs typeface="Arial"/>
              </a:rPr>
              <a:t>. </a:t>
            </a:r>
            <a:r>
              <a:rPr lang="en-GB" sz="2400" b="1" dirty="0">
                <a:latin typeface="Arial"/>
                <a:cs typeface="Arial"/>
              </a:rPr>
              <a:t>Research</a:t>
            </a:r>
            <a:r>
              <a:rPr lang="en-GB" sz="2400" dirty="0">
                <a:latin typeface="Arial"/>
                <a:cs typeface="Arial"/>
              </a:rPr>
              <a:t> the following bacteria and produce a brief </a:t>
            </a:r>
            <a:r>
              <a:rPr lang="en-GB" sz="2400" b="1" dirty="0">
                <a:latin typeface="Arial"/>
                <a:cs typeface="Arial"/>
              </a:rPr>
              <a:t>fact sheet </a:t>
            </a:r>
            <a:r>
              <a:rPr lang="en-GB" sz="2400" dirty="0">
                <a:latin typeface="Arial"/>
                <a:cs typeface="Arial"/>
              </a:rPr>
              <a:t>on each.</a:t>
            </a:r>
          </a:p>
        </p:txBody>
      </p:sp>
      <p:sp>
        <p:nvSpPr>
          <p:cNvPr id="7" name="TextBox 6">
            <a:extLst>
              <a:ext uri="{FF2B5EF4-FFF2-40B4-BE49-F238E27FC236}">
                <a16:creationId xmlns:a16="http://schemas.microsoft.com/office/drawing/2014/main" id="{B1C65C97-C885-080A-739E-C84C946C5834}"/>
              </a:ext>
            </a:extLst>
          </p:cNvPr>
          <p:cNvSpPr txBox="1"/>
          <p:nvPr/>
        </p:nvSpPr>
        <p:spPr>
          <a:xfrm>
            <a:off x="442913" y="3131632"/>
            <a:ext cx="4225340" cy="1938992"/>
          </a:xfrm>
          <a:prstGeom prst="rect">
            <a:avLst/>
          </a:prstGeom>
          <a:noFill/>
        </p:spPr>
        <p:txBody>
          <a:bodyPr wrap="square" lIns="91440" tIns="45720" rIns="91440" bIns="45720" rtlCol="0" anchor="t">
            <a:spAutoFit/>
          </a:bodyPr>
          <a:lstStyle/>
          <a:p>
            <a:pPr marL="342900" indent="-342900">
              <a:buFont typeface="Arial" panose="020B0604020202020204" pitchFamily="34" charset="0"/>
              <a:buChar char="•"/>
            </a:pPr>
            <a:r>
              <a:rPr lang="en-GB" sz="2400" b="1" dirty="0">
                <a:latin typeface="Arial"/>
                <a:cs typeface="Arial"/>
              </a:rPr>
              <a:t>E. coli.</a:t>
            </a:r>
          </a:p>
          <a:p>
            <a:pPr marL="342900" indent="-342900">
              <a:buFont typeface="Arial" panose="020B0604020202020204" pitchFamily="34" charset="0"/>
              <a:buChar char="•"/>
            </a:pPr>
            <a:r>
              <a:rPr lang="en-GB" sz="2400" b="1" dirty="0">
                <a:latin typeface="Arial"/>
                <a:cs typeface="Arial"/>
              </a:rPr>
              <a:t>Salmonella.</a:t>
            </a:r>
          </a:p>
          <a:p>
            <a:pPr marL="342900" indent="-342900">
              <a:buFont typeface="Arial" panose="020B0604020202020204" pitchFamily="34" charset="0"/>
              <a:buChar char="•"/>
            </a:pPr>
            <a:r>
              <a:rPr lang="en-GB" sz="2400" b="1" dirty="0">
                <a:latin typeface="Arial"/>
                <a:cs typeface="Arial"/>
              </a:rPr>
              <a:t>Staphylococcus aureus.</a:t>
            </a:r>
          </a:p>
          <a:p>
            <a:pPr marL="342900" indent="-342900">
              <a:buFont typeface="Arial" panose="020B0604020202020204" pitchFamily="34" charset="0"/>
              <a:buChar char="•"/>
            </a:pPr>
            <a:r>
              <a:rPr lang="en-GB" sz="2400" b="1" dirty="0">
                <a:latin typeface="Arial"/>
                <a:cs typeface="Arial"/>
              </a:rPr>
              <a:t>Bacillus cereus.</a:t>
            </a:r>
          </a:p>
          <a:p>
            <a:pPr marL="342900" indent="-342900">
              <a:buFont typeface="Arial" panose="020B0604020202020204" pitchFamily="34" charset="0"/>
              <a:buChar char="•"/>
            </a:pPr>
            <a:r>
              <a:rPr lang="en-GB" sz="2400" b="1" dirty="0">
                <a:latin typeface="Arial"/>
                <a:cs typeface="Arial"/>
              </a:rPr>
              <a:t>Campylobacter.</a:t>
            </a:r>
            <a:endParaRPr lang="en-GB" sz="2400" dirty="0">
              <a:latin typeface="Arial"/>
              <a:cs typeface="Arial"/>
            </a:endParaRPr>
          </a:p>
        </p:txBody>
      </p:sp>
    </p:spTree>
    <p:extLst>
      <p:ext uri="{BB962C8B-B14F-4D97-AF65-F5344CB8AC3E}">
        <p14:creationId xmlns:p14="http://schemas.microsoft.com/office/powerpoint/2010/main" val="26640768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5346C6A-4EF2-4C16-BA13-59D478ED682B}"/>
              </a:ext>
            </a:extLst>
          </p:cNvPr>
          <p:cNvSpPr txBox="1"/>
          <p:nvPr/>
        </p:nvSpPr>
        <p:spPr>
          <a:xfrm>
            <a:off x="356745" y="3039915"/>
            <a:ext cx="4844429" cy="92333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5400" b="1" dirty="0">
                <a:solidFill>
                  <a:srgbClr val="333333"/>
                </a:solidFill>
                <a:latin typeface="Verdana"/>
                <a:ea typeface="Verdana"/>
                <a:cs typeface="Verdana"/>
              </a:rPr>
              <a:t>Great work!</a:t>
            </a:r>
            <a:endParaRPr lang="en-US" sz="2800" dirty="0">
              <a:solidFill>
                <a:srgbClr val="333333"/>
              </a:solidFill>
            </a:endParaRPr>
          </a:p>
        </p:txBody>
      </p:sp>
      <p:sp>
        <p:nvSpPr>
          <p:cNvPr id="7" name="Rectangle 6">
            <a:extLst>
              <a:ext uri="{FF2B5EF4-FFF2-40B4-BE49-F238E27FC236}">
                <a16:creationId xmlns:a16="http://schemas.microsoft.com/office/drawing/2014/main" id="{EF000CE3-F63C-41C5-A75C-684F21D4201E}"/>
              </a:ext>
              <a:ext uri="{C183D7F6-B498-43B3-948B-1728B52AA6E4}">
                <adec:decorative xmlns:adec="http://schemas.microsoft.com/office/drawing/2017/decorative" val="1"/>
              </a:ext>
            </a:extLst>
          </p:cNvPr>
          <p:cNvSpPr/>
          <p:nvPr/>
        </p:nvSpPr>
        <p:spPr>
          <a:xfrm>
            <a:off x="7461811" y="0"/>
            <a:ext cx="4738577" cy="68580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5" name="Picture 4" descr="Icon&#10;&#10;Description automatically generated">
            <a:extLst>
              <a:ext uri="{FF2B5EF4-FFF2-40B4-BE49-F238E27FC236}">
                <a16:creationId xmlns:a16="http://schemas.microsoft.com/office/drawing/2014/main" id="{2F024DB7-D17E-4BA4-9244-23BF0060B8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81188" y="2169000"/>
            <a:ext cx="2520000" cy="2520000"/>
          </a:xfrm>
          <a:prstGeom prst="rect">
            <a:avLst/>
          </a:prstGeom>
        </p:spPr>
      </p:pic>
    </p:spTree>
    <p:extLst>
      <p:ext uri="{BB962C8B-B14F-4D97-AF65-F5344CB8AC3E}">
        <p14:creationId xmlns:p14="http://schemas.microsoft.com/office/powerpoint/2010/main" val="9047520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2534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80B7833-9BE4-4EDE-9736-AB0640C620E9}"/>
              </a:ext>
            </a:extLst>
          </p:cNvPr>
          <p:cNvSpPr txBox="1"/>
          <p:nvPr/>
        </p:nvSpPr>
        <p:spPr>
          <a:xfrm>
            <a:off x="451620" y="1855061"/>
            <a:ext cx="11085383" cy="4524315"/>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By the end of the lesson</a:t>
            </a:r>
          </a:p>
          <a:p>
            <a:endParaRPr lang="en-GB" sz="2400" dirty="0">
              <a:latin typeface="Arial" panose="020B0604020202020204" pitchFamily="34" charset="0"/>
              <a:cs typeface="Arial" panose="020B0604020202020204" pitchFamily="34" charset="0"/>
            </a:endParaRPr>
          </a:p>
          <a:p>
            <a:r>
              <a:rPr lang="en-GB" sz="2400" dirty="0">
                <a:latin typeface="Arial" panose="020B0604020202020204" pitchFamily="34" charset="0"/>
                <a:cs typeface="Arial" panose="020B0604020202020204" pitchFamily="34" charset="0"/>
              </a:rPr>
              <a:t>You must be able to:</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Identify</a:t>
            </a:r>
            <a:r>
              <a:rPr lang="en-GB" sz="2400" dirty="0">
                <a:latin typeface="Arial" panose="020B0604020202020204" pitchFamily="34" charset="0"/>
                <a:cs typeface="Arial" panose="020B0604020202020204" pitchFamily="34" charset="0"/>
              </a:rPr>
              <a:t> different types of physical and chemical contamination</a:t>
            </a:r>
            <a:br>
              <a:rPr lang="en-GB" sz="2400" b="1" dirty="0">
                <a:latin typeface="Arial" panose="020B0604020202020204" pitchFamily="34" charset="0"/>
                <a:cs typeface="Arial" panose="020B0604020202020204" pitchFamily="34" charset="0"/>
              </a:rPr>
            </a:br>
            <a:r>
              <a:rPr lang="en-GB" sz="2400" dirty="0">
                <a:latin typeface="Arial" panose="020B0604020202020204" pitchFamily="34" charset="0"/>
                <a:cs typeface="Arial" panose="020B0604020202020204" pitchFamily="34" charset="0"/>
              </a:rPr>
              <a:t>in the cooking environment.</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Describe </a:t>
            </a:r>
            <a:r>
              <a:rPr lang="en-GB" sz="2400" dirty="0">
                <a:latin typeface="Arial" panose="020B0604020202020204" pitchFamily="34" charset="0"/>
                <a:cs typeface="Arial" panose="020B0604020202020204" pitchFamily="34" charset="0"/>
              </a:rPr>
              <a:t>how physical and chemical contamination can occur in the cooking environment by giving realistic examples.</a:t>
            </a:r>
          </a:p>
          <a:p>
            <a:endParaRPr lang="en-GB" sz="2400" dirty="0">
              <a:latin typeface="Arial" panose="020B0604020202020204" pitchFamily="34" charset="0"/>
              <a:cs typeface="Arial" panose="020B0604020202020204" pitchFamily="34" charset="0"/>
            </a:endParaRPr>
          </a:p>
          <a:p>
            <a:r>
              <a:rPr lang="en-GB" sz="2400" dirty="0">
                <a:latin typeface="Arial" panose="020B0604020202020204" pitchFamily="34" charset="0"/>
                <a:cs typeface="Arial" panose="020B0604020202020204" pitchFamily="34" charset="0"/>
              </a:rPr>
              <a:t>You may also be able to:</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Suggest</a:t>
            </a:r>
            <a:r>
              <a:rPr lang="en-GB" sz="2400" dirty="0">
                <a:latin typeface="Arial" panose="020B0604020202020204" pitchFamily="34" charset="0"/>
                <a:cs typeface="Arial" panose="020B0604020202020204" pitchFamily="34" charset="0"/>
              </a:rPr>
              <a:t> ways a food handler can prevent physical and chemical contamination in the preparation and cooking of food. </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Create</a:t>
            </a:r>
            <a:r>
              <a:rPr lang="en-GB" sz="2400" dirty="0">
                <a:latin typeface="Arial" panose="020B0604020202020204" pitchFamily="34" charset="0"/>
                <a:cs typeface="Arial" panose="020B0604020202020204" pitchFamily="34" charset="0"/>
              </a:rPr>
              <a:t> a set of 5-10 questions and answers on today’s learning.</a:t>
            </a:r>
          </a:p>
        </p:txBody>
      </p:sp>
    </p:spTree>
    <p:extLst>
      <p:ext uri="{BB962C8B-B14F-4D97-AF65-F5344CB8AC3E}">
        <p14:creationId xmlns:p14="http://schemas.microsoft.com/office/powerpoint/2010/main" val="34201279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BA4BD46-1E74-49B3-8020-99427BE95990}"/>
              </a:ext>
            </a:extLst>
          </p:cNvPr>
          <p:cNvSpPr txBox="1"/>
          <p:nvPr/>
        </p:nvSpPr>
        <p:spPr>
          <a:xfrm>
            <a:off x="2284196" y="1250266"/>
            <a:ext cx="7010806"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1: Physical Contamination</a:t>
            </a:r>
            <a:endParaRPr lang="en-US" sz="1400" dirty="0">
              <a:solidFill>
                <a:srgbClr val="333333"/>
              </a:solidFill>
            </a:endParaRPr>
          </a:p>
        </p:txBody>
      </p:sp>
      <p:sp>
        <p:nvSpPr>
          <p:cNvPr id="3" name="TextBox 2">
            <a:extLst>
              <a:ext uri="{FF2B5EF4-FFF2-40B4-BE49-F238E27FC236}">
                <a16:creationId xmlns:a16="http://schemas.microsoft.com/office/drawing/2014/main" id="{93CA8860-E1F3-45B5-90ED-551356FBB360}"/>
              </a:ext>
            </a:extLst>
          </p:cNvPr>
          <p:cNvSpPr txBox="1"/>
          <p:nvPr/>
        </p:nvSpPr>
        <p:spPr>
          <a:xfrm>
            <a:off x="10103168" y="5908615"/>
            <a:ext cx="1645920"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2000" b="1" dirty="0">
                <a:solidFill>
                  <a:srgbClr val="333333"/>
                </a:solidFill>
                <a:latin typeface="Arial"/>
                <a:ea typeface="+mn-lt"/>
                <a:cs typeface="+mn-lt"/>
              </a:rPr>
              <a:t>5 minutes</a:t>
            </a:r>
            <a:endParaRPr lang="en-US" dirty="0">
              <a:solidFill>
                <a:srgbClr val="333333"/>
              </a:solidFill>
            </a:endParaRPr>
          </a:p>
        </p:txBody>
      </p:sp>
      <p:sp>
        <p:nvSpPr>
          <p:cNvPr id="4" name="TextBox 3">
            <a:extLst>
              <a:ext uri="{FF2B5EF4-FFF2-40B4-BE49-F238E27FC236}">
                <a16:creationId xmlns:a16="http://schemas.microsoft.com/office/drawing/2014/main" id="{F532B1B3-BC68-4B85-AAE6-756A04FC6AAF}"/>
              </a:ext>
            </a:extLst>
          </p:cNvPr>
          <p:cNvSpPr txBox="1"/>
          <p:nvPr/>
        </p:nvSpPr>
        <p:spPr>
          <a:xfrm>
            <a:off x="442913" y="1844675"/>
            <a:ext cx="3823306" cy="3785652"/>
          </a:xfrm>
          <a:prstGeom prst="rect">
            <a:avLst/>
          </a:prstGeom>
          <a:noFill/>
        </p:spPr>
        <p:txBody>
          <a:bodyPr wrap="square" rtlCol="0">
            <a:spAutoFit/>
          </a:bodyPr>
          <a:lstStyle/>
          <a:p>
            <a:r>
              <a:rPr lang="en-GB" sz="2400" b="1" dirty="0">
                <a:latin typeface="Arial" panose="020B0604020202020204" pitchFamily="34" charset="0"/>
                <a:cs typeface="Arial" panose="020B0604020202020204" pitchFamily="34" charset="0"/>
              </a:rPr>
              <a:t>Discuss</a:t>
            </a:r>
            <a:r>
              <a:rPr lang="en-GB" sz="2400" dirty="0">
                <a:latin typeface="Arial" panose="020B0604020202020204" pitchFamily="34" charset="0"/>
                <a:cs typeface="Arial" panose="020B0604020202020204" pitchFamily="34" charset="0"/>
              </a:rPr>
              <a:t> types of </a:t>
            </a:r>
            <a:r>
              <a:rPr lang="en-GB" sz="2400" b="1" dirty="0">
                <a:latin typeface="Arial" panose="020B0604020202020204" pitchFamily="34" charset="0"/>
                <a:cs typeface="Arial" panose="020B0604020202020204" pitchFamily="34" charset="0"/>
              </a:rPr>
              <a:t>physical contaminants </a:t>
            </a:r>
            <a:r>
              <a:rPr lang="en-GB" sz="2400" dirty="0">
                <a:latin typeface="Arial" panose="020B0604020202020204" pitchFamily="34" charset="0"/>
                <a:cs typeface="Arial" panose="020B0604020202020204" pitchFamily="34" charset="0"/>
              </a:rPr>
              <a:t>with your partner.</a:t>
            </a:r>
          </a:p>
          <a:p>
            <a:endParaRPr lang="en-GB" sz="2400" dirty="0">
              <a:latin typeface="Arial" panose="020B0604020202020204" pitchFamily="34" charset="0"/>
              <a:cs typeface="Arial" panose="020B0604020202020204" pitchFamily="34" charset="0"/>
            </a:endParaRPr>
          </a:p>
          <a:p>
            <a:r>
              <a:rPr lang="en-GB" sz="2400" dirty="0">
                <a:latin typeface="Arial" panose="020B0604020202020204" pitchFamily="34" charset="0"/>
                <a:cs typeface="Arial" panose="020B0604020202020204" pitchFamily="34" charset="0"/>
              </a:rPr>
              <a:t>Can you </a:t>
            </a:r>
            <a:r>
              <a:rPr lang="en-GB" sz="2400" b="1" dirty="0">
                <a:latin typeface="Arial" panose="020B0604020202020204" pitchFamily="34" charset="0"/>
                <a:cs typeface="Arial" panose="020B0604020202020204" pitchFamily="34" charset="0"/>
              </a:rPr>
              <a:t>guess</a:t>
            </a:r>
            <a:r>
              <a:rPr lang="en-GB" sz="2400" dirty="0">
                <a:latin typeface="Arial" panose="020B0604020202020204" pitchFamily="34" charset="0"/>
                <a:cs typeface="Arial" panose="020B0604020202020204" pitchFamily="34" charset="0"/>
              </a:rPr>
              <a:t> what the </a:t>
            </a:r>
            <a:r>
              <a:rPr lang="en-GB" sz="2400" b="1" dirty="0">
                <a:latin typeface="Arial" panose="020B0604020202020204" pitchFamily="34" charset="0"/>
                <a:cs typeface="Arial" panose="020B0604020202020204" pitchFamily="34" charset="0"/>
              </a:rPr>
              <a:t>four</a:t>
            </a:r>
            <a:r>
              <a:rPr lang="en-GB" sz="2400" dirty="0">
                <a:latin typeface="Arial" panose="020B0604020202020204" pitchFamily="34" charset="0"/>
                <a:cs typeface="Arial" panose="020B0604020202020204" pitchFamily="34" charset="0"/>
              </a:rPr>
              <a:t> main physical contaminants are? </a:t>
            </a:r>
          </a:p>
          <a:p>
            <a:endParaRPr lang="en-GB" sz="2400" dirty="0">
              <a:latin typeface="Arial" panose="020B0604020202020204" pitchFamily="34" charset="0"/>
              <a:cs typeface="Arial" panose="020B0604020202020204" pitchFamily="34" charset="0"/>
            </a:endParaRPr>
          </a:p>
          <a:p>
            <a:r>
              <a:rPr lang="en-GB" sz="2400" b="1" dirty="0">
                <a:latin typeface="Arial" panose="020B0604020202020204" pitchFamily="34" charset="0"/>
                <a:cs typeface="Arial" panose="020B0604020202020204" pitchFamily="34" charset="0"/>
              </a:rPr>
              <a:t>Record</a:t>
            </a:r>
            <a:r>
              <a:rPr lang="en-GB" sz="2400" dirty="0">
                <a:latin typeface="Arial" panose="020B0604020202020204" pitchFamily="34" charset="0"/>
                <a:cs typeface="Arial" panose="020B0604020202020204" pitchFamily="34" charset="0"/>
              </a:rPr>
              <a:t> these in your workbook.</a:t>
            </a:r>
          </a:p>
        </p:txBody>
      </p:sp>
      <p:sp>
        <p:nvSpPr>
          <p:cNvPr id="13" name="TextBox 12">
            <a:extLst>
              <a:ext uri="{FF2B5EF4-FFF2-40B4-BE49-F238E27FC236}">
                <a16:creationId xmlns:a16="http://schemas.microsoft.com/office/drawing/2014/main" id="{F779AD0A-EFF7-57D2-EFD6-E06AE6B7B0EB}"/>
              </a:ext>
            </a:extLst>
          </p:cNvPr>
          <p:cNvSpPr txBox="1"/>
          <p:nvPr/>
        </p:nvSpPr>
        <p:spPr>
          <a:xfrm>
            <a:off x="5065468" y="2719143"/>
            <a:ext cx="4563273" cy="2677656"/>
          </a:xfrm>
          <a:prstGeom prst="rect">
            <a:avLst/>
          </a:prstGeom>
          <a:noFill/>
        </p:spPr>
        <p:txBody>
          <a:bodyPr wrap="square" rtlCol="0">
            <a:spAutoFit/>
          </a:bodyPr>
          <a:lstStyle/>
          <a:p>
            <a:pPr marL="457200" indent="-457200">
              <a:buFont typeface="+mj-lt"/>
              <a:buAutoNum type="arabicPeriod"/>
            </a:pPr>
            <a:r>
              <a:rPr lang="en-GB" sz="2400" b="1" dirty="0">
                <a:latin typeface="Arial" panose="020B0604020202020204" pitchFamily="34" charset="0"/>
                <a:cs typeface="Arial" panose="020B0604020202020204" pitchFamily="34" charset="0"/>
              </a:rPr>
              <a:t>H _ _ _</a:t>
            </a:r>
          </a:p>
          <a:p>
            <a:pPr marL="457200" indent="-457200">
              <a:buFont typeface="+mj-lt"/>
              <a:buAutoNum type="arabicPeriod"/>
            </a:pPr>
            <a:endParaRPr lang="en-GB" sz="2400" b="1" dirty="0">
              <a:latin typeface="Arial" panose="020B0604020202020204" pitchFamily="34" charset="0"/>
              <a:cs typeface="Arial" panose="020B0604020202020204" pitchFamily="34" charset="0"/>
            </a:endParaRPr>
          </a:p>
          <a:p>
            <a:pPr marL="457200" indent="-457200">
              <a:buFont typeface="+mj-lt"/>
              <a:buAutoNum type="arabicPeriod"/>
            </a:pPr>
            <a:r>
              <a:rPr lang="en-GB" sz="2400" b="1" dirty="0">
                <a:latin typeface="Arial" panose="020B0604020202020204" pitchFamily="34" charset="0"/>
                <a:cs typeface="Arial" panose="020B0604020202020204" pitchFamily="34" charset="0"/>
              </a:rPr>
              <a:t>F _ _ _ _ _ N _ _ _ _</a:t>
            </a:r>
          </a:p>
          <a:p>
            <a:pPr marL="457200" indent="-457200">
              <a:buFont typeface="+mj-lt"/>
              <a:buAutoNum type="arabicPeriod"/>
            </a:pPr>
            <a:endParaRPr lang="en-GB" sz="2400" b="1" dirty="0">
              <a:latin typeface="Arial" panose="020B0604020202020204" pitchFamily="34" charset="0"/>
              <a:cs typeface="Arial" panose="020B0604020202020204" pitchFamily="34" charset="0"/>
            </a:endParaRPr>
          </a:p>
          <a:p>
            <a:pPr marL="457200" indent="-457200">
              <a:buFont typeface="+mj-lt"/>
              <a:buAutoNum type="arabicPeriod"/>
            </a:pPr>
            <a:r>
              <a:rPr lang="en-GB" sz="2400" b="1" dirty="0">
                <a:latin typeface="Arial" panose="020B0604020202020204" pitchFamily="34" charset="0"/>
                <a:cs typeface="Arial" panose="020B0604020202020204" pitchFamily="34" charset="0"/>
              </a:rPr>
              <a:t>B _ _ _ _ _ U _ _ _ _ _ _ _</a:t>
            </a:r>
          </a:p>
          <a:p>
            <a:pPr marL="457200" indent="-457200">
              <a:buFont typeface="+mj-lt"/>
              <a:buAutoNum type="arabicPeriod"/>
            </a:pPr>
            <a:endParaRPr lang="en-GB" sz="2400" b="1" dirty="0">
              <a:latin typeface="Arial" panose="020B0604020202020204" pitchFamily="34" charset="0"/>
              <a:cs typeface="Arial" panose="020B0604020202020204" pitchFamily="34" charset="0"/>
            </a:endParaRPr>
          </a:p>
          <a:p>
            <a:pPr marL="457200" indent="-457200">
              <a:buFont typeface="+mj-lt"/>
              <a:buAutoNum type="arabicPeriod"/>
            </a:pPr>
            <a:r>
              <a:rPr lang="en-GB" sz="2400" b="1" dirty="0">
                <a:latin typeface="Arial" panose="020B0604020202020204" pitchFamily="34" charset="0"/>
                <a:cs typeface="Arial" panose="020B0604020202020204" pitchFamily="34" charset="0"/>
              </a:rPr>
              <a:t>P _ _ _ _</a:t>
            </a:r>
            <a:endParaRPr lang="en-GB" sz="2400" dirty="0">
              <a:latin typeface="Arial" panose="020B0604020202020204" pitchFamily="34" charset="0"/>
              <a:cs typeface="Arial" panose="020B0604020202020204" pitchFamily="34" charset="0"/>
            </a:endParaRPr>
          </a:p>
        </p:txBody>
      </p:sp>
      <p:pic>
        <p:nvPicPr>
          <p:cNvPr id="18" name="Picture 17" descr="Image of a broken dish">
            <a:extLst>
              <a:ext uri="{FF2B5EF4-FFF2-40B4-BE49-F238E27FC236}">
                <a16:creationId xmlns:a16="http://schemas.microsoft.com/office/drawing/2014/main" id="{1561294A-2B80-E381-C234-936081C7FA08}"/>
              </a:ext>
            </a:extLst>
          </p:cNvPr>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9375521" y="4057971"/>
            <a:ext cx="1114370" cy="822273"/>
          </a:xfrm>
          <a:prstGeom prst="rect">
            <a:avLst/>
          </a:prstGeom>
        </p:spPr>
      </p:pic>
      <p:pic>
        <p:nvPicPr>
          <p:cNvPr id="20" name="Picture 19" descr="Image of a broken finger nail">
            <a:extLst>
              <a:ext uri="{FF2B5EF4-FFF2-40B4-BE49-F238E27FC236}">
                <a16:creationId xmlns:a16="http://schemas.microsoft.com/office/drawing/2014/main" id="{21806AF9-DCD2-2355-27B6-06E63C758B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90427" y="3108586"/>
            <a:ext cx="491646" cy="949385"/>
          </a:xfrm>
          <a:prstGeom prst="rect">
            <a:avLst/>
          </a:prstGeom>
        </p:spPr>
      </p:pic>
      <p:pic>
        <p:nvPicPr>
          <p:cNvPr id="23" name="Picture 22" descr="Image of hair">
            <a:extLst>
              <a:ext uri="{FF2B5EF4-FFF2-40B4-BE49-F238E27FC236}">
                <a16:creationId xmlns:a16="http://schemas.microsoft.com/office/drawing/2014/main" id="{32D80CB3-F115-DFA5-E2B4-A5304DA0A54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69013" y="2519292"/>
            <a:ext cx="737236" cy="790814"/>
          </a:xfrm>
          <a:prstGeom prst="rect">
            <a:avLst/>
          </a:prstGeom>
        </p:spPr>
      </p:pic>
      <p:pic>
        <p:nvPicPr>
          <p:cNvPr id="9" name="Graphic 8" descr="Ant with solid fill">
            <a:extLst>
              <a:ext uri="{FF2B5EF4-FFF2-40B4-BE49-F238E27FC236}">
                <a16:creationId xmlns:a16="http://schemas.microsoft.com/office/drawing/2014/main" id="{68D12189-4020-9D04-99BC-DDF9D4FDB84B}"/>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869013" y="4806705"/>
            <a:ext cx="914400" cy="914400"/>
          </a:xfrm>
          <a:prstGeom prst="rect">
            <a:avLst/>
          </a:prstGeom>
        </p:spPr>
      </p:pic>
    </p:spTree>
    <p:custDataLst>
      <p:tags r:id="rId1"/>
    </p:custDataLst>
    <p:extLst>
      <p:ext uri="{BB962C8B-B14F-4D97-AF65-F5344CB8AC3E}">
        <p14:creationId xmlns:p14="http://schemas.microsoft.com/office/powerpoint/2010/main" val="30694806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436F387C-57B8-45F5-B773-C38CD909376F}"/>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Physical Contaminants  </a:t>
            </a:r>
            <a:endParaRPr lang="en-US" sz="1400" dirty="0">
              <a:solidFill>
                <a:srgbClr val="333333"/>
              </a:solidFill>
            </a:endParaRPr>
          </a:p>
        </p:txBody>
      </p:sp>
      <p:sp>
        <p:nvSpPr>
          <p:cNvPr id="11" name="TextBox 10">
            <a:extLst>
              <a:ext uri="{FF2B5EF4-FFF2-40B4-BE49-F238E27FC236}">
                <a16:creationId xmlns:a16="http://schemas.microsoft.com/office/drawing/2014/main" id="{077387FA-A62C-499E-B82E-26CC631F013A}"/>
              </a:ext>
            </a:extLst>
          </p:cNvPr>
          <p:cNvSpPr txBox="1"/>
          <p:nvPr/>
        </p:nvSpPr>
        <p:spPr>
          <a:xfrm>
            <a:off x="492715" y="1848899"/>
            <a:ext cx="5835082" cy="2308324"/>
          </a:xfrm>
          <a:prstGeom prst="rect">
            <a:avLst/>
          </a:prstGeom>
          <a:noFill/>
        </p:spPr>
        <p:txBody>
          <a:bodyPr wrap="square" rtlCol="0">
            <a:spAutoFit/>
          </a:bodyPr>
          <a:lstStyle/>
          <a:p>
            <a:r>
              <a:rPr lang="en-GB" sz="2400" b="1" dirty="0">
                <a:latin typeface="Arial" panose="020B0604020202020204" pitchFamily="34" charset="0"/>
                <a:cs typeface="Arial" panose="020B0604020202020204" pitchFamily="34" charset="0"/>
              </a:rPr>
              <a:t>Physical contaminants include:</a:t>
            </a:r>
          </a:p>
          <a:p>
            <a:pPr marL="342900" indent="-342900">
              <a:buFont typeface="Arial" panose="020B0604020202020204" pitchFamily="34" charset="0"/>
              <a:buChar char="•"/>
            </a:pPr>
            <a:endParaRPr lang="en-GB" sz="2400" b="1"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Hair.</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Finger nails.</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Broken utensils.</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Pests.</a:t>
            </a:r>
            <a:endParaRPr lang="en-GB" sz="2400" b="1" dirty="0">
              <a:latin typeface="Arial" panose="020B0604020202020204" pitchFamily="34" charset="0"/>
              <a:cs typeface="Arial" panose="020B0604020202020204" pitchFamily="34" charset="0"/>
            </a:endParaRPr>
          </a:p>
        </p:txBody>
      </p:sp>
      <p:grpSp>
        <p:nvGrpSpPr>
          <p:cNvPr id="18" name="Group 17">
            <a:extLst>
              <a:ext uri="{FF2B5EF4-FFF2-40B4-BE49-F238E27FC236}">
                <a16:creationId xmlns:a16="http://schemas.microsoft.com/office/drawing/2014/main" id="{33EE7DDF-E8AA-4173-81F2-9222BB0E0DEC}"/>
              </a:ext>
              <a:ext uri="{C183D7F6-B498-43B3-948B-1728B52AA6E4}">
                <adec:decorative xmlns:adec="http://schemas.microsoft.com/office/drawing/2017/decorative" val="1"/>
              </a:ext>
            </a:extLst>
          </p:cNvPr>
          <p:cNvGrpSpPr/>
          <p:nvPr/>
        </p:nvGrpSpPr>
        <p:grpSpPr>
          <a:xfrm>
            <a:off x="6867933" y="4653338"/>
            <a:ext cx="4881155" cy="1568017"/>
            <a:chOff x="5752010" y="4359058"/>
            <a:chExt cx="4881155" cy="1568017"/>
          </a:xfrm>
          <a:solidFill>
            <a:srgbClr val="A098FA"/>
          </a:solidFill>
        </p:grpSpPr>
        <p:sp>
          <p:nvSpPr>
            <p:cNvPr id="21" name="Rectangle 20">
              <a:extLst>
                <a:ext uri="{FF2B5EF4-FFF2-40B4-BE49-F238E27FC236}">
                  <a16:creationId xmlns:a16="http://schemas.microsoft.com/office/drawing/2014/main" id="{ADA3C782-06D3-4782-AAA2-41CFA4B83DB3}"/>
                </a:ext>
              </a:extLst>
            </p:cNvPr>
            <p:cNvSpPr/>
            <p:nvPr/>
          </p:nvSpPr>
          <p:spPr>
            <a:xfrm>
              <a:off x="5752010" y="4359058"/>
              <a:ext cx="4881155" cy="15680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 name="TextBox 22">
              <a:extLst>
                <a:ext uri="{FF2B5EF4-FFF2-40B4-BE49-F238E27FC236}">
                  <a16:creationId xmlns:a16="http://schemas.microsoft.com/office/drawing/2014/main" id="{83763FEE-B89F-47C4-88EB-B02BF8FAE9C5}"/>
                </a:ext>
              </a:extLst>
            </p:cNvPr>
            <p:cNvSpPr txBox="1"/>
            <p:nvPr/>
          </p:nvSpPr>
          <p:spPr>
            <a:xfrm>
              <a:off x="6731725" y="4506137"/>
              <a:ext cx="3901440" cy="1015663"/>
            </a:xfrm>
            <a:prstGeom prst="rect">
              <a:avLst/>
            </a:prstGeom>
            <a:noFill/>
          </p:spPr>
          <p:txBody>
            <a:bodyPr wrap="square">
              <a:spAutoFit/>
            </a:bodyPr>
            <a:lstStyle/>
            <a:p>
              <a:r>
                <a:rPr lang="en-GB" sz="2000" b="1" i="0" u="none" strike="noStrike" dirty="0">
                  <a:solidFill>
                    <a:srgbClr val="333333"/>
                  </a:solidFill>
                  <a:effectLst/>
                  <a:latin typeface="Arial" panose="020B0604020202020204" pitchFamily="34" charset="0"/>
                </a:rPr>
                <a:t>Contaminant -</a:t>
              </a:r>
              <a:r>
                <a:rPr lang="en-GB" sz="2000" b="1" dirty="0">
                  <a:solidFill>
                    <a:srgbClr val="333333"/>
                  </a:solidFill>
                  <a:latin typeface="Arial" panose="020B0604020202020204" pitchFamily="34" charset="0"/>
                </a:rPr>
                <a:t> </a:t>
              </a:r>
              <a:r>
                <a:rPr lang="en-GB" sz="2000" dirty="0">
                  <a:solidFill>
                    <a:srgbClr val="333333"/>
                  </a:solidFill>
                  <a:latin typeface="Arial" panose="020B0604020202020204" pitchFamily="34" charset="0"/>
                </a:rPr>
                <a:t>a polluting or poisonous substance that makes something impure.</a:t>
              </a:r>
              <a:endParaRPr lang="en-GB" sz="2000" dirty="0">
                <a:solidFill>
                  <a:srgbClr val="333333"/>
                </a:solidFill>
              </a:endParaRPr>
            </a:p>
          </p:txBody>
        </p:sp>
        <p:pic>
          <p:nvPicPr>
            <p:cNvPr id="24" name="Picture 23" descr="Icon&#10;&#10;Description automatically generated">
              <a:extLst>
                <a:ext uri="{FF2B5EF4-FFF2-40B4-BE49-F238E27FC236}">
                  <a16:creationId xmlns:a16="http://schemas.microsoft.com/office/drawing/2014/main" id="{575A95A9-CFAA-458F-8E6F-1CF5D068DA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35868" y="4494492"/>
              <a:ext cx="612000" cy="614928"/>
            </a:xfrm>
            <a:prstGeom prst="rect">
              <a:avLst/>
            </a:prstGeom>
            <a:grpFill/>
          </p:spPr>
        </p:pic>
      </p:grpSp>
      <p:grpSp>
        <p:nvGrpSpPr>
          <p:cNvPr id="8" name="Group 7">
            <a:extLst>
              <a:ext uri="{FF2B5EF4-FFF2-40B4-BE49-F238E27FC236}">
                <a16:creationId xmlns:a16="http://schemas.microsoft.com/office/drawing/2014/main" id="{F236A332-6066-12B5-8D02-A17D291BF0C4}"/>
              </a:ext>
              <a:ext uri="{C183D7F6-B498-43B3-948B-1728B52AA6E4}">
                <adec:decorative xmlns:adec="http://schemas.microsoft.com/office/drawing/2017/decorative" val="1"/>
              </a:ext>
            </a:extLst>
          </p:cNvPr>
          <p:cNvGrpSpPr/>
          <p:nvPr/>
        </p:nvGrpSpPr>
        <p:grpSpPr>
          <a:xfrm>
            <a:off x="6867933" y="2604111"/>
            <a:ext cx="4871083" cy="1649777"/>
            <a:chOff x="5752010" y="4359057"/>
            <a:chExt cx="5696701" cy="1929404"/>
          </a:xfrm>
          <a:solidFill>
            <a:srgbClr val="A098FA"/>
          </a:solidFill>
        </p:grpSpPr>
        <p:sp>
          <p:nvSpPr>
            <p:cNvPr id="9" name="Rectangle 8">
              <a:extLst>
                <a:ext uri="{FF2B5EF4-FFF2-40B4-BE49-F238E27FC236}">
                  <a16:creationId xmlns:a16="http://schemas.microsoft.com/office/drawing/2014/main" id="{289A14F0-2AD9-4AA8-E35D-FA18005D862E}"/>
                </a:ext>
              </a:extLst>
            </p:cNvPr>
            <p:cNvSpPr/>
            <p:nvPr/>
          </p:nvSpPr>
          <p:spPr>
            <a:xfrm>
              <a:off x="5752010" y="4359057"/>
              <a:ext cx="5696701" cy="19294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a:extLst>
                <a:ext uri="{FF2B5EF4-FFF2-40B4-BE49-F238E27FC236}">
                  <a16:creationId xmlns:a16="http://schemas.microsoft.com/office/drawing/2014/main" id="{3C882455-1352-805E-3201-EF313101B2F8}"/>
                </a:ext>
              </a:extLst>
            </p:cNvPr>
            <p:cNvSpPr txBox="1"/>
            <p:nvPr/>
          </p:nvSpPr>
          <p:spPr>
            <a:xfrm>
              <a:off x="6731726" y="4627658"/>
              <a:ext cx="3901441" cy="1547754"/>
            </a:xfrm>
            <a:prstGeom prst="rect">
              <a:avLst/>
            </a:prstGeom>
            <a:noFill/>
          </p:spPr>
          <p:txBody>
            <a:bodyPr wrap="square">
              <a:spAutoFit/>
            </a:bodyPr>
            <a:lstStyle/>
            <a:p>
              <a:r>
                <a:rPr lang="en-GB" sz="2000" b="1" i="0" u="none" strike="noStrike" dirty="0">
                  <a:solidFill>
                    <a:srgbClr val="333333"/>
                  </a:solidFill>
                  <a:effectLst/>
                  <a:latin typeface="Arial" panose="020B0604020202020204" pitchFamily="34" charset="0"/>
                </a:rPr>
                <a:t>Hazard </a:t>
              </a:r>
              <a:r>
                <a:rPr lang="en-GB" sz="2000" b="1" dirty="0">
                  <a:solidFill>
                    <a:srgbClr val="333333"/>
                  </a:solidFill>
                  <a:latin typeface="Arial" panose="020B0604020202020204" pitchFamily="34" charset="0"/>
                </a:rPr>
                <a:t>-</a:t>
              </a:r>
              <a:r>
                <a:rPr lang="en-GB" sz="2000" dirty="0">
                  <a:solidFill>
                    <a:srgbClr val="333333"/>
                  </a:solidFill>
                  <a:latin typeface="Arial" panose="020B0604020202020204" pitchFamily="34" charset="0"/>
                </a:rPr>
                <a:t> potential source of harm or adverse health effect on a person or persons.</a:t>
              </a:r>
              <a:endParaRPr lang="en-GB" sz="2000" dirty="0">
                <a:solidFill>
                  <a:srgbClr val="333333"/>
                </a:solidFill>
              </a:endParaRPr>
            </a:p>
          </p:txBody>
        </p:sp>
        <p:pic>
          <p:nvPicPr>
            <p:cNvPr id="13" name="Picture 12" descr="Icon&#10;&#10;Description automatically generated">
              <a:extLst>
                <a:ext uri="{FF2B5EF4-FFF2-40B4-BE49-F238E27FC236}">
                  <a16:creationId xmlns:a16="http://schemas.microsoft.com/office/drawing/2014/main" id="{69AF8AFB-791A-0BD2-E3F4-91BA501208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35868" y="4494492"/>
              <a:ext cx="612000" cy="614928"/>
            </a:xfrm>
            <a:prstGeom prst="rect">
              <a:avLst/>
            </a:prstGeom>
            <a:grpFill/>
          </p:spPr>
        </p:pic>
      </p:grpSp>
    </p:spTree>
    <p:extLst>
      <p:ext uri="{BB962C8B-B14F-4D97-AF65-F5344CB8AC3E}">
        <p14:creationId xmlns:p14="http://schemas.microsoft.com/office/powerpoint/2010/main" val="19594936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436F387C-57B8-45F5-B773-C38CD909376F}"/>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Physical Contaminants  </a:t>
            </a:r>
            <a:endParaRPr lang="en-US" sz="1400" dirty="0">
              <a:solidFill>
                <a:srgbClr val="333333"/>
              </a:solidFill>
            </a:endParaRPr>
          </a:p>
        </p:txBody>
      </p:sp>
      <p:sp>
        <p:nvSpPr>
          <p:cNvPr id="11" name="TextBox 10">
            <a:extLst>
              <a:ext uri="{FF2B5EF4-FFF2-40B4-BE49-F238E27FC236}">
                <a16:creationId xmlns:a16="http://schemas.microsoft.com/office/drawing/2014/main" id="{077387FA-A62C-499E-B82E-26CC631F013A}"/>
              </a:ext>
            </a:extLst>
          </p:cNvPr>
          <p:cNvSpPr txBox="1"/>
          <p:nvPr/>
        </p:nvSpPr>
        <p:spPr>
          <a:xfrm>
            <a:off x="452438" y="1859686"/>
            <a:ext cx="7394664" cy="2308324"/>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Other types of </a:t>
            </a:r>
            <a:r>
              <a:rPr lang="en-GB" sz="2400" b="1" dirty="0">
                <a:latin typeface="Arial" panose="020B0604020202020204" pitchFamily="34" charset="0"/>
                <a:cs typeface="Arial" panose="020B0604020202020204" pitchFamily="34" charset="0"/>
              </a:rPr>
              <a:t>physical contaminants </a:t>
            </a:r>
            <a:r>
              <a:rPr lang="en-GB" sz="2400" dirty="0">
                <a:latin typeface="Arial" panose="020B0604020202020204" pitchFamily="34" charset="0"/>
                <a:cs typeface="Arial" panose="020B0604020202020204" pitchFamily="34" charset="0"/>
              </a:rPr>
              <a:t>can include:</a:t>
            </a:r>
          </a:p>
          <a:p>
            <a:endParaRPr lang="en-GB"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Plasters.</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Debris from the building.</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Debris from equipment.</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Debris from packaging.</a:t>
            </a:r>
          </a:p>
        </p:txBody>
      </p:sp>
      <p:grpSp>
        <p:nvGrpSpPr>
          <p:cNvPr id="18" name="Group 17">
            <a:extLst>
              <a:ext uri="{FF2B5EF4-FFF2-40B4-BE49-F238E27FC236}">
                <a16:creationId xmlns:a16="http://schemas.microsoft.com/office/drawing/2014/main" id="{33EE7DDF-E8AA-4173-81F2-9222BB0E0DEC}"/>
              </a:ext>
              <a:ext uri="{C183D7F6-B498-43B3-948B-1728B52AA6E4}">
                <adec:decorative xmlns:adec="http://schemas.microsoft.com/office/drawing/2017/decorative" val="1"/>
              </a:ext>
            </a:extLst>
          </p:cNvPr>
          <p:cNvGrpSpPr/>
          <p:nvPr/>
        </p:nvGrpSpPr>
        <p:grpSpPr>
          <a:xfrm>
            <a:off x="8453348" y="5036695"/>
            <a:ext cx="3369808" cy="1237105"/>
            <a:chOff x="7308549" y="4234045"/>
            <a:chExt cx="3369808" cy="1237105"/>
          </a:xfrm>
          <a:solidFill>
            <a:srgbClr val="A098FA"/>
          </a:solidFill>
        </p:grpSpPr>
        <p:sp>
          <p:nvSpPr>
            <p:cNvPr id="21" name="Rectangle 20">
              <a:extLst>
                <a:ext uri="{FF2B5EF4-FFF2-40B4-BE49-F238E27FC236}">
                  <a16:creationId xmlns:a16="http://schemas.microsoft.com/office/drawing/2014/main" id="{ADA3C782-06D3-4782-AAA2-41CFA4B83DB3}"/>
                </a:ext>
              </a:extLst>
            </p:cNvPr>
            <p:cNvSpPr/>
            <p:nvPr/>
          </p:nvSpPr>
          <p:spPr>
            <a:xfrm>
              <a:off x="7308549" y="4234045"/>
              <a:ext cx="3324616" cy="123710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 name="TextBox 22">
              <a:extLst>
                <a:ext uri="{FF2B5EF4-FFF2-40B4-BE49-F238E27FC236}">
                  <a16:creationId xmlns:a16="http://schemas.microsoft.com/office/drawing/2014/main" id="{83763FEE-B89F-47C4-88EB-B02BF8FAE9C5}"/>
                </a:ext>
              </a:extLst>
            </p:cNvPr>
            <p:cNvSpPr txBox="1"/>
            <p:nvPr/>
          </p:nvSpPr>
          <p:spPr>
            <a:xfrm>
              <a:off x="8157730" y="4380226"/>
              <a:ext cx="2520627" cy="1015663"/>
            </a:xfrm>
            <a:prstGeom prst="rect">
              <a:avLst/>
            </a:prstGeom>
            <a:noFill/>
          </p:spPr>
          <p:txBody>
            <a:bodyPr wrap="square">
              <a:spAutoFit/>
            </a:bodyPr>
            <a:lstStyle/>
            <a:p>
              <a:r>
                <a:rPr lang="en-GB" sz="2000" b="1" i="0" u="none" strike="noStrike" dirty="0">
                  <a:solidFill>
                    <a:srgbClr val="333333"/>
                  </a:solidFill>
                  <a:effectLst/>
                  <a:latin typeface="Arial" panose="020B0604020202020204" pitchFamily="34" charset="0"/>
                </a:rPr>
                <a:t>Debris - </a:t>
              </a:r>
              <a:r>
                <a:rPr lang="en-GB" sz="2000" i="0" u="none" strike="noStrike" dirty="0">
                  <a:solidFill>
                    <a:srgbClr val="333333"/>
                  </a:solidFill>
                  <a:effectLst/>
                  <a:latin typeface="Arial" panose="020B0604020202020204" pitchFamily="34" charset="0"/>
                </a:rPr>
                <a:t>s</a:t>
              </a:r>
              <a:r>
                <a:rPr lang="en-GB" sz="2000" dirty="0">
                  <a:solidFill>
                    <a:srgbClr val="333333"/>
                  </a:solidFill>
                  <a:latin typeface="Arial" panose="020B0604020202020204" pitchFamily="34" charset="0"/>
                </a:rPr>
                <a:t>cattered pieces of rubbish or remains.</a:t>
              </a:r>
            </a:p>
          </p:txBody>
        </p:sp>
        <p:pic>
          <p:nvPicPr>
            <p:cNvPr id="24" name="Picture 23" descr="Icon&#10;&#10;Description automatically generated">
              <a:extLst>
                <a:ext uri="{FF2B5EF4-FFF2-40B4-BE49-F238E27FC236}">
                  <a16:creationId xmlns:a16="http://schemas.microsoft.com/office/drawing/2014/main" id="{575A95A9-CFAA-458F-8E6F-1CF5D068DA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27140" y="4380226"/>
              <a:ext cx="612000" cy="614928"/>
            </a:xfrm>
            <a:prstGeom prst="rect">
              <a:avLst/>
            </a:prstGeom>
            <a:grpFill/>
          </p:spPr>
        </p:pic>
      </p:grpSp>
      <p:grpSp>
        <p:nvGrpSpPr>
          <p:cNvPr id="8" name="Group 7">
            <a:extLst>
              <a:ext uri="{FF2B5EF4-FFF2-40B4-BE49-F238E27FC236}">
                <a16:creationId xmlns:a16="http://schemas.microsoft.com/office/drawing/2014/main" id="{B8768C7C-0897-9BFB-5E39-4DC880261074}"/>
              </a:ext>
              <a:ext uri="{C183D7F6-B498-43B3-948B-1728B52AA6E4}">
                <adec:decorative xmlns:adec="http://schemas.microsoft.com/office/drawing/2017/decorative" val="1"/>
              </a:ext>
            </a:extLst>
          </p:cNvPr>
          <p:cNvGrpSpPr/>
          <p:nvPr/>
        </p:nvGrpSpPr>
        <p:grpSpPr>
          <a:xfrm>
            <a:off x="452438" y="5097147"/>
            <a:ext cx="5632500" cy="1187117"/>
            <a:chOff x="442913" y="4890977"/>
            <a:chExt cx="5632500" cy="1187117"/>
          </a:xfrm>
        </p:grpSpPr>
        <p:sp>
          <p:nvSpPr>
            <p:cNvPr id="9" name="Rectangle 8">
              <a:extLst>
                <a:ext uri="{FF2B5EF4-FFF2-40B4-BE49-F238E27FC236}">
                  <a16:creationId xmlns:a16="http://schemas.microsoft.com/office/drawing/2014/main" id="{72760870-C47A-3568-AC3F-5377F59EE815}"/>
                </a:ext>
              </a:extLst>
            </p:cNvPr>
            <p:cNvSpPr/>
            <p:nvPr/>
          </p:nvSpPr>
          <p:spPr>
            <a:xfrm>
              <a:off x="442913" y="4890977"/>
              <a:ext cx="5632500" cy="1187117"/>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2" name="Picture 11" descr="Text, logo&#10;&#10;Description automatically generated">
              <a:extLst>
                <a:ext uri="{FF2B5EF4-FFF2-40B4-BE49-F238E27FC236}">
                  <a16:creationId xmlns:a16="http://schemas.microsoft.com/office/drawing/2014/main" id="{E4FAD140-1DA1-E2A8-1356-C16361A78A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4402" y="4997951"/>
              <a:ext cx="640081" cy="640081"/>
            </a:xfrm>
            <a:prstGeom prst="rect">
              <a:avLst/>
            </a:prstGeom>
          </p:spPr>
        </p:pic>
        <p:sp>
          <p:nvSpPr>
            <p:cNvPr id="13" name="TextBox 12">
              <a:extLst>
                <a:ext uri="{FF2B5EF4-FFF2-40B4-BE49-F238E27FC236}">
                  <a16:creationId xmlns:a16="http://schemas.microsoft.com/office/drawing/2014/main" id="{0BF08FBF-0A35-FE41-E65E-D4EAD99476A7}"/>
                </a:ext>
              </a:extLst>
            </p:cNvPr>
            <p:cNvSpPr txBox="1"/>
            <p:nvPr/>
          </p:nvSpPr>
          <p:spPr>
            <a:xfrm>
              <a:off x="1395489" y="4922875"/>
              <a:ext cx="4475057" cy="1015663"/>
            </a:xfrm>
            <a:prstGeom prst="rect">
              <a:avLst/>
            </a:prstGeom>
            <a:noFill/>
          </p:spPr>
          <p:txBody>
            <a:bodyPr wrap="square">
              <a:spAutoFit/>
            </a:bodyPr>
            <a:lstStyle/>
            <a:p>
              <a:r>
                <a:rPr lang="en-GB" sz="2000" b="1" dirty="0">
                  <a:solidFill>
                    <a:srgbClr val="333333"/>
                  </a:solidFill>
                  <a:latin typeface="Arial" panose="020B0604020202020204" pitchFamily="34" charset="0"/>
                </a:rPr>
                <a:t>Stretch and challenge: </a:t>
              </a:r>
              <a:r>
                <a:rPr lang="en-GB" sz="2000" dirty="0">
                  <a:solidFill>
                    <a:srgbClr val="333333"/>
                  </a:solidFill>
                  <a:latin typeface="Arial" panose="020B0604020202020204" pitchFamily="34" charset="0"/>
                </a:rPr>
                <a:t>Why do you think food handlers use blue plasters? </a:t>
              </a:r>
              <a:r>
                <a:rPr lang="en-GB" sz="2000" b="1" dirty="0">
                  <a:solidFill>
                    <a:srgbClr val="333333"/>
                  </a:solidFill>
                  <a:latin typeface="Arial" panose="020B0604020202020204" pitchFamily="34" charset="0"/>
                </a:rPr>
                <a:t>Discuss</a:t>
              </a:r>
              <a:r>
                <a:rPr lang="en-GB" sz="2000" dirty="0">
                  <a:solidFill>
                    <a:srgbClr val="333333"/>
                  </a:solidFill>
                  <a:latin typeface="Arial" panose="020B0604020202020204" pitchFamily="34" charset="0"/>
                </a:rPr>
                <a:t> your thoughts with others.</a:t>
              </a:r>
            </a:p>
          </p:txBody>
        </p:sp>
      </p:grpSp>
      <p:pic>
        <p:nvPicPr>
          <p:cNvPr id="3" name="Picture 2" descr="Image of a blue plaster used for covering open wounds in food handling areas.">
            <a:extLst>
              <a:ext uri="{FF2B5EF4-FFF2-40B4-BE49-F238E27FC236}">
                <a16:creationId xmlns:a16="http://schemas.microsoft.com/office/drawing/2014/main" id="{34193131-3BB6-38AD-4509-624DA9AAAC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33312" y="2431913"/>
            <a:ext cx="2288945" cy="2200666"/>
          </a:xfrm>
          <a:prstGeom prst="rect">
            <a:avLst/>
          </a:prstGeom>
        </p:spPr>
      </p:pic>
    </p:spTree>
    <p:extLst>
      <p:ext uri="{BB962C8B-B14F-4D97-AF65-F5344CB8AC3E}">
        <p14:creationId xmlns:p14="http://schemas.microsoft.com/office/powerpoint/2010/main" val="26087419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BA4BD46-1E74-49B3-8020-99427BE95990}"/>
              </a:ext>
            </a:extLst>
          </p:cNvPr>
          <p:cNvSpPr txBox="1"/>
          <p:nvPr/>
        </p:nvSpPr>
        <p:spPr>
          <a:xfrm>
            <a:off x="2284196" y="1250266"/>
            <a:ext cx="7010806"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2: Physical Contaminants</a:t>
            </a:r>
            <a:endParaRPr lang="en-US" sz="1400" dirty="0">
              <a:solidFill>
                <a:srgbClr val="333333"/>
              </a:solidFill>
            </a:endParaRPr>
          </a:p>
        </p:txBody>
      </p:sp>
      <p:sp>
        <p:nvSpPr>
          <p:cNvPr id="3" name="TextBox 2">
            <a:extLst>
              <a:ext uri="{FF2B5EF4-FFF2-40B4-BE49-F238E27FC236}">
                <a16:creationId xmlns:a16="http://schemas.microsoft.com/office/drawing/2014/main" id="{93CA8860-E1F3-45B5-90ED-551356FBB360}"/>
              </a:ext>
            </a:extLst>
          </p:cNvPr>
          <p:cNvSpPr txBox="1"/>
          <p:nvPr/>
        </p:nvSpPr>
        <p:spPr>
          <a:xfrm>
            <a:off x="10103168" y="5908615"/>
            <a:ext cx="1645920"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2000" b="1" dirty="0">
                <a:solidFill>
                  <a:srgbClr val="333333"/>
                </a:solidFill>
                <a:latin typeface="Arial"/>
                <a:ea typeface="+mn-lt"/>
                <a:cs typeface="+mn-lt"/>
              </a:rPr>
              <a:t>10 minutes</a:t>
            </a:r>
            <a:endParaRPr lang="en-US" dirty="0">
              <a:solidFill>
                <a:srgbClr val="333333"/>
              </a:solidFill>
            </a:endParaRPr>
          </a:p>
        </p:txBody>
      </p:sp>
      <p:sp>
        <p:nvSpPr>
          <p:cNvPr id="8" name="TextBox 7">
            <a:extLst>
              <a:ext uri="{FF2B5EF4-FFF2-40B4-BE49-F238E27FC236}">
                <a16:creationId xmlns:a16="http://schemas.microsoft.com/office/drawing/2014/main" id="{9A19BA19-5DFA-79E6-3827-DAB321EFAF69}"/>
              </a:ext>
            </a:extLst>
          </p:cNvPr>
          <p:cNvSpPr txBox="1"/>
          <p:nvPr/>
        </p:nvSpPr>
        <p:spPr>
          <a:xfrm>
            <a:off x="427218" y="1874694"/>
            <a:ext cx="10724761" cy="830997"/>
          </a:xfrm>
          <a:prstGeom prst="rect">
            <a:avLst/>
          </a:prstGeom>
          <a:noFill/>
        </p:spPr>
        <p:txBody>
          <a:bodyPr wrap="square" rtlCol="0">
            <a:spAutoFit/>
          </a:bodyPr>
          <a:lstStyle/>
          <a:p>
            <a:r>
              <a:rPr lang="en-GB" sz="2400" b="1" dirty="0">
                <a:latin typeface="Arial" panose="020B0604020202020204" pitchFamily="34" charset="0"/>
                <a:cs typeface="Arial" panose="020B0604020202020204" pitchFamily="34" charset="0"/>
              </a:rPr>
              <a:t>Discuss</a:t>
            </a:r>
            <a:r>
              <a:rPr lang="en-GB" sz="2400" dirty="0">
                <a:latin typeface="Arial" panose="020B0604020202020204" pitchFamily="34" charset="0"/>
                <a:cs typeface="Arial" panose="020B0604020202020204" pitchFamily="34" charset="0"/>
              </a:rPr>
              <a:t> the risk (what could happen) for each hazard below, </a:t>
            </a:r>
          </a:p>
          <a:p>
            <a:r>
              <a:rPr lang="en-GB" sz="2400" dirty="0">
                <a:latin typeface="Arial" panose="020B0604020202020204" pitchFamily="34" charset="0"/>
                <a:cs typeface="Arial" panose="020B0604020202020204" pitchFamily="34" charset="0"/>
              </a:rPr>
              <a:t>linked to the </a:t>
            </a:r>
            <a:r>
              <a:rPr lang="en-GB" sz="2400" b="1" dirty="0">
                <a:latin typeface="Arial" panose="020B0604020202020204" pitchFamily="34" charset="0"/>
                <a:cs typeface="Arial" panose="020B0604020202020204" pitchFamily="34" charset="0"/>
              </a:rPr>
              <a:t>physical contaminant. Record </a:t>
            </a:r>
            <a:r>
              <a:rPr lang="en-GB" sz="2400" dirty="0">
                <a:latin typeface="Arial" panose="020B0604020202020204" pitchFamily="34" charset="0"/>
                <a:cs typeface="Arial" panose="020B0604020202020204" pitchFamily="34" charset="0"/>
              </a:rPr>
              <a:t>your answers in your workbook. </a:t>
            </a:r>
          </a:p>
        </p:txBody>
      </p:sp>
      <p:sp>
        <p:nvSpPr>
          <p:cNvPr id="6" name="TextBox 5">
            <a:extLst>
              <a:ext uri="{FF2B5EF4-FFF2-40B4-BE49-F238E27FC236}">
                <a16:creationId xmlns:a16="http://schemas.microsoft.com/office/drawing/2014/main" id="{88ACD9AC-75E2-43B2-FAF9-2F819A31E1EC}"/>
              </a:ext>
            </a:extLst>
          </p:cNvPr>
          <p:cNvSpPr txBox="1"/>
          <p:nvPr/>
        </p:nvSpPr>
        <p:spPr>
          <a:xfrm>
            <a:off x="463500" y="2943236"/>
            <a:ext cx="1841283" cy="1200329"/>
          </a:xfrm>
          <a:prstGeom prst="rect">
            <a:avLst/>
          </a:prstGeom>
          <a:solidFill>
            <a:srgbClr val="A098FA"/>
          </a:solidFill>
        </p:spPr>
        <p:txBody>
          <a:bodyPr wrap="square" rtlCol="0">
            <a:spAutoFit/>
          </a:bodyPr>
          <a:lstStyle/>
          <a:p>
            <a:r>
              <a:rPr lang="en-GB" sz="2400" dirty="0">
                <a:latin typeface="Arial" panose="020B0604020202020204" pitchFamily="34" charset="0"/>
                <a:cs typeface="Arial" panose="020B0604020202020204" pitchFamily="34" charset="0"/>
              </a:rPr>
              <a:t>A </a:t>
            </a:r>
            <a:r>
              <a:rPr lang="en-GB" sz="2400" b="1" dirty="0">
                <a:latin typeface="Arial" panose="020B0604020202020204" pitchFamily="34" charset="0"/>
                <a:cs typeface="Arial" panose="020B0604020202020204" pitchFamily="34" charset="0"/>
              </a:rPr>
              <a:t>fly</a:t>
            </a:r>
            <a:r>
              <a:rPr lang="en-GB" sz="2400" dirty="0">
                <a:latin typeface="Arial" panose="020B0604020202020204" pitchFamily="34" charset="0"/>
                <a:cs typeface="Arial" panose="020B0604020202020204" pitchFamily="34" charset="0"/>
              </a:rPr>
              <a:t> in a customer’s soup!</a:t>
            </a:r>
          </a:p>
        </p:txBody>
      </p:sp>
      <p:sp>
        <p:nvSpPr>
          <p:cNvPr id="7" name="TextBox 6">
            <a:extLst>
              <a:ext uri="{FF2B5EF4-FFF2-40B4-BE49-F238E27FC236}">
                <a16:creationId xmlns:a16="http://schemas.microsoft.com/office/drawing/2014/main" id="{A21FB742-B02A-CD6C-C79E-59862FB97D8C}"/>
              </a:ext>
            </a:extLst>
          </p:cNvPr>
          <p:cNvSpPr txBox="1"/>
          <p:nvPr/>
        </p:nvSpPr>
        <p:spPr>
          <a:xfrm>
            <a:off x="2660315" y="2951981"/>
            <a:ext cx="1841283" cy="1200329"/>
          </a:xfrm>
          <a:prstGeom prst="rect">
            <a:avLst/>
          </a:prstGeom>
          <a:solidFill>
            <a:srgbClr val="A098FA"/>
          </a:solidFill>
        </p:spPr>
        <p:txBody>
          <a:bodyPr wrap="square" rtlCol="0">
            <a:spAutoFit/>
          </a:bodyPr>
          <a:lstStyle/>
          <a:p>
            <a:r>
              <a:rPr lang="en-GB" sz="2400" dirty="0">
                <a:latin typeface="Arial" panose="020B0604020202020204" pitchFamily="34" charset="0"/>
                <a:cs typeface="Arial" panose="020B0604020202020204" pitchFamily="34" charset="0"/>
              </a:rPr>
              <a:t>A </a:t>
            </a:r>
            <a:r>
              <a:rPr lang="en-GB" sz="2400" b="1" dirty="0">
                <a:latin typeface="Arial" panose="020B0604020202020204" pitchFamily="34" charset="0"/>
                <a:cs typeface="Arial" panose="020B0604020202020204" pitchFamily="34" charset="0"/>
              </a:rPr>
              <a:t>hair</a:t>
            </a:r>
            <a:r>
              <a:rPr lang="en-GB" sz="2400" dirty="0">
                <a:latin typeface="Arial" panose="020B0604020202020204" pitchFamily="34" charset="0"/>
                <a:cs typeface="Arial" panose="020B0604020202020204" pitchFamily="34" charset="0"/>
              </a:rPr>
              <a:t> in a customer’s dessert!</a:t>
            </a:r>
          </a:p>
        </p:txBody>
      </p:sp>
      <p:sp>
        <p:nvSpPr>
          <p:cNvPr id="9" name="TextBox 8">
            <a:extLst>
              <a:ext uri="{FF2B5EF4-FFF2-40B4-BE49-F238E27FC236}">
                <a16:creationId xmlns:a16="http://schemas.microsoft.com/office/drawing/2014/main" id="{6EC68140-14BB-CC36-CB4E-771EF52C1F9A}"/>
              </a:ext>
            </a:extLst>
          </p:cNvPr>
          <p:cNvSpPr txBox="1"/>
          <p:nvPr/>
        </p:nvSpPr>
        <p:spPr>
          <a:xfrm>
            <a:off x="4857130" y="2943235"/>
            <a:ext cx="1841283" cy="1569660"/>
          </a:xfrm>
          <a:prstGeom prst="rect">
            <a:avLst/>
          </a:prstGeom>
          <a:solidFill>
            <a:srgbClr val="A098FA"/>
          </a:solidFill>
        </p:spPr>
        <p:txBody>
          <a:bodyPr wrap="square" rtlCol="0">
            <a:spAutoFit/>
          </a:bodyPr>
          <a:lstStyle/>
          <a:p>
            <a:r>
              <a:rPr lang="en-GB" sz="2400" b="1" dirty="0">
                <a:latin typeface="Arial" panose="020B0604020202020204" pitchFamily="34" charset="0"/>
                <a:cs typeface="Arial" panose="020B0604020202020204" pitchFamily="34" charset="0"/>
              </a:rPr>
              <a:t>Broken glass </a:t>
            </a:r>
            <a:r>
              <a:rPr lang="en-GB" sz="2400" dirty="0">
                <a:latin typeface="Arial" panose="020B0604020202020204" pitchFamily="34" charset="0"/>
                <a:cs typeface="Arial" panose="020B0604020202020204" pitchFamily="34" charset="0"/>
              </a:rPr>
              <a:t>in a customer’s drink!</a:t>
            </a:r>
          </a:p>
        </p:txBody>
      </p:sp>
      <p:sp>
        <p:nvSpPr>
          <p:cNvPr id="10" name="TextBox 9">
            <a:extLst>
              <a:ext uri="{FF2B5EF4-FFF2-40B4-BE49-F238E27FC236}">
                <a16:creationId xmlns:a16="http://schemas.microsoft.com/office/drawing/2014/main" id="{11E0256B-9424-772A-2404-EFB6581F0F32}"/>
              </a:ext>
            </a:extLst>
          </p:cNvPr>
          <p:cNvSpPr txBox="1"/>
          <p:nvPr/>
        </p:nvSpPr>
        <p:spPr>
          <a:xfrm>
            <a:off x="7247339" y="2943235"/>
            <a:ext cx="1973144" cy="1569660"/>
          </a:xfrm>
          <a:prstGeom prst="rect">
            <a:avLst/>
          </a:prstGeom>
          <a:solidFill>
            <a:srgbClr val="A098FA"/>
          </a:solidFill>
        </p:spPr>
        <p:txBody>
          <a:bodyPr wrap="square" rtlCol="0">
            <a:spAutoFit/>
          </a:bodyPr>
          <a:lstStyle/>
          <a:p>
            <a:r>
              <a:rPr lang="en-GB" sz="2400" dirty="0">
                <a:latin typeface="Arial" panose="020B0604020202020204" pitchFamily="34" charset="0"/>
                <a:cs typeface="Arial" panose="020B0604020202020204" pitchFamily="34" charset="0"/>
              </a:rPr>
              <a:t>A </a:t>
            </a:r>
            <a:r>
              <a:rPr lang="en-GB" sz="2400" b="1" dirty="0">
                <a:latin typeface="Arial" panose="020B0604020202020204" pitchFamily="34" charset="0"/>
                <a:cs typeface="Arial" panose="020B0604020202020204" pitchFamily="34" charset="0"/>
              </a:rPr>
              <a:t>broken fingernail </a:t>
            </a:r>
            <a:r>
              <a:rPr lang="en-GB" sz="2400" dirty="0">
                <a:latin typeface="Arial" panose="020B0604020202020204" pitchFamily="34" charset="0"/>
                <a:cs typeface="Arial" panose="020B0604020202020204" pitchFamily="34" charset="0"/>
              </a:rPr>
              <a:t>in a customer’s cake!</a:t>
            </a:r>
          </a:p>
        </p:txBody>
      </p:sp>
      <p:sp>
        <p:nvSpPr>
          <p:cNvPr id="11" name="TextBox 10">
            <a:extLst>
              <a:ext uri="{FF2B5EF4-FFF2-40B4-BE49-F238E27FC236}">
                <a16:creationId xmlns:a16="http://schemas.microsoft.com/office/drawing/2014/main" id="{25884F78-E5F9-E6F3-A7D3-C9717631410C}"/>
              </a:ext>
            </a:extLst>
          </p:cNvPr>
          <p:cNvSpPr txBox="1"/>
          <p:nvPr/>
        </p:nvSpPr>
        <p:spPr>
          <a:xfrm>
            <a:off x="9758599" y="2943235"/>
            <a:ext cx="1990489" cy="1200329"/>
          </a:xfrm>
          <a:prstGeom prst="rect">
            <a:avLst/>
          </a:prstGeom>
          <a:solidFill>
            <a:srgbClr val="A098FA"/>
          </a:solidFill>
        </p:spPr>
        <p:txBody>
          <a:bodyPr wrap="square" rtlCol="0">
            <a:spAutoFit/>
          </a:bodyPr>
          <a:lstStyle/>
          <a:p>
            <a:r>
              <a:rPr lang="en-GB" sz="2400" dirty="0">
                <a:latin typeface="Arial" panose="020B0604020202020204" pitchFamily="34" charset="0"/>
                <a:cs typeface="Arial" panose="020B0604020202020204" pitchFamily="34" charset="0"/>
              </a:rPr>
              <a:t>A </a:t>
            </a:r>
            <a:r>
              <a:rPr lang="en-GB" sz="2400" b="1" dirty="0">
                <a:latin typeface="Arial" panose="020B0604020202020204" pitchFamily="34" charset="0"/>
                <a:cs typeface="Arial" panose="020B0604020202020204" pitchFamily="34" charset="0"/>
              </a:rPr>
              <a:t>plaster</a:t>
            </a:r>
            <a:r>
              <a:rPr lang="en-GB" sz="2400" dirty="0">
                <a:latin typeface="Arial" panose="020B0604020202020204" pitchFamily="34" charset="0"/>
                <a:cs typeface="Arial" panose="020B0604020202020204" pitchFamily="34" charset="0"/>
              </a:rPr>
              <a:t> in a customer’s pie!</a:t>
            </a:r>
          </a:p>
        </p:txBody>
      </p:sp>
      <p:grpSp>
        <p:nvGrpSpPr>
          <p:cNvPr id="12" name="Group 11">
            <a:extLst>
              <a:ext uri="{FF2B5EF4-FFF2-40B4-BE49-F238E27FC236}">
                <a16:creationId xmlns:a16="http://schemas.microsoft.com/office/drawing/2014/main" id="{1B0FD7F3-08CB-008B-346D-111426845EEF}"/>
              </a:ext>
              <a:ext uri="{C183D7F6-B498-43B3-948B-1728B52AA6E4}">
                <adec:decorative xmlns:adec="http://schemas.microsoft.com/office/drawing/2017/decorative" val="1"/>
              </a:ext>
            </a:extLst>
          </p:cNvPr>
          <p:cNvGrpSpPr/>
          <p:nvPr/>
        </p:nvGrpSpPr>
        <p:grpSpPr>
          <a:xfrm>
            <a:off x="463500" y="5086683"/>
            <a:ext cx="6112880" cy="1187117"/>
            <a:chOff x="442912" y="4890977"/>
            <a:chExt cx="6112880" cy="1187117"/>
          </a:xfrm>
        </p:grpSpPr>
        <p:sp>
          <p:nvSpPr>
            <p:cNvPr id="13" name="Rectangle 12">
              <a:extLst>
                <a:ext uri="{FF2B5EF4-FFF2-40B4-BE49-F238E27FC236}">
                  <a16:creationId xmlns:a16="http://schemas.microsoft.com/office/drawing/2014/main" id="{FB811805-9335-BAB1-79CF-3DA741C274B7}"/>
                </a:ext>
              </a:extLst>
            </p:cNvPr>
            <p:cNvSpPr/>
            <p:nvPr/>
          </p:nvSpPr>
          <p:spPr>
            <a:xfrm>
              <a:off x="442912" y="4890977"/>
              <a:ext cx="6112879" cy="1187117"/>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4" name="Picture 13" descr="Text, logo&#10;&#10;Description automatically generated">
              <a:extLst>
                <a:ext uri="{FF2B5EF4-FFF2-40B4-BE49-F238E27FC236}">
                  <a16:creationId xmlns:a16="http://schemas.microsoft.com/office/drawing/2014/main" id="{E92AEFDD-822D-480E-AD90-E316FA85CF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4402" y="4997951"/>
              <a:ext cx="640081" cy="640081"/>
            </a:xfrm>
            <a:prstGeom prst="rect">
              <a:avLst/>
            </a:prstGeom>
          </p:spPr>
        </p:pic>
        <p:sp>
          <p:nvSpPr>
            <p:cNvPr id="16" name="TextBox 15">
              <a:extLst>
                <a:ext uri="{FF2B5EF4-FFF2-40B4-BE49-F238E27FC236}">
                  <a16:creationId xmlns:a16="http://schemas.microsoft.com/office/drawing/2014/main" id="{4BB1E4E3-9A1D-4BA0-1826-665F5684C424}"/>
                </a:ext>
              </a:extLst>
            </p:cNvPr>
            <p:cNvSpPr txBox="1"/>
            <p:nvPr/>
          </p:nvSpPr>
          <p:spPr>
            <a:xfrm>
              <a:off x="1395489" y="4922875"/>
              <a:ext cx="5160303" cy="1015663"/>
            </a:xfrm>
            <a:prstGeom prst="rect">
              <a:avLst/>
            </a:prstGeom>
            <a:noFill/>
          </p:spPr>
          <p:txBody>
            <a:bodyPr wrap="square">
              <a:spAutoFit/>
            </a:bodyPr>
            <a:lstStyle/>
            <a:p>
              <a:r>
                <a:rPr lang="en-GB" sz="2000" b="1" dirty="0">
                  <a:solidFill>
                    <a:srgbClr val="333333"/>
                  </a:solidFill>
                  <a:latin typeface="Arial" panose="020B0604020202020204" pitchFamily="34" charset="0"/>
                </a:rPr>
                <a:t>Stretch and challenge: </a:t>
              </a:r>
              <a:r>
                <a:rPr lang="en-GB" sz="2000" dirty="0">
                  <a:solidFill>
                    <a:srgbClr val="333333"/>
                  </a:solidFill>
                  <a:latin typeface="Arial" panose="020B0604020202020204" pitchFamily="34" charset="0"/>
                </a:rPr>
                <a:t>For each scenario can you suggest how the physical contamination could have been avoided?</a:t>
              </a:r>
            </a:p>
          </p:txBody>
        </p:sp>
      </p:grpSp>
    </p:spTree>
    <p:extLst>
      <p:ext uri="{BB962C8B-B14F-4D97-AF65-F5344CB8AC3E}">
        <p14:creationId xmlns:p14="http://schemas.microsoft.com/office/powerpoint/2010/main" val="32201107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7036357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9"/>
  <p:tag name="ARTICULATE_PROJECT_OPEN" val="0"/>
  <p:tag name="ARTICULATE_DESIGN_ID_TITLE SCREEN" val="Q90m8yv4"/>
  <p:tag name="ARTICULATE_DESIGN_ID_FEATURE SCREENS" val="kFxcv8NT"/>
  <p:tag name="ARTICULATE_DESIGN_ID_CONTENT SCREENS" val="IdCDhVYU"/>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Title scree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Feature screen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ontent screen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9206D9CA9E20B449A2A1539CFDCD822" ma:contentTypeVersion="19" ma:contentTypeDescription="Create a new document." ma:contentTypeScope="" ma:versionID="e1b4706170bba19bdd62bc2239e3c014">
  <xsd:schema xmlns:xsd="http://www.w3.org/2001/XMLSchema" xmlns:xs="http://www.w3.org/2001/XMLSchema" xmlns:p="http://schemas.microsoft.com/office/2006/metadata/properties" xmlns:ns1="http://schemas.microsoft.com/sharepoint/v3" xmlns:ns2="8a220d04-cd4c-4a42-a0ef-10d364ba1cb5" xmlns:ns3="23a673d0-6c97-4602-af76-52d498a4d789" targetNamespace="http://schemas.microsoft.com/office/2006/metadata/properties" ma:root="true" ma:fieldsID="6d4f9b4507ac5bf6199209d56744cdd3" ns1:_="" ns2:_="" ns3:_="">
    <xsd:import namespace="http://schemas.microsoft.com/sharepoint/v3"/>
    <xsd:import namespace="8a220d04-cd4c-4a42-a0ef-10d364ba1cb5"/>
    <xsd:import namespace="23a673d0-6c97-4602-af76-52d498a4d78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1:_ip_UnifiedCompliancePolicyProperties" minOccurs="0"/>
                <xsd:element ref="ns1:_ip_UnifiedCompliancePolicyUIAction"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Checke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7" nillable="true" ma:displayName="Unified Compliance Policy Properties" ma:hidden="true" ma:internalName="_ip_UnifiedCompliancePolicyProperties">
      <xsd:simpleType>
        <xsd:restriction base="dms:Note"/>
      </xsd:simpleType>
    </xsd:element>
    <xsd:element name="_ip_UnifiedCompliancePolicyUIAction" ma:index="18"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a220d04-cd4c-4a42-a0ef-10d364ba1cb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21" nillable="true" ma:displayName="Location" ma:internalName="MediaServiceLocation" ma:readOnly="true">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5174c4e8-bfc7-4c3a-9cd5-7ceb92c658fe" ma:termSetId="09814cd3-568e-fe90-9814-8d621ff8fb84" ma:anchorId="fba54fb3-c3e1-fe81-a776-ca4b69148c4d" ma:open="true" ma:isKeyword="false">
      <xsd:complexType>
        <xsd:sequence>
          <xsd:element ref="pc:Terms" minOccurs="0" maxOccurs="1"/>
        </xsd:sequence>
      </xsd:complexType>
    </xsd:element>
    <xsd:element name="Checked" ma:index="26" nillable="true" ma:displayName="Checked" ma:default="1" ma:format="Dropdown" ma:internalName="Checked">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23a673d0-6c97-4602-af76-52d498a4d789"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f99478c0-ed80-4447-a958-2a9deb567b5a}" ma:internalName="TaxCatchAll" ma:showField="CatchAllData" ma:web="23a673d0-6c97-4602-af76-52d498a4d78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23a673d0-6c97-4602-af76-52d498a4d789">
      <UserInfo>
        <DisplayName/>
        <AccountId xsi:nil="true"/>
        <AccountType/>
      </UserInfo>
    </SharedWithUsers>
    <_ip_UnifiedCompliancePolicyUIAction xmlns="http://schemas.microsoft.com/sharepoint/v3" xsi:nil="true"/>
    <_ip_UnifiedCompliancePolicyProperties xmlns="http://schemas.microsoft.com/sharepoint/v3" xsi:nil="true"/>
    <TaxCatchAll xmlns="23a673d0-6c97-4602-af76-52d498a4d789" xsi:nil="true"/>
    <lcf76f155ced4ddcb4097134ff3c332f xmlns="8a220d04-cd4c-4a42-a0ef-10d364ba1cb5">
      <Terms xmlns="http://schemas.microsoft.com/office/infopath/2007/PartnerControls"/>
    </lcf76f155ced4ddcb4097134ff3c332f>
    <Checked xmlns="8a220d04-cd4c-4a42-a0ef-10d364ba1cb5">true</Checked>
  </documentManagement>
</p:properties>
</file>

<file path=customXml/itemProps1.xml><?xml version="1.0" encoding="utf-8"?>
<ds:datastoreItem xmlns:ds="http://schemas.openxmlformats.org/officeDocument/2006/customXml" ds:itemID="{7B2D488B-E846-4B07-9089-25C3DAE69195}">
  <ds:schemaRefs>
    <ds:schemaRef ds:uri="http://schemas.microsoft.com/sharepoint/v3/contenttype/forms"/>
  </ds:schemaRefs>
</ds:datastoreItem>
</file>

<file path=customXml/itemProps2.xml><?xml version="1.0" encoding="utf-8"?>
<ds:datastoreItem xmlns:ds="http://schemas.openxmlformats.org/officeDocument/2006/customXml" ds:itemID="{370A81B5-AEAB-4A5E-93F3-A0C439B01D0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8a220d04-cd4c-4a42-a0ef-10d364ba1cb5"/>
    <ds:schemaRef ds:uri="23a673d0-6c97-4602-af76-52d498a4d7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E04688A-8E61-4B6F-B39A-F934B423C1C9}">
  <ds:schemaRefs>
    <ds:schemaRef ds:uri="http://schemas.microsoft.com/office/infopath/2007/PartnerControls"/>
    <ds:schemaRef ds:uri="http://purl.org/dc/dcmitype/"/>
    <ds:schemaRef ds:uri="http://purl.org/dc/terms/"/>
    <ds:schemaRef ds:uri="http://schemas.microsoft.com/sharepoint/v3"/>
    <ds:schemaRef ds:uri="http://schemas.microsoft.com/office/2006/metadata/properties"/>
    <ds:schemaRef ds:uri="http://purl.org/dc/elements/1.1/"/>
    <ds:schemaRef ds:uri="8a220d04-cd4c-4a42-a0ef-10d364ba1cb5"/>
    <ds:schemaRef ds:uri="http://schemas.microsoft.com/office/2006/documentManagement/types"/>
    <ds:schemaRef ds:uri="http://schemas.openxmlformats.org/package/2006/metadata/core-properties"/>
    <ds:schemaRef ds:uri="23a673d0-6c97-4602-af76-52d498a4d789"/>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9543</TotalTime>
  <Words>1384</Words>
  <Application>Microsoft Office PowerPoint</Application>
  <PresentationFormat>Widescreen</PresentationFormat>
  <Paragraphs>168</Paragraphs>
  <Slides>29</Slides>
  <Notes>0</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29</vt:i4>
      </vt:variant>
    </vt:vector>
  </HeadingPairs>
  <TitlesOfParts>
    <vt:vector size="35" baseType="lpstr">
      <vt:lpstr>Arial</vt:lpstr>
      <vt:lpstr>Calibri</vt:lpstr>
      <vt:lpstr>Verdana</vt:lpstr>
      <vt:lpstr>Title screen</vt:lpstr>
      <vt:lpstr>Feature screens</vt:lpstr>
      <vt:lpstr>Content screens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Lee Guthrie</cp:lastModifiedBy>
  <cp:revision>1</cp:revision>
  <dcterms:created xsi:type="dcterms:W3CDTF">2021-11-10T12:13:40Z</dcterms:created>
  <dcterms:modified xsi:type="dcterms:W3CDTF">2023-01-30T15:08:32Z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0x01010089206D9CA9E20B449A2A1539CFDCD822</vt:lpwstr>
  </property>
  <property fmtid="{D5CDD505-2E9C-101B-9397-08002B2CF9AE}" pid="3" name="ComplianceAssetId">
    <vt:lpwstr/>
  </property>
  <property fmtid="{D5CDD505-2E9C-101B-9397-08002B2CF9AE}" pid="4" name="_ExtendedDescription">
    <vt:lpwstr/>
  </property>
  <property fmtid="{D5CDD505-2E9C-101B-9397-08002B2CF9AE}" pid="5" name="TriggerFlowInfo">
    <vt:lpwstr/>
  </property>
  <property fmtid="{D5CDD505-2E9C-101B-9397-08002B2CF9AE}" pid="6" name="Order">
    <vt:r8>202200</vt:r8>
  </property>
  <property fmtid="{D5CDD505-2E9C-101B-9397-08002B2CF9AE}" pid="7" name="xd_Signature">
    <vt:bool>false</vt:bool>
  </property>
  <property fmtid="{D5CDD505-2E9C-101B-9397-08002B2CF9AE}" pid="8" name="xd_ProgID">
    <vt:lpwstr/>
  </property>
  <property fmtid="{D5CDD505-2E9C-101B-9397-08002B2CF9AE}" pid="9" name="TemplateUrl">
    <vt:lpwstr/>
  </property>
  <property fmtid="{D5CDD505-2E9C-101B-9397-08002B2CF9AE}" pid="10" name="ArticulateGUID">
    <vt:lpwstr>1112E3F2-9F21-4281-B34F-18FF3618E9E6</vt:lpwstr>
  </property>
  <property fmtid="{D5CDD505-2E9C-101B-9397-08002B2CF9AE}" pid="11" name="ArticulatePath">
    <vt:lpwstr>https://ncfeorguk.sharepoint.com/sites/Axis_LTR/PROJECTS/029. V Certs/05. WORKSTREAMS/05. F&amp;C/Content Area 1 (SM)/CA 1 Repackaging/repackaged (in progress)/FC CA1 Lesson 2 PowerPoint</vt:lpwstr>
  </property>
  <property fmtid="{D5CDD505-2E9C-101B-9397-08002B2CF9AE}" pid="12" name="MediaServiceImageTags">
    <vt:lpwstr/>
  </property>
</Properties>
</file>