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95" r:id="rId5"/>
    <p:sldId id="296" r:id="rId6"/>
    <p:sldId id="299" r:id="rId7"/>
    <p:sldId id="308" r:id="rId8"/>
    <p:sldId id="320" r:id="rId9"/>
    <p:sldId id="309" r:id="rId10"/>
    <p:sldId id="332" r:id="rId11"/>
    <p:sldId id="310" r:id="rId12"/>
    <p:sldId id="322" r:id="rId13"/>
    <p:sldId id="317" r:id="rId14"/>
    <p:sldId id="321" r:id="rId15"/>
    <p:sldId id="329" r:id="rId16"/>
    <p:sldId id="323" r:id="rId17"/>
    <p:sldId id="331" r:id="rId18"/>
    <p:sldId id="34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F9D4"/>
    <a:srgbClr val="333333"/>
    <a:srgbClr val="A098FA"/>
    <a:srgbClr val="9F99FC"/>
    <a:srgbClr val="000000"/>
    <a:srgbClr val="86559E"/>
    <a:srgbClr val="C3D941"/>
    <a:srgbClr val="C0E134"/>
    <a:srgbClr val="E10832"/>
    <a:srgbClr val="4E06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AD5D85-F433-4C2A-AA16-9749BBA907F3}" v="5" dt="2025-09-25T14:03:01.4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9" autoAdjust="0"/>
    <p:restoredTop sz="65981" autoAdjust="0"/>
  </p:normalViewPr>
  <p:slideViewPr>
    <p:cSldViewPr snapToGrid="0">
      <p:cViewPr varScale="1">
        <p:scale>
          <a:sx n="41" d="100"/>
          <a:sy n="41" d="100"/>
        </p:scale>
        <p:origin x="1628"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 Mills" userId="6630170b-5158-4241-a927-77070f54099a" providerId="ADAL" clId="{DEAD5D85-F433-4C2A-AA16-9749BBA907F3}"/>
    <pc:docChg chg="undo custSel modSld">
      <pc:chgData name="Jack Mills" userId="6630170b-5158-4241-a927-77070f54099a" providerId="ADAL" clId="{DEAD5D85-F433-4C2A-AA16-9749BBA907F3}" dt="2025-10-02T11:27:05.552" v="537" actId="368"/>
      <pc:docMkLst>
        <pc:docMk/>
      </pc:docMkLst>
      <pc:sldChg chg="delSp mod delAnim modNotesTx">
        <pc:chgData name="Jack Mills" userId="6630170b-5158-4241-a927-77070f54099a" providerId="ADAL" clId="{DEAD5D85-F433-4C2A-AA16-9749BBA907F3}" dt="2025-09-25T14:29:53.074" v="488" actId="6549"/>
        <pc:sldMkLst>
          <pc:docMk/>
          <pc:sldMk cId="3766172904" sldId="295"/>
        </pc:sldMkLst>
      </pc:sldChg>
      <pc:sldChg chg="modSp mod">
        <pc:chgData name="Jack Mills" userId="6630170b-5158-4241-a927-77070f54099a" providerId="ADAL" clId="{DEAD5D85-F433-4C2A-AA16-9749BBA907F3}" dt="2025-09-25T14:29:28" v="487" actId="20577"/>
        <pc:sldMkLst>
          <pc:docMk/>
          <pc:sldMk cId="743246157" sldId="296"/>
        </pc:sldMkLst>
        <pc:spChg chg="mod">
          <ac:chgData name="Jack Mills" userId="6630170b-5158-4241-a927-77070f54099a" providerId="ADAL" clId="{DEAD5D85-F433-4C2A-AA16-9749BBA907F3}" dt="2025-09-25T14:29:28" v="487" actId="20577"/>
          <ac:spMkLst>
            <pc:docMk/>
            <pc:sldMk cId="743246157" sldId="296"/>
            <ac:spMk id="2" creationId="{A1ACAB01-F251-9542-941F-2E0FF9927BD4}"/>
          </ac:spMkLst>
        </pc:spChg>
      </pc:sldChg>
      <pc:sldChg chg="modSp mod modNotesTx">
        <pc:chgData name="Jack Mills" userId="6630170b-5158-4241-a927-77070f54099a" providerId="ADAL" clId="{DEAD5D85-F433-4C2A-AA16-9749BBA907F3}" dt="2025-09-25T14:30:01.193" v="489" actId="6549"/>
        <pc:sldMkLst>
          <pc:docMk/>
          <pc:sldMk cId="3484380438" sldId="299"/>
        </pc:sldMkLst>
        <pc:spChg chg="mod">
          <ac:chgData name="Jack Mills" userId="6630170b-5158-4241-a927-77070f54099a" providerId="ADAL" clId="{DEAD5D85-F433-4C2A-AA16-9749BBA907F3}" dt="2025-09-25T13:48:27.168" v="2" actId="255"/>
          <ac:spMkLst>
            <pc:docMk/>
            <pc:sldMk cId="3484380438" sldId="299"/>
            <ac:spMk id="2" creationId="{91AA0193-FEC3-6240-BDF9-33C9C4655126}"/>
          </ac:spMkLst>
        </pc:spChg>
        <pc:spChg chg="mod">
          <ac:chgData name="Jack Mills" userId="6630170b-5158-4241-a927-77070f54099a" providerId="ADAL" clId="{DEAD5D85-F433-4C2A-AA16-9749BBA907F3}" dt="2025-09-25T13:48:40.432" v="10" actId="20577"/>
          <ac:spMkLst>
            <pc:docMk/>
            <pc:sldMk cId="3484380438" sldId="299"/>
            <ac:spMk id="3" creationId="{F5914C87-A563-DD44-9E2C-69C4C9B82F6A}"/>
          </ac:spMkLst>
        </pc:spChg>
      </pc:sldChg>
      <pc:sldChg chg="modSp mod modNotesTx">
        <pc:chgData name="Jack Mills" userId="6630170b-5158-4241-a927-77070f54099a" providerId="ADAL" clId="{DEAD5D85-F433-4C2A-AA16-9749BBA907F3}" dt="2025-09-25T14:30:05.598" v="490" actId="6549"/>
        <pc:sldMkLst>
          <pc:docMk/>
          <pc:sldMk cId="356155535" sldId="308"/>
        </pc:sldMkLst>
        <pc:spChg chg="mod">
          <ac:chgData name="Jack Mills" userId="6630170b-5158-4241-a927-77070f54099a" providerId="ADAL" clId="{DEAD5D85-F433-4C2A-AA16-9749BBA907F3}" dt="2025-09-25T13:49:15.138" v="13" actId="20577"/>
          <ac:spMkLst>
            <pc:docMk/>
            <pc:sldMk cId="356155535" sldId="308"/>
            <ac:spMk id="2" creationId="{5E39CE4D-BD40-8B40-AE61-1B78B7EEE410}"/>
          </ac:spMkLst>
        </pc:spChg>
        <pc:spChg chg="mod">
          <ac:chgData name="Jack Mills" userId="6630170b-5158-4241-a927-77070f54099a" providerId="ADAL" clId="{DEAD5D85-F433-4C2A-AA16-9749BBA907F3}" dt="2025-09-25T13:52:09.346" v="27" actId="255"/>
          <ac:spMkLst>
            <pc:docMk/>
            <pc:sldMk cId="356155535" sldId="308"/>
            <ac:spMk id="3" creationId="{C17A058B-87A1-4242-87D3-B6D63FCF3E02}"/>
          </ac:spMkLst>
        </pc:spChg>
      </pc:sldChg>
      <pc:sldChg chg="modSp mod modNotes modNotesTx">
        <pc:chgData name="Jack Mills" userId="6630170b-5158-4241-a927-77070f54099a" providerId="ADAL" clId="{DEAD5D85-F433-4C2A-AA16-9749BBA907F3}" dt="2025-10-02T11:27:05.537" v="531" actId="368"/>
        <pc:sldMkLst>
          <pc:docMk/>
          <pc:sldMk cId="91721819" sldId="309"/>
        </pc:sldMkLst>
        <pc:spChg chg="mod">
          <ac:chgData name="Jack Mills" userId="6630170b-5158-4241-a927-77070f54099a" providerId="ADAL" clId="{DEAD5D85-F433-4C2A-AA16-9749BBA907F3}" dt="2025-09-25T13:55:29.914" v="110" actId="1076"/>
          <ac:spMkLst>
            <pc:docMk/>
            <pc:sldMk cId="91721819" sldId="309"/>
            <ac:spMk id="2" creationId="{6C1D50FE-FE34-6545-9541-6DB703605EFF}"/>
          </ac:spMkLst>
        </pc:spChg>
        <pc:spChg chg="mod">
          <ac:chgData name="Jack Mills" userId="6630170b-5158-4241-a927-77070f54099a" providerId="ADAL" clId="{DEAD5D85-F433-4C2A-AA16-9749BBA907F3}" dt="2025-09-25T13:54:11.661" v="43" actId="20577"/>
          <ac:spMkLst>
            <pc:docMk/>
            <pc:sldMk cId="91721819" sldId="309"/>
            <ac:spMk id="3" creationId="{56EBF97B-B7AD-8749-A02F-52E88F3C3862}"/>
          </ac:spMkLst>
        </pc:spChg>
      </pc:sldChg>
      <pc:sldChg chg="modSp mod modNotesTx">
        <pc:chgData name="Jack Mills" userId="6630170b-5158-4241-a927-77070f54099a" providerId="ADAL" clId="{DEAD5D85-F433-4C2A-AA16-9749BBA907F3}" dt="2025-09-25T14:31:14.946" v="522" actId="6549"/>
        <pc:sldMkLst>
          <pc:docMk/>
          <pc:sldMk cId="3214261291" sldId="310"/>
        </pc:sldMkLst>
        <pc:spChg chg="mod">
          <ac:chgData name="Jack Mills" userId="6630170b-5158-4241-a927-77070f54099a" providerId="ADAL" clId="{DEAD5D85-F433-4C2A-AA16-9749BBA907F3}" dt="2025-09-25T13:58:11.484" v="128" actId="20577"/>
          <ac:spMkLst>
            <pc:docMk/>
            <pc:sldMk cId="3214261291" sldId="310"/>
            <ac:spMk id="4" creationId="{8293D6E1-92ED-4876-AA80-1665D97B2B69}"/>
          </ac:spMkLst>
        </pc:spChg>
        <pc:spChg chg="mod">
          <ac:chgData name="Jack Mills" userId="6630170b-5158-4241-a927-77070f54099a" providerId="ADAL" clId="{DEAD5D85-F433-4C2A-AA16-9749BBA907F3}" dt="2025-09-25T13:58:28.217" v="131" actId="14100"/>
          <ac:spMkLst>
            <pc:docMk/>
            <pc:sldMk cId="3214261291" sldId="310"/>
            <ac:spMk id="5" creationId="{B3AA7C9C-E637-46A9-51EF-E0E43E4C3B3E}"/>
          </ac:spMkLst>
        </pc:spChg>
        <pc:spChg chg="mod">
          <ac:chgData name="Jack Mills" userId="6630170b-5158-4241-a927-77070f54099a" providerId="ADAL" clId="{DEAD5D85-F433-4C2A-AA16-9749BBA907F3}" dt="2025-09-25T14:00:12.513" v="152" actId="20577"/>
          <ac:spMkLst>
            <pc:docMk/>
            <pc:sldMk cId="3214261291" sldId="310"/>
            <ac:spMk id="7" creationId="{A4A4198A-AAB0-C59C-1F48-C56E529DA5DA}"/>
          </ac:spMkLst>
        </pc:spChg>
      </pc:sldChg>
      <pc:sldChg chg="modSp mod modNotes">
        <pc:chgData name="Jack Mills" userId="6630170b-5158-4241-a927-77070f54099a" providerId="ADAL" clId="{DEAD5D85-F433-4C2A-AA16-9749BBA907F3}" dt="2025-10-02T11:27:05.537" v="533" actId="368"/>
        <pc:sldMkLst>
          <pc:docMk/>
          <pc:sldMk cId="1907306727" sldId="317"/>
        </pc:sldMkLst>
        <pc:spChg chg="mod">
          <ac:chgData name="Jack Mills" userId="6630170b-5158-4241-a927-77070f54099a" providerId="ADAL" clId="{DEAD5D85-F433-4C2A-AA16-9749BBA907F3}" dt="2025-09-25T14:00:03.235" v="149" actId="1076"/>
          <ac:spMkLst>
            <pc:docMk/>
            <pc:sldMk cId="1907306727" sldId="317"/>
            <ac:spMk id="2" creationId="{5E39CE4D-BD40-8B40-AE61-1B78B7EEE410}"/>
          </ac:spMkLst>
        </pc:spChg>
        <pc:spChg chg="mod">
          <ac:chgData name="Jack Mills" userId="6630170b-5158-4241-a927-77070f54099a" providerId="ADAL" clId="{DEAD5D85-F433-4C2A-AA16-9749BBA907F3}" dt="2025-09-25T14:00:27.754" v="156" actId="20577"/>
          <ac:spMkLst>
            <pc:docMk/>
            <pc:sldMk cId="1907306727" sldId="317"/>
            <ac:spMk id="4" creationId="{C17A058B-87A1-4242-87D3-B6D63FCF3E02}"/>
          </ac:spMkLst>
        </pc:spChg>
      </pc:sldChg>
      <pc:sldChg chg="modSp mod modNotes modNotesTx">
        <pc:chgData name="Jack Mills" userId="6630170b-5158-4241-a927-77070f54099a" providerId="ADAL" clId="{DEAD5D85-F433-4C2A-AA16-9749BBA907F3}" dt="2025-10-02T11:27:05.521" v="529" actId="368"/>
        <pc:sldMkLst>
          <pc:docMk/>
          <pc:sldMk cId="865913969" sldId="320"/>
        </pc:sldMkLst>
        <pc:spChg chg="mod">
          <ac:chgData name="Jack Mills" userId="6630170b-5158-4241-a927-77070f54099a" providerId="ADAL" clId="{DEAD5D85-F433-4C2A-AA16-9749BBA907F3}" dt="2025-09-25T13:49:51.842" v="19" actId="255"/>
          <ac:spMkLst>
            <pc:docMk/>
            <pc:sldMk cId="865913969" sldId="320"/>
            <ac:spMk id="2" creationId="{5E39CE4D-BD40-8B40-AE61-1B78B7EEE410}"/>
          </ac:spMkLst>
        </pc:spChg>
        <pc:spChg chg="mod">
          <ac:chgData name="Jack Mills" userId="6630170b-5158-4241-a927-77070f54099a" providerId="ADAL" clId="{DEAD5D85-F433-4C2A-AA16-9749BBA907F3}" dt="2025-09-25T13:53:22.364" v="30" actId="20577"/>
          <ac:spMkLst>
            <pc:docMk/>
            <pc:sldMk cId="865913969" sldId="320"/>
            <ac:spMk id="3" creationId="{C17A058B-87A1-4242-87D3-B6D63FCF3E02}"/>
          </ac:spMkLst>
        </pc:spChg>
      </pc:sldChg>
      <pc:sldChg chg="delSp modSp mod modNotes">
        <pc:chgData name="Jack Mills" userId="6630170b-5158-4241-a927-77070f54099a" providerId="ADAL" clId="{DEAD5D85-F433-4C2A-AA16-9749BBA907F3}" dt="2025-10-02T11:27:05.552" v="535" actId="368"/>
        <pc:sldMkLst>
          <pc:docMk/>
          <pc:sldMk cId="2465461475" sldId="321"/>
        </pc:sldMkLst>
        <pc:spChg chg="mod">
          <ac:chgData name="Jack Mills" userId="6630170b-5158-4241-a927-77070f54099a" providerId="ADAL" clId="{DEAD5D85-F433-4C2A-AA16-9749BBA907F3}" dt="2025-09-25T14:03:23.729" v="245" actId="1076"/>
          <ac:spMkLst>
            <pc:docMk/>
            <pc:sldMk cId="2465461475" sldId="321"/>
            <ac:spMk id="2" creationId="{6C1D50FE-FE34-6545-9541-6DB703605EFF}"/>
          </ac:spMkLst>
        </pc:spChg>
        <pc:spChg chg="mod">
          <ac:chgData name="Jack Mills" userId="6630170b-5158-4241-a927-77070f54099a" providerId="ADAL" clId="{DEAD5D85-F433-4C2A-AA16-9749BBA907F3}" dt="2025-09-25T14:03:01.415" v="242"/>
          <ac:spMkLst>
            <pc:docMk/>
            <pc:sldMk cId="2465461475" sldId="321"/>
            <ac:spMk id="3" creationId="{56EBF97B-B7AD-8749-A02F-52E88F3C3862}"/>
          </ac:spMkLst>
        </pc:spChg>
      </pc:sldChg>
      <pc:sldChg chg="modSp mod modNotesTx">
        <pc:chgData name="Jack Mills" userId="6630170b-5158-4241-a927-77070f54099a" providerId="ADAL" clId="{DEAD5D85-F433-4C2A-AA16-9749BBA907F3}" dt="2025-09-25T14:31:17.824" v="523" actId="6549"/>
        <pc:sldMkLst>
          <pc:docMk/>
          <pc:sldMk cId="1440255269" sldId="322"/>
        </pc:sldMkLst>
        <pc:spChg chg="mod">
          <ac:chgData name="Jack Mills" userId="6630170b-5158-4241-a927-77070f54099a" providerId="ADAL" clId="{DEAD5D85-F433-4C2A-AA16-9749BBA907F3}" dt="2025-09-25T13:58:50.999" v="135" actId="14100"/>
          <ac:spMkLst>
            <pc:docMk/>
            <pc:sldMk cId="1440255269" sldId="322"/>
            <ac:spMk id="2" creationId="{E785FD7B-8ABB-A27E-3FEE-384E053DAE2C}"/>
          </ac:spMkLst>
        </pc:spChg>
        <pc:spChg chg="mod">
          <ac:chgData name="Jack Mills" userId="6630170b-5158-4241-a927-77070f54099a" providerId="ADAL" clId="{DEAD5D85-F433-4C2A-AA16-9749BBA907F3}" dt="2025-09-25T14:00:20.462" v="155" actId="20577"/>
          <ac:spMkLst>
            <pc:docMk/>
            <pc:sldMk cId="1440255269" sldId="322"/>
            <ac:spMk id="3" creationId="{F49BD90D-8CE0-4616-24FC-AE465EDB262C}"/>
          </ac:spMkLst>
        </pc:spChg>
        <pc:spChg chg="mod">
          <ac:chgData name="Jack Mills" userId="6630170b-5158-4241-a927-77070f54099a" providerId="ADAL" clId="{DEAD5D85-F433-4C2A-AA16-9749BBA907F3}" dt="2025-09-25T13:59:19.735" v="142" actId="255"/>
          <ac:spMkLst>
            <pc:docMk/>
            <pc:sldMk cId="1440255269" sldId="322"/>
            <ac:spMk id="4" creationId="{FC36FCED-4278-9CEF-2B0D-7DBCC8D07B1F}"/>
          </ac:spMkLst>
        </pc:spChg>
        <pc:picChg chg="mod">
          <ac:chgData name="Jack Mills" userId="6630170b-5158-4241-a927-77070f54099a" providerId="ADAL" clId="{DEAD5D85-F433-4C2A-AA16-9749BBA907F3}" dt="2025-09-25T13:59:08.182" v="141" actId="1076"/>
          <ac:picMkLst>
            <pc:docMk/>
            <pc:sldMk cId="1440255269" sldId="322"/>
            <ac:picMk id="6" creationId="{EF9833BE-30AA-976A-0328-D1499E615A6E}"/>
          </ac:picMkLst>
        </pc:picChg>
      </pc:sldChg>
      <pc:sldChg chg="modSp mod modNotesTx">
        <pc:chgData name="Jack Mills" userId="6630170b-5158-4241-a927-77070f54099a" providerId="ADAL" clId="{DEAD5D85-F433-4C2A-AA16-9749BBA907F3}" dt="2025-09-25T14:31:33.185" v="526" actId="6549"/>
        <pc:sldMkLst>
          <pc:docMk/>
          <pc:sldMk cId="2850275334" sldId="323"/>
        </pc:sldMkLst>
        <pc:spChg chg="mod">
          <ac:chgData name="Jack Mills" userId="6630170b-5158-4241-a927-77070f54099a" providerId="ADAL" clId="{DEAD5D85-F433-4C2A-AA16-9749BBA907F3}" dt="2025-09-25T14:05:25.592" v="274" actId="1076"/>
          <ac:spMkLst>
            <pc:docMk/>
            <pc:sldMk cId="2850275334" sldId="323"/>
            <ac:spMk id="2" creationId="{5E39CE4D-BD40-8B40-AE61-1B78B7EEE410}"/>
          </ac:spMkLst>
        </pc:spChg>
        <pc:spChg chg="mod">
          <ac:chgData name="Jack Mills" userId="6630170b-5158-4241-a927-77070f54099a" providerId="ADAL" clId="{DEAD5D85-F433-4C2A-AA16-9749BBA907F3}" dt="2025-09-25T14:10:36.454" v="298" actId="255"/>
          <ac:spMkLst>
            <pc:docMk/>
            <pc:sldMk cId="2850275334" sldId="323"/>
            <ac:spMk id="3" creationId="{C17A058B-87A1-4242-87D3-B6D63FCF3E02}"/>
          </ac:spMkLst>
        </pc:spChg>
      </pc:sldChg>
      <pc:sldChg chg="modSp mod modNotesTx">
        <pc:chgData name="Jack Mills" userId="6630170b-5158-4241-a927-77070f54099a" providerId="ADAL" clId="{DEAD5D85-F433-4C2A-AA16-9749BBA907F3}" dt="2025-09-25T14:31:29.797" v="524" actId="6549"/>
        <pc:sldMkLst>
          <pc:docMk/>
          <pc:sldMk cId="3806355406" sldId="329"/>
        </pc:sldMkLst>
        <pc:spChg chg="mod">
          <ac:chgData name="Jack Mills" userId="6630170b-5158-4241-a927-77070f54099a" providerId="ADAL" clId="{DEAD5D85-F433-4C2A-AA16-9749BBA907F3}" dt="2025-09-25T14:04:04.953" v="258" actId="1076"/>
          <ac:spMkLst>
            <pc:docMk/>
            <pc:sldMk cId="3806355406" sldId="329"/>
            <ac:spMk id="2" creationId="{516DB650-4DC1-3629-4C10-15BDF3480341}"/>
          </ac:spMkLst>
        </pc:spChg>
        <pc:spChg chg="mod">
          <ac:chgData name="Jack Mills" userId="6630170b-5158-4241-a927-77070f54099a" providerId="ADAL" clId="{DEAD5D85-F433-4C2A-AA16-9749BBA907F3}" dt="2025-09-25T14:03:56.013" v="257" actId="6549"/>
          <ac:spMkLst>
            <pc:docMk/>
            <pc:sldMk cId="3806355406" sldId="329"/>
            <ac:spMk id="4" creationId="{0E296209-1FCA-D8A5-3EA9-7E1637E0F6F8}"/>
          </ac:spMkLst>
        </pc:spChg>
      </pc:sldChg>
      <pc:sldChg chg="modSp mod modNotes">
        <pc:chgData name="Jack Mills" userId="6630170b-5158-4241-a927-77070f54099a" providerId="ADAL" clId="{DEAD5D85-F433-4C2A-AA16-9749BBA907F3}" dt="2025-10-02T11:27:05.552" v="537" actId="368"/>
        <pc:sldMkLst>
          <pc:docMk/>
          <pc:sldMk cId="2961102838" sldId="331"/>
        </pc:sldMkLst>
        <pc:spChg chg="mod">
          <ac:chgData name="Jack Mills" userId="6630170b-5158-4241-a927-77070f54099a" providerId="ADAL" clId="{DEAD5D85-F433-4C2A-AA16-9749BBA907F3}" dt="2025-09-25T14:10:57.436" v="300" actId="255"/>
          <ac:spMkLst>
            <pc:docMk/>
            <pc:sldMk cId="2961102838" sldId="331"/>
            <ac:spMk id="2" creationId="{22AE93E5-E7B4-87A4-63F6-82812F9D31DC}"/>
          </ac:spMkLst>
        </pc:spChg>
        <pc:spChg chg="mod">
          <ac:chgData name="Jack Mills" userId="6630170b-5158-4241-a927-77070f54099a" providerId="ADAL" clId="{DEAD5D85-F433-4C2A-AA16-9749BBA907F3}" dt="2025-09-25T14:11:11.731" v="302" actId="33524"/>
          <ac:spMkLst>
            <pc:docMk/>
            <pc:sldMk cId="2961102838" sldId="331"/>
            <ac:spMk id="3" creationId="{44481AE0-22E2-3DC7-58D6-02700FDA9727}"/>
          </ac:spMkLst>
        </pc:spChg>
      </pc:sldChg>
      <pc:sldChg chg="delSp modSp mod modNotesTx">
        <pc:chgData name="Jack Mills" userId="6630170b-5158-4241-a927-77070f54099a" providerId="ADAL" clId="{DEAD5D85-F433-4C2A-AA16-9749BBA907F3}" dt="2025-09-25T14:31:12.345" v="521" actId="6549"/>
        <pc:sldMkLst>
          <pc:docMk/>
          <pc:sldMk cId="2459395834" sldId="332"/>
        </pc:sldMkLst>
        <pc:spChg chg="mod">
          <ac:chgData name="Jack Mills" userId="6630170b-5158-4241-a927-77070f54099a" providerId="ADAL" clId="{DEAD5D85-F433-4C2A-AA16-9749BBA907F3}" dt="2025-09-25T13:55:19.228" v="109" actId="1076"/>
          <ac:spMkLst>
            <pc:docMk/>
            <pc:sldMk cId="2459395834" sldId="332"/>
            <ac:spMk id="2" creationId="{036B4EC8-7BDB-D2AE-CCAA-F5737307A6A8}"/>
          </ac:spMkLst>
        </pc:spChg>
        <pc:spChg chg="mod">
          <ac:chgData name="Jack Mills" userId="6630170b-5158-4241-a927-77070f54099a" providerId="ADAL" clId="{DEAD5D85-F433-4C2A-AA16-9749BBA907F3}" dt="2025-09-25T13:56:24.934" v="119" actId="1076"/>
          <ac:spMkLst>
            <pc:docMk/>
            <pc:sldMk cId="2459395834" sldId="332"/>
            <ac:spMk id="4" creationId="{7AB725F1-A6F6-0F5B-F373-EA86AEEA167C}"/>
          </ac:spMkLst>
        </pc:spChg>
      </pc:sldChg>
      <pc:sldChg chg="delSp modSp mod delAnim modNotesTx">
        <pc:chgData name="Jack Mills" userId="6630170b-5158-4241-a927-77070f54099a" providerId="ADAL" clId="{DEAD5D85-F433-4C2A-AA16-9749BBA907F3}" dt="2025-09-25T14:31:42.573" v="527" actId="6549"/>
        <pc:sldMkLst>
          <pc:docMk/>
          <pc:sldMk cId="2635824020" sldId="346"/>
        </pc:sldMkLst>
        <pc:spChg chg="mod">
          <ac:chgData name="Jack Mills" userId="6630170b-5158-4241-a927-77070f54099a" providerId="ADAL" clId="{DEAD5D85-F433-4C2A-AA16-9749BBA907F3}" dt="2025-09-25T14:11:51.758" v="304" actId="20577"/>
          <ac:spMkLst>
            <pc:docMk/>
            <pc:sldMk cId="2635824020" sldId="346"/>
            <ac:spMk id="2" creationId="{F1BEA396-5951-CD41-BAB8-EAC61C170ABD}"/>
          </ac:spMkLst>
        </pc:spChg>
      </pc:sldChg>
    </pc:docChg>
  </pc:docChgLst>
  <pc:docChgLst>
    <pc:chgData name="Jayne Foster" userId="S::jaynefoster@ncfe.org.uk::322b539b-b45d-4ca2-914a-fe9bcf677034" providerId="AD" clId="Web-{0BF4525C-7C96-BB48-287A-012EA91E174F}"/>
    <pc:docChg chg="delSld">
      <pc:chgData name="Jayne Foster" userId="S::jaynefoster@ncfe.org.uk::322b539b-b45d-4ca2-914a-fe9bcf677034" providerId="AD" clId="Web-{0BF4525C-7C96-BB48-287A-012EA91E174F}" dt="2025-09-23T16:43:52.585" v="9"/>
      <pc:docMkLst>
        <pc:docMk/>
      </pc:docMkLst>
      <pc:sldChg chg="del">
        <pc:chgData name="Jayne Foster" userId="S::jaynefoster@ncfe.org.uk::322b539b-b45d-4ca2-914a-fe9bcf677034" providerId="AD" clId="Web-{0BF4525C-7C96-BB48-287A-012EA91E174F}" dt="2025-09-23T16:43:44.101" v="3"/>
        <pc:sldMkLst>
          <pc:docMk/>
          <pc:sldMk cId="829687338" sldId="297"/>
        </pc:sldMkLst>
      </pc:sldChg>
      <pc:sldChg chg="del">
        <pc:chgData name="Jayne Foster" userId="S::jaynefoster@ncfe.org.uk::322b539b-b45d-4ca2-914a-fe9bcf677034" providerId="AD" clId="Web-{0BF4525C-7C96-BB48-287A-012EA91E174F}" dt="2025-09-23T16:43:43.397" v="2"/>
        <pc:sldMkLst>
          <pc:docMk/>
          <pc:sldMk cId="900821060" sldId="298"/>
        </pc:sldMkLst>
      </pc:sldChg>
      <pc:sldChg chg="del">
        <pc:chgData name="Jayne Foster" userId="S::jaynefoster@ncfe.org.uk::322b539b-b45d-4ca2-914a-fe9bcf677034" providerId="AD" clId="Web-{0BF4525C-7C96-BB48-287A-012EA91E174F}" dt="2025-09-23T16:43:46.319" v="5"/>
        <pc:sldMkLst>
          <pc:docMk/>
          <pc:sldMk cId="3017786153" sldId="311"/>
        </pc:sldMkLst>
      </pc:sldChg>
      <pc:sldChg chg="del">
        <pc:chgData name="Jayne Foster" userId="S::jaynefoster@ncfe.org.uk::322b539b-b45d-4ca2-914a-fe9bcf677034" providerId="AD" clId="Web-{0BF4525C-7C96-BB48-287A-012EA91E174F}" dt="2025-09-23T16:43:47.319" v="6"/>
        <pc:sldMkLst>
          <pc:docMk/>
          <pc:sldMk cId="203692753" sldId="312"/>
        </pc:sldMkLst>
      </pc:sldChg>
      <pc:sldChg chg="del">
        <pc:chgData name="Jayne Foster" userId="S::jaynefoster@ncfe.org.uk::322b539b-b45d-4ca2-914a-fe9bcf677034" providerId="AD" clId="Web-{0BF4525C-7C96-BB48-287A-012EA91E174F}" dt="2025-09-23T16:43:51.070" v="8"/>
        <pc:sldMkLst>
          <pc:docMk/>
          <pc:sldMk cId="608193236" sldId="313"/>
        </pc:sldMkLst>
      </pc:sldChg>
      <pc:sldChg chg="del">
        <pc:chgData name="Jayne Foster" userId="S::jaynefoster@ncfe.org.uk::322b539b-b45d-4ca2-914a-fe9bcf677034" providerId="AD" clId="Web-{0BF4525C-7C96-BB48-287A-012EA91E174F}" dt="2025-09-23T16:43:52.585" v="9"/>
        <pc:sldMkLst>
          <pc:docMk/>
          <pc:sldMk cId="2362885837" sldId="314"/>
        </pc:sldMkLst>
      </pc:sldChg>
      <pc:sldChg chg="del">
        <pc:chgData name="Jayne Foster" userId="S::jaynefoster@ncfe.org.uk::322b539b-b45d-4ca2-914a-fe9bcf677034" providerId="AD" clId="Web-{0BF4525C-7C96-BB48-287A-012EA91E174F}" dt="2025-09-23T16:43:48.413" v="7"/>
        <pc:sldMkLst>
          <pc:docMk/>
          <pc:sldMk cId="1670093452" sldId="316"/>
        </pc:sldMkLst>
      </pc:sldChg>
      <pc:sldChg chg="del">
        <pc:chgData name="Jayne Foster" userId="S::jaynefoster@ncfe.org.uk::322b539b-b45d-4ca2-914a-fe9bcf677034" providerId="AD" clId="Web-{0BF4525C-7C96-BB48-287A-012EA91E174F}" dt="2025-09-23T16:43:41.319" v="0"/>
        <pc:sldMkLst>
          <pc:docMk/>
          <pc:sldMk cId="1901410109" sldId="324"/>
        </pc:sldMkLst>
      </pc:sldChg>
      <pc:sldChg chg="del">
        <pc:chgData name="Jayne Foster" userId="S::jaynefoster@ncfe.org.uk::322b539b-b45d-4ca2-914a-fe9bcf677034" providerId="AD" clId="Web-{0BF4525C-7C96-BB48-287A-012EA91E174F}" dt="2025-09-23T16:43:42.507" v="1"/>
        <pc:sldMkLst>
          <pc:docMk/>
          <pc:sldMk cId="915148768" sldId="325"/>
        </pc:sldMkLst>
      </pc:sldChg>
      <pc:sldChg chg="del">
        <pc:chgData name="Jayne Foster" userId="S::jaynefoster@ncfe.org.uk::322b539b-b45d-4ca2-914a-fe9bcf677034" providerId="AD" clId="Web-{0BF4525C-7C96-BB48-287A-012EA91E174F}" dt="2025-09-23T16:43:44.991" v="4"/>
        <pc:sldMkLst>
          <pc:docMk/>
          <pc:sldMk cId="3460552976" sldId="327"/>
        </pc:sldMkLst>
      </pc:sldChg>
    </pc:docChg>
  </pc:docChgLst>
  <pc:docChgLst>
    <pc:chgData name="Jayne Foster" userId="S::jaynefoster@ncfe.org.uk::322b539b-b45d-4ca2-914a-fe9bcf677034" providerId="AD" clId="Web-{D54E3814-D850-7C5D-8350-DED090653160}"/>
    <pc:docChg chg="delSld">
      <pc:chgData name="Jayne Foster" userId="S::jaynefoster@ncfe.org.uk::322b539b-b45d-4ca2-914a-fe9bcf677034" providerId="AD" clId="Web-{D54E3814-D850-7C5D-8350-DED090653160}" dt="2025-09-23T12:11:32.501" v="0"/>
      <pc:docMkLst>
        <pc:docMk/>
      </pc:docMkLst>
      <pc:sldChg chg="del">
        <pc:chgData name="Jayne Foster" userId="S::jaynefoster@ncfe.org.uk::322b539b-b45d-4ca2-914a-fe9bcf677034" providerId="AD" clId="Web-{D54E3814-D850-7C5D-8350-DED090653160}" dt="2025-09-23T12:11:32.501" v="0"/>
        <pc:sldMkLst>
          <pc:docMk/>
          <pc:sldMk cId="1746706091" sldId="33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B9AF5-BDC3-5149-8258-94ECD5910617}" type="datetimeFigureOut">
              <a:rPr lang="en-US" smtClean="0"/>
              <a:pPr/>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93B43-E0F0-0046-9DDF-056EE0E9CC27}" type="slidenum">
              <a:rPr lang="en-US" smtClean="0"/>
              <a:pPr/>
              <a:t>‹#›</a:t>
            </a:fld>
            <a:endParaRPr lang="en-US"/>
          </a:p>
        </p:txBody>
      </p:sp>
    </p:spTree>
    <p:extLst>
      <p:ext uri="{BB962C8B-B14F-4D97-AF65-F5344CB8AC3E}">
        <p14:creationId xmlns:p14="http://schemas.microsoft.com/office/powerpoint/2010/main" val="68513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a:t>
            </a:fld>
            <a:endParaRPr lang="en-US"/>
          </a:p>
        </p:txBody>
      </p:sp>
    </p:spTree>
    <p:extLst>
      <p:ext uri="{BB962C8B-B14F-4D97-AF65-F5344CB8AC3E}">
        <p14:creationId xmlns:p14="http://schemas.microsoft.com/office/powerpoint/2010/main" val="303290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10</a:t>
            </a:fld>
            <a:endParaRPr lang="en-US"/>
          </a:p>
        </p:txBody>
      </p:sp>
    </p:spTree>
    <p:extLst>
      <p:ext uri="{BB962C8B-B14F-4D97-AF65-F5344CB8AC3E}">
        <p14:creationId xmlns:p14="http://schemas.microsoft.com/office/powerpoint/2010/main" val="2340299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11</a:t>
            </a:fld>
            <a:endParaRPr lang="en-US"/>
          </a:p>
        </p:txBody>
      </p:sp>
    </p:spTree>
    <p:extLst>
      <p:ext uri="{BB962C8B-B14F-4D97-AF65-F5344CB8AC3E}">
        <p14:creationId xmlns:p14="http://schemas.microsoft.com/office/powerpoint/2010/main" val="2769338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12</a:t>
            </a:fld>
            <a:endParaRPr lang="en-US"/>
          </a:p>
        </p:txBody>
      </p:sp>
    </p:spTree>
    <p:extLst>
      <p:ext uri="{BB962C8B-B14F-4D97-AF65-F5344CB8AC3E}">
        <p14:creationId xmlns:p14="http://schemas.microsoft.com/office/powerpoint/2010/main" val="333702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13</a:t>
            </a:fld>
            <a:endParaRPr lang="en-US"/>
          </a:p>
        </p:txBody>
      </p:sp>
    </p:spTree>
    <p:extLst>
      <p:ext uri="{BB962C8B-B14F-4D97-AF65-F5344CB8AC3E}">
        <p14:creationId xmlns:p14="http://schemas.microsoft.com/office/powerpoint/2010/main" val="205214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14</a:t>
            </a:fld>
            <a:endParaRPr lang="en-US"/>
          </a:p>
        </p:txBody>
      </p:sp>
    </p:spTree>
    <p:extLst>
      <p:ext uri="{BB962C8B-B14F-4D97-AF65-F5344CB8AC3E}">
        <p14:creationId xmlns:p14="http://schemas.microsoft.com/office/powerpoint/2010/main" val="2571169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15</a:t>
            </a:fld>
            <a:endParaRPr lang="en-US"/>
          </a:p>
        </p:txBody>
      </p:sp>
    </p:spTree>
    <p:extLst>
      <p:ext uri="{BB962C8B-B14F-4D97-AF65-F5344CB8AC3E}">
        <p14:creationId xmlns:p14="http://schemas.microsoft.com/office/powerpoint/2010/main" val="3590597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2</a:t>
            </a:fld>
            <a:endParaRPr lang="en-US"/>
          </a:p>
        </p:txBody>
      </p:sp>
    </p:spTree>
    <p:extLst>
      <p:ext uri="{BB962C8B-B14F-4D97-AF65-F5344CB8AC3E}">
        <p14:creationId xmlns:p14="http://schemas.microsoft.com/office/powerpoint/2010/main" val="2850038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3</a:t>
            </a:fld>
            <a:endParaRPr lang="en-US"/>
          </a:p>
        </p:txBody>
      </p:sp>
    </p:spTree>
    <p:extLst>
      <p:ext uri="{BB962C8B-B14F-4D97-AF65-F5344CB8AC3E}">
        <p14:creationId xmlns:p14="http://schemas.microsoft.com/office/powerpoint/2010/main" val="277297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4</a:t>
            </a:fld>
            <a:endParaRPr lang="en-US"/>
          </a:p>
        </p:txBody>
      </p:sp>
    </p:spTree>
    <p:extLst>
      <p:ext uri="{BB962C8B-B14F-4D97-AF65-F5344CB8AC3E}">
        <p14:creationId xmlns:p14="http://schemas.microsoft.com/office/powerpoint/2010/main" val="1801835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5</a:t>
            </a:fld>
            <a:endParaRPr lang="en-US"/>
          </a:p>
        </p:txBody>
      </p:sp>
    </p:spTree>
    <p:extLst>
      <p:ext uri="{BB962C8B-B14F-4D97-AF65-F5344CB8AC3E}">
        <p14:creationId xmlns:p14="http://schemas.microsoft.com/office/powerpoint/2010/main" val="48588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6</a:t>
            </a:fld>
            <a:endParaRPr lang="en-US"/>
          </a:p>
        </p:txBody>
      </p:sp>
    </p:spTree>
    <p:extLst>
      <p:ext uri="{BB962C8B-B14F-4D97-AF65-F5344CB8AC3E}">
        <p14:creationId xmlns:p14="http://schemas.microsoft.com/office/powerpoint/2010/main" val="1557865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773F3-1985-D64D-5700-8B14758475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1112DD-5A44-5C6A-6A1E-D147B5507A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5AAAAB-A05B-28AE-2B00-8DD1461BF330}"/>
              </a:ext>
            </a:extLst>
          </p:cNvPr>
          <p:cNvSpPr>
            <a:spLocks noGrp="1"/>
          </p:cNvSpPr>
          <p:nvPr>
            <p:ph type="body" idx="1"/>
          </p:nvPr>
        </p:nvSpPr>
        <p:spPr/>
        <p:txBody>
          <a:bodyPr/>
          <a:lstStyle/>
          <a:p>
            <a:endParaRPr lang="en-US" dirty="0">
              <a:ea typeface="Calibri"/>
              <a:cs typeface="Calibri"/>
            </a:endParaRPr>
          </a:p>
        </p:txBody>
      </p:sp>
      <p:sp>
        <p:nvSpPr>
          <p:cNvPr id="4" name="Slide Number Placeholder 3">
            <a:extLst>
              <a:ext uri="{FF2B5EF4-FFF2-40B4-BE49-F238E27FC236}">
                <a16:creationId xmlns:a16="http://schemas.microsoft.com/office/drawing/2014/main" id="{A3686B37-F1E0-7784-0395-FBFEEBC71048}"/>
              </a:ext>
            </a:extLst>
          </p:cNvPr>
          <p:cNvSpPr>
            <a:spLocks noGrp="1"/>
          </p:cNvSpPr>
          <p:nvPr>
            <p:ph type="sldNum" sz="quarter" idx="5"/>
          </p:nvPr>
        </p:nvSpPr>
        <p:spPr/>
        <p:txBody>
          <a:bodyPr/>
          <a:lstStyle/>
          <a:p>
            <a:fld id="{ED193B43-E0F0-0046-9DDF-056EE0E9CC27}" type="slidenum">
              <a:rPr lang="en-US" smtClean="0"/>
              <a:pPr/>
              <a:t>7</a:t>
            </a:fld>
            <a:endParaRPr lang="en-US"/>
          </a:p>
        </p:txBody>
      </p:sp>
    </p:spTree>
    <p:extLst>
      <p:ext uri="{BB962C8B-B14F-4D97-AF65-F5344CB8AC3E}">
        <p14:creationId xmlns:p14="http://schemas.microsoft.com/office/powerpoint/2010/main" val="3877883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8</a:t>
            </a:fld>
            <a:endParaRPr lang="en-US"/>
          </a:p>
        </p:txBody>
      </p:sp>
    </p:spTree>
    <p:extLst>
      <p:ext uri="{BB962C8B-B14F-4D97-AF65-F5344CB8AC3E}">
        <p14:creationId xmlns:p14="http://schemas.microsoft.com/office/powerpoint/2010/main" val="3521539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9</a:t>
            </a:fld>
            <a:endParaRPr lang="en-US"/>
          </a:p>
        </p:txBody>
      </p:sp>
    </p:spTree>
    <p:extLst>
      <p:ext uri="{BB962C8B-B14F-4D97-AF65-F5344CB8AC3E}">
        <p14:creationId xmlns:p14="http://schemas.microsoft.com/office/powerpoint/2010/main" val="28347410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A098FA"/>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4570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402113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319133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78F9D4"/>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4853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4"/>
          </a:xfrm>
          <a:prstGeom prst="rect">
            <a:avLst/>
          </a:prstGeom>
        </p:spPr>
      </p:pic>
      <p:sp>
        <p:nvSpPr>
          <p:cNvPr id="2" name="Title 1"/>
          <p:cNvSpPr>
            <a:spLocks noGrp="1"/>
          </p:cNvSpPr>
          <p:nvPr>
            <p:ph type="title" hasCustomPrompt="1"/>
          </p:nvPr>
        </p:nvSpPr>
        <p:spPr>
          <a:xfrm>
            <a:off x="634240" y="2770690"/>
            <a:ext cx="850976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72743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4"/>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19454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3"/>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u="none" strike="noStrike">
                <a:solidFill>
                  <a:srgbClr val="333333"/>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0638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1134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648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7560000" cy="540000"/>
          </a:xfrm>
          <a:prstGeom prst="rect">
            <a:avLst/>
          </a:prstGeom>
        </p:spPr>
        <p:txBody>
          <a:bodyPr>
            <a:noAutofit/>
          </a:bodyPr>
          <a:lstStyle>
            <a:lvl1pPr>
              <a:defRPr sz="3400" b="1">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161048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828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7422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20" y="0"/>
            <a:ext cx="12207599" cy="6866774"/>
          </a:xfrm>
          <a:prstGeom prst="rect">
            <a:avLst/>
          </a:prstGeom>
        </p:spPr>
      </p:pic>
      <p:sp>
        <p:nvSpPr>
          <p:cNvPr id="7" name="Title 1"/>
          <p:cNvSpPr>
            <a:spLocks noGrp="1"/>
          </p:cNvSpPr>
          <p:nvPr>
            <p:ph type="title"/>
          </p:nvPr>
        </p:nvSpPr>
        <p:spPr>
          <a:xfrm>
            <a:off x="431999" y="1196203"/>
            <a:ext cx="792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2879574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039509"/>
      </p:ext>
    </p:extLst>
  </p:cSld>
  <p:clrMap bg1="lt1" tx1="dk1" bg2="lt2" tx2="dk2" accent1="accent1" accent2="accent2" accent3="accent3" accent4="accent4" accent5="accent5" accent6="accent6" hlink="hlink" folHlink="folHlink"/>
  <p:sldLayoutIdLst>
    <p:sldLayoutId id="2147483650" r:id="rId1"/>
    <p:sldLayoutId id="2147483690" r:id="rId2"/>
    <p:sldLayoutId id="2147483676" r:id="rId3"/>
    <p:sldLayoutId id="2147483682" r:id="rId4"/>
    <p:sldLayoutId id="2147483683" r:id="rId5"/>
    <p:sldLayoutId id="2147483673" r:id="rId6"/>
    <p:sldLayoutId id="2147483684" r:id="rId7"/>
    <p:sldLayoutId id="2147483688" r:id="rId8"/>
    <p:sldLayoutId id="2147483689"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1.png"/><Relationship Id="rId5" Type="http://schemas.openxmlformats.org/officeDocument/2006/relationships/image" Target="../media/image12.jpe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dirty="0">
                <a:latin typeface="Verdana"/>
                <a:ea typeface="Verdana"/>
              </a:rPr>
              <a:t>Standardisation Training 2025/26</a:t>
            </a:r>
            <a:endParaRPr lang="en-US" dirty="0"/>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chemeClr val="bg1"/>
                </a:solidFill>
                <a:latin typeface="Arial"/>
                <a:cs typeface="Arial"/>
              </a:rPr>
              <a:t>Version 1.1   |   October 2025</a:t>
            </a:r>
            <a:endParaRPr lang="en-US" sz="1600">
              <a:solidFill>
                <a:schemeClr val="bg1"/>
              </a:solidFill>
              <a:latin typeface="Arial"/>
              <a:cs typeface="Arial"/>
            </a:endParaRPr>
          </a:p>
        </p:txBody>
      </p:sp>
    </p:spTree>
    <p:extLst>
      <p:ext uri="{BB962C8B-B14F-4D97-AF65-F5344CB8AC3E}">
        <p14:creationId xmlns:p14="http://schemas.microsoft.com/office/powerpoint/2010/main" val="3766172904"/>
      </p:ext>
    </p:extLst>
  </p:cSld>
  <p:clrMapOvr>
    <a:masterClrMapping/>
  </p:clrMapOvr>
  <mc:AlternateContent xmlns:mc="http://schemas.openxmlformats.org/markup-compatibility/2006" xmlns:p14="http://schemas.microsoft.com/office/powerpoint/2010/main">
    <mc:Choice Requires="p14">
      <p:transition spd="slow" p14:dur="2000" advTm="12096"/>
    </mc:Choice>
    <mc:Fallback xmlns="">
      <p:transition spd="slow" advTm="12096"/>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a:xfrm>
            <a:off x="276371" y="1159627"/>
            <a:ext cx="7560000" cy="540000"/>
          </a:xfrm>
        </p:spPr>
        <p:txBody>
          <a:bodyPr/>
          <a:lstStyle/>
          <a:p>
            <a:r>
              <a:rPr lang="en-US" sz="3200" dirty="0">
                <a:latin typeface="Arial" panose="020B0604020202020204" pitchFamily="34" charset="0"/>
                <a:cs typeface="Arial" panose="020B0604020202020204" pitchFamily="34" charset="0"/>
              </a:rPr>
              <a:t>Activity 1</a:t>
            </a:r>
          </a:p>
        </p:txBody>
      </p:sp>
      <p:sp>
        <p:nvSpPr>
          <p:cNvPr id="4" name="Text Placeholder 2">
            <a:extLst>
              <a:ext uri="{FF2B5EF4-FFF2-40B4-BE49-F238E27FC236}">
                <a16:creationId xmlns:a16="http://schemas.microsoft.com/office/drawing/2014/main" id="{C17A058B-87A1-4242-87D3-B6D63FCF3E02}"/>
              </a:ext>
            </a:extLst>
          </p:cNvPr>
          <p:cNvSpPr>
            <a:spLocks noGrp="1"/>
          </p:cNvSpPr>
          <p:nvPr/>
        </p:nvSpPr>
        <p:spPr>
          <a:xfrm>
            <a:off x="276371" y="2161771"/>
            <a:ext cx="11340000" cy="4064000"/>
          </a:xfrm>
          <a:prstGeom prst="rect">
            <a:avLst/>
          </a:prstGeom>
        </p:spPr>
        <p:txBody>
          <a:bodyPr lIns="91440" tIns="45720" rIns="91440" bIns="45720" anchor="t"/>
          <a:lstStyle>
            <a:lvl1pPr marL="0" indent="0" algn="l" defTabSz="914400" rtl="0" eaLnBrk="1" latinLnBrk="0" hangingPunct="1">
              <a:lnSpc>
                <a:spcPct val="90000"/>
              </a:lnSpc>
              <a:spcBef>
                <a:spcPts val="1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a:buNone/>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latin typeface="Arial"/>
                <a:cs typeface="Arial"/>
              </a:rPr>
              <a:t>Proceed to mark sample 1.</a:t>
            </a:r>
            <a:endParaRPr lang="en-US" dirty="0"/>
          </a:p>
          <a:p>
            <a:r>
              <a:rPr lang="en-US" dirty="0">
                <a:latin typeface="Arial"/>
                <a:cs typeface="Arial"/>
              </a:rPr>
              <a:t>Pause the video here until you have completed your marking.</a:t>
            </a:r>
            <a:endParaRPr lang="en-US" dirty="0"/>
          </a:p>
        </p:txBody>
      </p:sp>
      <p:pic>
        <p:nvPicPr>
          <p:cNvPr id="5" name="Audio 4">
            <a:hlinkClick r:id="" action="ppaction://media"/>
            <a:extLst>
              <a:ext uri="{FF2B5EF4-FFF2-40B4-BE49-F238E27FC236}">
                <a16:creationId xmlns:a16="http://schemas.microsoft.com/office/drawing/2014/main" id="{62FD7377-F9B6-A421-719D-A5988FAE2BE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907306727"/>
      </p:ext>
    </p:extLst>
  </p:cSld>
  <p:clrMapOvr>
    <a:masterClrMapping/>
  </p:clrMapOvr>
  <mc:AlternateContent xmlns:mc="http://schemas.openxmlformats.org/markup-compatibility/2006" xmlns:p14="http://schemas.microsoft.com/office/powerpoint/2010/main">
    <mc:Choice Requires="p14">
      <p:transition spd="slow" p14:dur="2000" advTm="25556"/>
    </mc:Choice>
    <mc:Fallback xmlns="">
      <p:transition spd="slow" advTm="255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a:xfrm>
            <a:off x="153129" y="1196203"/>
            <a:ext cx="8280000" cy="540000"/>
          </a:xfrm>
        </p:spPr>
        <p:txBody>
          <a:bodyPr/>
          <a:lstStyle/>
          <a:p>
            <a:r>
              <a:rPr lang="en-US" dirty="0"/>
              <a:t>Activity 1 - Commentary</a:t>
            </a:r>
          </a:p>
        </p:txBody>
      </p:sp>
      <p:sp>
        <p:nvSpPr>
          <p:cNvPr id="3" name="Text Placeholder 2">
            <a:extLst>
              <a:ext uri="{FF2B5EF4-FFF2-40B4-BE49-F238E27FC236}">
                <a16:creationId xmlns:a16="http://schemas.microsoft.com/office/drawing/2014/main" id="{56EBF97B-B7AD-8749-A02F-52E88F3C3862}"/>
              </a:ext>
            </a:extLst>
          </p:cNvPr>
          <p:cNvSpPr>
            <a:spLocks noGrp="1"/>
          </p:cNvSpPr>
          <p:nvPr>
            <p:ph type="body" sz="quarter" idx="10"/>
          </p:nvPr>
        </p:nvSpPr>
        <p:spPr>
          <a:xfrm>
            <a:off x="153129" y="1888083"/>
            <a:ext cx="9279629" cy="4887621"/>
          </a:xfrm>
        </p:spPr>
        <p:txBody>
          <a:bodyPr/>
          <a:lstStyle/>
          <a:p>
            <a:pPr lvl="0"/>
            <a:r>
              <a:rPr lang="en-US" b="1" dirty="0"/>
              <a:t>AO1 - </a:t>
            </a:r>
            <a:r>
              <a:rPr lang="en-GB" dirty="0"/>
              <a:t>The learner has used excellent recall to provide clear knowledge and understanding of sports leadership and coaching, skills classification, development of a sport coaching session, sports injuries and prevention methods and solutions to barriers of sports participation. The information within the answer is comprehensive and provides highly detailed and highly relevant information that is inline with the brief. The learner has used correct terminology and has related the information to the subject area.</a:t>
            </a:r>
          </a:p>
          <a:p>
            <a:pPr lvl="0"/>
            <a:r>
              <a:rPr lang="en-GB" b="1" dirty="0"/>
              <a:t>AO2 - </a:t>
            </a:r>
            <a:r>
              <a:rPr lang="en-GB" dirty="0"/>
              <a:t>The learner has used excellent application of knowledge and understanding of sports leadership and coaching, skills classification, development of a sport coaching session, sports injuries and prevention methods and solutions to barriers of sports participation. This information is again comprehensive and highly detail and relevant. The learner has been able to link the theory to the situation and subject area asked within the brief.</a:t>
            </a:r>
          </a:p>
          <a:p>
            <a:pPr lvl="0"/>
            <a:r>
              <a:rPr lang="en-GB" b="1" dirty="0"/>
              <a:t>AO3 - </a:t>
            </a:r>
            <a:r>
              <a:rPr lang="en-GB" dirty="0"/>
              <a:t>Throughout the answers, the learner has provided excellent judgements within the information provided. The answer includes a comprehensive and highly detailed information that includes exampled within the barriers to sport.</a:t>
            </a:r>
          </a:p>
          <a:p>
            <a:pPr marL="342900" indent="-342900" algn="just">
              <a:buFont typeface="Arial" panose="020B0604020202020204" pitchFamily="34" charset="0"/>
              <a:buChar char="•"/>
            </a:pPr>
            <a:endParaRPr lang="en-GB" sz="1800" dirty="0"/>
          </a:p>
          <a:p>
            <a:pPr marL="342900" indent="-342900">
              <a:buFont typeface="Arial" panose="020B0604020202020204" pitchFamily="34" charset="0"/>
              <a:buChar char="•"/>
            </a:pPr>
            <a:endParaRPr lang="en-US" dirty="0"/>
          </a:p>
          <a:p>
            <a:endParaRPr lang="en-US" dirty="0"/>
          </a:p>
        </p:txBody>
      </p:sp>
      <p:pic>
        <p:nvPicPr>
          <p:cNvPr id="6" name="Audio 5">
            <a:hlinkClick r:id="" action="ppaction://media"/>
            <a:extLst>
              <a:ext uri="{FF2B5EF4-FFF2-40B4-BE49-F238E27FC236}">
                <a16:creationId xmlns:a16="http://schemas.microsoft.com/office/drawing/2014/main" id="{432055BA-0D8A-203B-94E9-EEFAF77A3E66}"/>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465461475"/>
      </p:ext>
    </p:extLst>
  </p:cSld>
  <p:clrMapOvr>
    <a:masterClrMapping/>
  </p:clrMapOvr>
  <mc:AlternateContent xmlns:mc="http://schemas.openxmlformats.org/markup-compatibility/2006" xmlns:p14="http://schemas.microsoft.com/office/powerpoint/2010/main">
    <mc:Choice Requires="p14">
      <p:transition spd="slow" p14:dur="2000" advTm="129041"/>
    </mc:Choice>
    <mc:Fallback xmlns="">
      <p:transition spd="slow" advTm="1290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B650-4DC1-3629-4C10-15BDF3480341}"/>
              </a:ext>
            </a:extLst>
          </p:cNvPr>
          <p:cNvSpPr>
            <a:spLocks noGrp="1"/>
          </p:cNvSpPr>
          <p:nvPr>
            <p:ph type="title"/>
          </p:nvPr>
        </p:nvSpPr>
        <p:spPr>
          <a:xfrm>
            <a:off x="340560" y="1196203"/>
            <a:ext cx="7560000" cy="540000"/>
          </a:xfrm>
        </p:spPr>
        <p:txBody>
          <a:bodyPr/>
          <a:lstStyle/>
          <a:p>
            <a:r>
              <a:rPr lang="en-GB" sz="3200" dirty="0">
                <a:latin typeface="Arial" panose="020B0604020202020204" pitchFamily="34" charset="0"/>
                <a:cs typeface="Arial" panose="020B0604020202020204" pitchFamily="34" charset="0"/>
              </a:rPr>
              <a:t>Activity 2</a:t>
            </a:r>
          </a:p>
        </p:txBody>
      </p:sp>
      <p:sp>
        <p:nvSpPr>
          <p:cNvPr id="4" name="Text Placeholder 2">
            <a:extLst>
              <a:ext uri="{FF2B5EF4-FFF2-40B4-BE49-F238E27FC236}">
                <a16:creationId xmlns:a16="http://schemas.microsoft.com/office/drawing/2014/main" id="{0E296209-1FCA-D8A5-3EA9-7E1637E0F6F8}"/>
              </a:ext>
            </a:extLst>
          </p:cNvPr>
          <p:cNvSpPr>
            <a:spLocks noGrp="1"/>
          </p:cNvSpPr>
          <p:nvPr/>
        </p:nvSpPr>
        <p:spPr>
          <a:xfrm>
            <a:off x="276371" y="2161771"/>
            <a:ext cx="11340000" cy="4064000"/>
          </a:xfrm>
          <a:prstGeom prst="rect">
            <a:avLst/>
          </a:prstGeom>
        </p:spPr>
        <p:txBody>
          <a:bodyPr lIns="91440" tIns="45720" rIns="91440" bIns="45720" anchor="t"/>
          <a:lstStyle>
            <a:lvl1pPr marL="0" indent="0" algn="l" defTabSz="914400" rtl="0" eaLnBrk="1" latinLnBrk="0" hangingPunct="1">
              <a:lnSpc>
                <a:spcPct val="90000"/>
              </a:lnSpc>
              <a:spcBef>
                <a:spcPts val="1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a:buNone/>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latin typeface="Arial"/>
                <a:cs typeface="Arial"/>
              </a:rPr>
              <a:t>Proceed to mark sample 2.</a:t>
            </a:r>
            <a:endParaRPr lang="en-US" dirty="0"/>
          </a:p>
          <a:p>
            <a:r>
              <a:rPr lang="en-US" dirty="0">
                <a:latin typeface="Arial"/>
                <a:cs typeface="Arial"/>
              </a:rPr>
              <a:t>Pause the video here until you have completed your marking.</a:t>
            </a:r>
            <a:endParaRPr lang="en-US" dirty="0"/>
          </a:p>
        </p:txBody>
      </p:sp>
      <p:pic>
        <p:nvPicPr>
          <p:cNvPr id="5" name="Audio 4">
            <a:hlinkClick r:id="" action="ppaction://media"/>
            <a:extLst>
              <a:ext uri="{FF2B5EF4-FFF2-40B4-BE49-F238E27FC236}">
                <a16:creationId xmlns:a16="http://schemas.microsoft.com/office/drawing/2014/main" id="{49B53AA0-2A3F-983F-A19B-A2742F138AE5}"/>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806355406"/>
      </p:ext>
    </p:extLst>
  </p:cSld>
  <p:clrMapOvr>
    <a:masterClrMapping/>
  </p:clrMapOvr>
  <mc:AlternateContent xmlns:mc="http://schemas.openxmlformats.org/markup-compatibility/2006" xmlns:p14="http://schemas.microsoft.com/office/powerpoint/2010/main">
    <mc:Choice Requires="p14">
      <p:transition spd="slow" p14:dur="2000" advTm="13070"/>
    </mc:Choice>
    <mc:Fallback xmlns="">
      <p:transition spd="slow" advTm="130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a:xfrm>
            <a:off x="432000" y="900273"/>
            <a:ext cx="7560000" cy="540000"/>
          </a:xfrm>
        </p:spPr>
        <p:txBody>
          <a:bodyPr/>
          <a:lstStyle/>
          <a:p>
            <a:r>
              <a:rPr lang="en-US" sz="3200" dirty="0">
                <a:latin typeface="Arial" panose="020B0604020202020204" pitchFamily="34" charset="0"/>
                <a:cs typeface="Arial" panose="020B0604020202020204" pitchFamily="34" charset="0"/>
              </a:rPr>
              <a:t>Activity 2 - Commentary</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a:xfrm>
            <a:off x="324273" y="1605187"/>
            <a:ext cx="11340000" cy="4554499"/>
          </a:xfrm>
        </p:spPr>
        <p:txBody>
          <a:bodyPr/>
          <a:lstStyle/>
          <a:p>
            <a:pPr marL="285750" indent="-285750">
              <a:spcBef>
                <a:spcPts val="0"/>
              </a:spcBef>
              <a:buFont typeface="Arial" panose="020B0604020202020204" pitchFamily="34" charset="0"/>
              <a:buChar char="•"/>
            </a:pPr>
            <a:r>
              <a:rPr lang="en-US" sz="1800" dirty="0"/>
              <a:t>AO5 - </a:t>
            </a:r>
            <a:r>
              <a:rPr lang="en-GB" sz="1800" dirty="0"/>
              <a:t>Within the completed task, the learner has used the guidance from </a:t>
            </a:r>
          </a:p>
          <a:p>
            <a:pPr marL="284400">
              <a:spcBef>
                <a:spcPts val="0"/>
              </a:spcBef>
            </a:pPr>
            <a:r>
              <a:rPr lang="en-GB" sz="1800" dirty="0"/>
              <a:t>the brief to support the completion of this. They have used the assessment “verb” to support the content and amount of work required e.g. “show a range”.</a:t>
            </a:r>
          </a:p>
          <a:p>
            <a:pPr marL="285750" indent="-285750">
              <a:buFont typeface="Arial" panose="020B0604020202020204" pitchFamily="34" charset="0"/>
              <a:buChar char="•"/>
            </a:pPr>
            <a:r>
              <a:rPr lang="en-GB" sz="1800" dirty="0"/>
              <a:t>Within the produced work, the learner has provided information that shows “limited” analysis with “minimal” evaluation of own effectiveness as a coach. The review has minimal detail and minimal relevance which includes specific strengths and areas for improvement. A limited action plan, with minimal detail and minimal relevance is provided. </a:t>
            </a:r>
          </a:p>
          <a:p>
            <a:pPr marL="285750" indent="-285750">
              <a:buFont typeface="Arial" panose="020B0604020202020204" pitchFamily="34" charset="0"/>
              <a:buChar char="•"/>
            </a:pPr>
            <a:r>
              <a:rPr lang="en-GB" sz="1800" dirty="0"/>
              <a:t>The learner needs to provide evaluation based on both their own and tutor feedback gained from the delivery of their session. The higher quality the feedback given can then help to support the learner to identify the areas to develop.</a:t>
            </a:r>
          </a:p>
          <a:p>
            <a:pPr marL="285750" indent="-285750">
              <a:buFont typeface="Arial" panose="020B0604020202020204" pitchFamily="34" charset="0"/>
              <a:buChar char="•"/>
            </a:pPr>
            <a:r>
              <a:rPr lang="en-GB" sz="1800" dirty="0"/>
              <a:t>To aid the development of this task, the learner could be encouraged to use information from the brief to support the task structure e.g. create sub-titles from the brief.</a:t>
            </a:r>
          </a:p>
          <a:p>
            <a:pPr marL="285750" indent="-285750">
              <a:buFont typeface="Arial" panose="020B0604020202020204" pitchFamily="34" charset="0"/>
              <a:buChar char="•"/>
            </a:pPr>
            <a:r>
              <a:rPr lang="en-GB" sz="1800" dirty="0"/>
              <a:t>The brief asks the learner to develop an action plan that is SMART. The learner could be encouraged to use the acronym letter by letter to help form the action plan. This could be a method that is developed within the classroom studies.</a:t>
            </a:r>
          </a:p>
          <a:p>
            <a:pPr marL="285750" indent="-285750">
              <a:buFont typeface="Arial" panose="020B0604020202020204" pitchFamily="34" charset="0"/>
              <a:buChar char="•"/>
            </a:pPr>
            <a:r>
              <a:rPr lang="en-GB" sz="1800" dirty="0"/>
              <a:t>Developing these skills within the learner can help to support the learner to gain higher bands by encouraging them to provide greater deal. This could enable them to reach these grading descriptors depending on the level of detail included.</a:t>
            </a:r>
          </a:p>
          <a:p>
            <a:endParaRPr lang="en-US" dirty="0"/>
          </a:p>
        </p:txBody>
      </p:sp>
      <p:pic>
        <p:nvPicPr>
          <p:cNvPr id="5" name="Audio 4">
            <a:hlinkClick r:id="" action="ppaction://media"/>
            <a:extLst>
              <a:ext uri="{FF2B5EF4-FFF2-40B4-BE49-F238E27FC236}">
                <a16:creationId xmlns:a16="http://schemas.microsoft.com/office/drawing/2014/main" id="{53F0EF60-1F95-D144-D597-5BBABF7962FD}"/>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850275334"/>
      </p:ext>
    </p:extLst>
  </p:cSld>
  <p:clrMapOvr>
    <a:masterClrMapping/>
  </p:clrMapOvr>
  <mc:AlternateContent xmlns:mc="http://schemas.openxmlformats.org/markup-compatibility/2006" xmlns:p14="http://schemas.microsoft.com/office/powerpoint/2010/main">
    <mc:Choice Requires="p14">
      <p:transition spd="slow" p14:dur="2000" advTm="153510"/>
    </mc:Choice>
    <mc:Fallback xmlns="">
      <p:transition spd="slow" advTm="1535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93E5-E7B4-87A4-63F6-82812F9D31DC}"/>
              </a:ext>
            </a:extLst>
          </p:cNvPr>
          <p:cNvSpPr>
            <a:spLocks noGrp="1"/>
          </p:cNvSpPr>
          <p:nvPr>
            <p:ph type="title"/>
          </p:nvPr>
        </p:nvSpPr>
        <p:spPr/>
        <p:txBody>
          <a:bodyPr lIns="91440" tIns="45720" rIns="91440" bIns="45720" anchor="t">
            <a:noAutofit/>
          </a:bodyPr>
          <a:lstStyle/>
          <a:p>
            <a:r>
              <a:rPr lang="en-GB" sz="3200" dirty="0">
                <a:latin typeface="Arial" panose="020B0604020202020204" pitchFamily="34" charset="0"/>
                <a:ea typeface="Verdana"/>
                <a:cs typeface="Arial" panose="020B0604020202020204" pitchFamily="34" charset="0"/>
              </a:rPr>
              <a:t>Top tips</a:t>
            </a:r>
            <a:endParaRPr lang="en-GB" sz="3200" dirty="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44481AE0-22E2-3DC7-58D6-02700FDA9727}"/>
              </a:ext>
            </a:extLst>
          </p:cNvPr>
          <p:cNvSpPr>
            <a:spLocks noGrp="1"/>
          </p:cNvSpPr>
          <p:nvPr>
            <p:ph type="body" sz="quarter" idx="10"/>
          </p:nvPr>
        </p:nvSpPr>
        <p:spPr>
          <a:xfrm>
            <a:off x="432000" y="1941095"/>
            <a:ext cx="9016800" cy="4145669"/>
          </a:xfrm>
        </p:spPr>
        <p:txBody>
          <a:bodyPr/>
          <a:lstStyle/>
          <a:p>
            <a:pPr marL="342900" indent="-342900" fontAlgn="base">
              <a:buFont typeface="Arial" panose="020B0604020202020204" pitchFamily="34" charset="0"/>
              <a:buChar char="•"/>
            </a:pPr>
            <a:r>
              <a:rPr lang="en-GB" dirty="0"/>
              <a:t>Ensure you are using the correct and current documentation for this qualification (all required documentation is included in the live assessment download from the portal)</a:t>
            </a:r>
            <a:r>
              <a:rPr lang="en-US" dirty="0"/>
              <a:t>​</a:t>
            </a:r>
          </a:p>
          <a:p>
            <a:pPr marL="342900" indent="-342900" fontAlgn="base">
              <a:buFont typeface="Arial" panose="020B0604020202020204" pitchFamily="34" charset="0"/>
              <a:buChar char="•"/>
            </a:pPr>
            <a:r>
              <a:rPr lang="en-GB" dirty="0"/>
              <a:t>Ensure that all documents are signed by learners, assessors and IQA’s where appropriate</a:t>
            </a:r>
            <a:r>
              <a:rPr lang="en-US" dirty="0"/>
              <a:t>​</a:t>
            </a:r>
          </a:p>
          <a:p>
            <a:pPr marL="342900" indent="-342900" fontAlgn="base">
              <a:buFont typeface="Arial" panose="020B0604020202020204" pitchFamily="34" charset="0"/>
              <a:buChar char="•"/>
            </a:pPr>
            <a:r>
              <a:rPr lang="en-GB" dirty="0"/>
              <a:t>Record of Learner Observation forms contain sufficient detail to support the awarded mark. Comments should be individualised to learners</a:t>
            </a:r>
            <a:r>
              <a:rPr lang="en-US" dirty="0"/>
              <a:t>​</a:t>
            </a:r>
          </a:p>
          <a:p>
            <a:pPr marL="342900" indent="-342900" fontAlgn="base">
              <a:buFont typeface="Arial" panose="020B0604020202020204" pitchFamily="34" charset="0"/>
              <a:buChar char="•"/>
            </a:pPr>
            <a:r>
              <a:rPr lang="en-GB" dirty="0"/>
              <a:t>When marking you use a bottom-up approach combined with best fit where learners' responses cover a range of mark bands across AO’s</a:t>
            </a:r>
            <a:r>
              <a:rPr lang="en-US" dirty="0"/>
              <a:t>​</a:t>
            </a:r>
          </a:p>
          <a:p>
            <a:pPr marL="342900" indent="-342900" fontAlgn="base">
              <a:buFont typeface="Arial" panose="020B0604020202020204" pitchFamily="34" charset="0"/>
              <a:buChar char="•"/>
            </a:pPr>
            <a:r>
              <a:rPr lang="en-GB" dirty="0"/>
              <a:t>Remember, this window you are NOT required to provide an AO level mark.</a:t>
            </a:r>
            <a:endParaRPr lang="en-US" dirty="0"/>
          </a:p>
          <a:p>
            <a:endParaRPr lang="en-GB" dirty="0"/>
          </a:p>
        </p:txBody>
      </p:sp>
      <p:pic>
        <p:nvPicPr>
          <p:cNvPr id="5" name="Audio 4">
            <a:hlinkClick r:id="" action="ppaction://media"/>
            <a:extLst>
              <a:ext uri="{FF2B5EF4-FFF2-40B4-BE49-F238E27FC236}">
                <a16:creationId xmlns:a16="http://schemas.microsoft.com/office/drawing/2014/main" id="{B149005A-C421-795F-2602-A12BA70654A6}"/>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961102838"/>
      </p:ext>
    </p:extLst>
  </p:cSld>
  <p:clrMapOvr>
    <a:masterClrMapping/>
  </p:clrMapOvr>
  <mc:AlternateContent xmlns:mc="http://schemas.openxmlformats.org/markup-compatibility/2006" xmlns:p14="http://schemas.microsoft.com/office/powerpoint/2010/main">
    <mc:Choice Requires="p14">
      <p:transition spd="slow" p14:dur="2000" advTm="91327"/>
    </mc:Choice>
    <mc:Fallback xmlns="">
      <p:transition spd="slow" advTm="913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dirty="0">
                <a:latin typeface="Verdana"/>
                <a:ea typeface="Verdana"/>
              </a:rPr>
              <a:t>Thank you for your time</a:t>
            </a:r>
            <a:endParaRPr lang="en-US" dirty="0"/>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chemeClr val="bg1"/>
                </a:solidFill>
                <a:latin typeface="Arial"/>
                <a:cs typeface="Arial"/>
              </a:rPr>
              <a:t>Version 1.1   |   October 2025</a:t>
            </a:r>
            <a:endParaRPr lang="en-US" sz="1600">
              <a:solidFill>
                <a:schemeClr val="bg1"/>
              </a:solidFill>
              <a:latin typeface="Arial"/>
              <a:cs typeface="Arial"/>
            </a:endParaRPr>
          </a:p>
        </p:txBody>
      </p:sp>
    </p:spTree>
    <p:extLst>
      <p:ext uri="{BB962C8B-B14F-4D97-AF65-F5344CB8AC3E}">
        <p14:creationId xmlns:p14="http://schemas.microsoft.com/office/powerpoint/2010/main" val="2635824020"/>
      </p:ext>
    </p:extLst>
  </p:cSld>
  <p:clrMapOvr>
    <a:masterClrMapping/>
  </p:clrMapOvr>
  <mc:AlternateContent xmlns:mc="http://schemas.openxmlformats.org/markup-compatibility/2006" xmlns:p14="http://schemas.microsoft.com/office/powerpoint/2010/main">
    <mc:Choice Requires="p14">
      <p:transition spd="slow" p14:dur="2000" advTm="30530"/>
    </mc:Choice>
    <mc:Fallback xmlns="">
      <p:transition spd="slow" advTm="30530"/>
    </mc:Fallback>
  </mc:AlternateContent>
  <p:extLst>
    <p:ext uri="{E180D4A7-C9FB-4DFB-919C-405C955672EB}">
      <p14:showEvtLst xmlns:p14="http://schemas.microsoft.com/office/powerpoint/2010/main">
        <p14:playEvt time="411" objId="5"/>
        <p14:stopEvt time="7830" objId="5"/>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CAB01-F251-9542-941F-2E0FF9927BD4}"/>
              </a:ext>
            </a:extLst>
          </p:cNvPr>
          <p:cNvSpPr>
            <a:spLocks noGrp="1"/>
          </p:cNvSpPr>
          <p:nvPr>
            <p:ph type="title"/>
          </p:nvPr>
        </p:nvSpPr>
        <p:spPr>
          <a:xfrm>
            <a:off x="602155" y="2225259"/>
            <a:ext cx="8509760" cy="1829019"/>
          </a:xfrm>
        </p:spPr>
        <p:txBody>
          <a:bodyPr>
            <a:noAutofit/>
          </a:bodyPr>
          <a:lstStyle/>
          <a:p>
            <a:r>
              <a:rPr lang="en-GB" sz="3600" dirty="0"/>
              <a:t>NCFE Level 1/2 Technical Award in Sports Studies</a:t>
            </a:r>
            <a:br>
              <a:rPr lang="en-GB" sz="3600" dirty="0"/>
            </a:br>
            <a:r>
              <a:rPr lang="en-GB" sz="3600" dirty="0"/>
              <a:t>603/7010/5</a:t>
            </a:r>
            <a:endParaRPr lang="en-US" sz="3600" dirty="0"/>
          </a:p>
        </p:txBody>
      </p:sp>
      <p:pic>
        <p:nvPicPr>
          <p:cNvPr id="8" name="Audio 7">
            <a:hlinkClick r:id="" action="ppaction://media"/>
            <a:extLst>
              <a:ext uri="{FF2B5EF4-FFF2-40B4-BE49-F238E27FC236}">
                <a16:creationId xmlns:a16="http://schemas.microsoft.com/office/drawing/2014/main" id="{30074A7C-A31B-037F-5263-4E25FAB9F34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743246157"/>
      </p:ext>
    </p:extLst>
  </p:cSld>
  <p:clrMapOvr>
    <a:masterClrMapping/>
  </p:clrMapOvr>
  <mc:AlternateContent xmlns:mc="http://schemas.openxmlformats.org/markup-compatibility/2006" xmlns:p14="http://schemas.microsoft.com/office/powerpoint/2010/main">
    <mc:Choice Requires="p14">
      <p:transition spd="slow" p14:dur="2000" advTm="31439"/>
    </mc:Choice>
    <mc:Fallback xmlns="">
      <p:transition spd="slow" advTm="314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0193-FEC3-6240-BDF9-33C9C4655126}"/>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Objective and Aim</a:t>
            </a:r>
          </a:p>
        </p:txBody>
      </p:sp>
      <p:sp>
        <p:nvSpPr>
          <p:cNvPr id="3" name="Text Placeholder 2">
            <a:extLst>
              <a:ext uri="{FF2B5EF4-FFF2-40B4-BE49-F238E27FC236}">
                <a16:creationId xmlns:a16="http://schemas.microsoft.com/office/drawing/2014/main" id="{F5914C87-A563-DD44-9E2C-69C4C9B82F6A}"/>
              </a:ext>
            </a:extLst>
          </p:cNvPr>
          <p:cNvSpPr>
            <a:spLocks noGrp="1"/>
          </p:cNvSpPr>
          <p:nvPr>
            <p:ph type="body" sz="quarter" idx="10"/>
          </p:nvPr>
        </p:nvSpPr>
        <p:spPr/>
        <p:txBody>
          <a:bodyPr lIns="91440" tIns="45720" rIns="91440" bIns="45720" anchor="t"/>
          <a:lstStyle/>
          <a:p>
            <a:r>
              <a:rPr lang="en-GB" b="1" dirty="0"/>
              <a:t>Training objective:</a:t>
            </a:r>
            <a:r>
              <a:rPr lang="en-GB" dirty="0"/>
              <a:t> To promote consistency in marking and evaluation across assessors by collaboratively reviewing and aligning assessment objectives and expectations.</a:t>
            </a:r>
          </a:p>
          <a:p>
            <a:endParaRPr lang="en-GB" dirty="0"/>
          </a:p>
          <a:p>
            <a:r>
              <a:rPr lang="en-GB" b="1" dirty="0">
                <a:latin typeface="Arial"/>
                <a:cs typeface="Arial"/>
              </a:rPr>
              <a:t>Training aim:</a:t>
            </a:r>
            <a:r>
              <a:rPr lang="en-GB" dirty="0">
                <a:latin typeface="Arial"/>
                <a:cs typeface="Arial"/>
              </a:rPr>
              <a:t> </a:t>
            </a:r>
            <a:r>
              <a:rPr lang="en-GB" dirty="0"/>
              <a:t>The purpose of the standardisation training is to provide delivery teams with an opportunity to reflect on the 2024/2025 Non-Exam Assessment (NEA), using the Chief Moderator(CM) report and learner work examples. This will support teams in reviewing marks, ensuring consistency in marking, and building confidence in preparation for the 2025/2026 assessment window.</a:t>
            </a:r>
            <a:endParaRPr lang="en-US" dirty="0"/>
          </a:p>
        </p:txBody>
      </p:sp>
      <p:pic>
        <p:nvPicPr>
          <p:cNvPr id="6" name="Audio 5">
            <a:hlinkClick r:id="" action="ppaction://media"/>
            <a:extLst>
              <a:ext uri="{FF2B5EF4-FFF2-40B4-BE49-F238E27FC236}">
                <a16:creationId xmlns:a16="http://schemas.microsoft.com/office/drawing/2014/main" id="{DB8F8FE1-6CA4-94B8-D8DF-7CDF23412DE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484380438"/>
      </p:ext>
    </p:extLst>
  </p:cSld>
  <p:clrMapOvr>
    <a:masterClrMapping/>
  </p:clrMapOvr>
  <mc:AlternateContent xmlns:mc="http://schemas.openxmlformats.org/markup-compatibility/2006" xmlns:p14="http://schemas.microsoft.com/office/powerpoint/2010/main">
    <mc:Choice Requires="p14">
      <p:transition spd="slow" p14:dur="2000" advTm="57842"/>
    </mc:Choice>
    <mc:Fallback xmlns="">
      <p:transition spd="slow" advTm="578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dirty="0">
                <a:latin typeface="Arial" panose="020B0604020202020204" pitchFamily="34" charset="0"/>
                <a:ea typeface="Verdana"/>
                <a:cs typeface="Arial" panose="020B0604020202020204" pitchFamily="34" charset="0"/>
              </a:rPr>
              <a:t>Materials to support presentation </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r>
              <a:rPr lang="en-US" dirty="0">
                <a:latin typeface="Arial"/>
                <a:cs typeface="Arial"/>
              </a:rPr>
              <a:t>To be downloaded from the NCFE website on the qualification page:</a:t>
            </a:r>
          </a:p>
          <a:p>
            <a:pPr marL="800100" lvl="1" indent="-342900">
              <a:buFont typeface="Arial" panose="020B0604020202020204" pitchFamily="34" charset="0"/>
              <a:buChar char="•"/>
            </a:pPr>
            <a:r>
              <a:rPr lang="en-US" sz="2000" dirty="0">
                <a:latin typeface="Arial"/>
                <a:cs typeface="Arial"/>
              </a:rPr>
              <a:t>Tutor Guidance document</a:t>
            </a:r>
          </a:p>
          <a:p>
            <a:pPr marL="800100" lvl="1" indent="-342900">
              <a:buFont typeface="Arial" panose="020B0604020202020204" pitchFamily="34" charset="0"/>
              <a:buChar char="•"/>
            </a:pPr>
            <a:r>
              <a:rPr lang="en-US" sz="2000" dirty="0">
                <a:latin typeface="Arial"/>
                <a:cs typeface="Arial"/>
              </a:rPr>
              <a:t>Summer 2025 Chief Examiner/Chief Moderator report</a:t>
            </a:r>
          </a:p>
          <a:p>
            <a:pPr marL="800100" lvl="1" indent="-342900" fontAlgn="base">
              <a:buFont typeface="Arial" panose="020B0604020202020204" pitchFamily="34" charset="0"/>
              <a:buChar char="•"/>
            </a:pPr>
            <a:r>
              <a:rPr lang="en-US" sz="2000" dirty="0"/>
              <a:t>Standardisation materials downloaded from the NCFE portal.​</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pic>
        <p:nvPicPr>
          <p:cNvPr id="5" name="Audio 4">
            <a:hlinkClick r:id="" action="ppaction://media"/>
            <a:extLst>
              <a:ext uri="{FF2B5EF4-FFF2-40B4-BE49-F238E27FC236}">
                <a16:creationId xmlns:a16="http://schemas.microsoft.com/office/drawing/2014/main" id="{8FAB8E8A-04EA-3603-70F8-133AEB8A16D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56155535"/>
      </p:ext>
    </p:extLst>
  </p:cSld>
  <p:clrMapOvr>
    <a:masterClrMapping/>
  </p:clrMapOvr>
  <mc:AlternateContent xmlns:mc="http://schemas.openxmlformats.org/markup-compatibility/2006" xmlns:p14="http://schemas.microsoft.com/office/powerpoint/2010/main">
    <mc:Choice Requires="p14">
      <p:transition spd="slow" p14:dur="2000" advTm="32473"/>
    </mc:Choice>
    <mc:Fallback xmlns="">
      <p:transition spd="slow" advTm="324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Presentation Agenda </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pPr marL="285750" indent="-285750">
              <a:buFont typeface="Arial" panose="020B0604020202020204" pitchFamily="34" charset="0"/>
              <a:buChar char="•"/>
            </a:pPr>
            <a:r>
              <a:rPr lang="en-US" dirty="0"/>
              <a:t>Updates to the 2025/26 NEA</a:t>
            </a:r>
          </a:p>
          <a:p>
            <a:pPr marL="285750" indent="-285750">
              <a:buFont typeface="Arial" panose="020B0604020202020204" pitchFamily="34" charset="0"/>
              <a:buChar char="•"/>
            </a:pPr>
            <a:r>
              <a:rPr lang="en-US" dirty="0"/>
              <a:t>Review of CM report </a:t>
            </a:r>
          </a:p>
          <a:p>
            <a:pPr marL="285750" indent="-285750">
              <a:buFont typeface="Arial" panose="020B0604020202020204" pitchFamily="34" charset="0"/>
              <a:buChar char="•"/>
            </a:pPr>
            <a:r>
              <a:rPr lang="en-US" dirty="0"/>
              <a:t>Optional activities</a:t>
            </a:r>
          </a:p>
          <a:p>
            <a:pPr marL="285750" indent="-285750">
              <a:buFont typeface="Arial" panose="020B0604020202020204" pitchFamily="34" charset="0"/>
              <a:buChar char="•"/>
            </a:pPr>
            <a:r>
              <a:rPr lang="en-US" dirty="0"/>
              <a:t>Top tips for this assessment window.</a:t>
            </a:r>
          </a:p>
          <a:p>
            <a:pPr marL="285750" indent="-285750">
              <a:buFont typeface="Arial" panose="020B0604020202020204" pitchFamily="34" charset="0"/>
              <a:buChar char="•"/>
            </a:pPr>
            <a:endParaRPr lang="en-US" sz="1600" dirty="0"/>
          </a:p>
          <a:p>
            <a:endParaRPr lang="en-US" dirty="0"/>
          </a:p>
          <a:p>
            <a:endParaRPr lang="en-US" dirty="0"/>
          </a:p>
        </p:txBody>
      </p:sp>
      <p:pic>
        <p:nvPicPr>
          <p:cNvPr id="5" name="Audio 4">
            <a:hlinkClick r:id="" action="ppaction://media"/>
            <a:extLst>
              <a:ext uri="{FF2B5EF4-FFF2-40B4-BE49-F238E27FC236}">
                <a16:creationId xmlns:a16="http://schemas.microsoft.com/office/drawing/2014/main" id="{5EE27169-5C14-9496-E43C-472C36065F6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865913969"/>
      </p:ext>
    </p:extLst>
  </p:cSld>
  <p:clrMapOvr>
    <a:masterClrMapping/>
  </p:clrMapOvr>
  <mc:AlternateContent xmlns:mc="http://schemas.openxmlformats.org/markup-compatibility/2006" xmlns:p14="http://schemas.microsoft.com/office/powerpoint/2010/main">
    <mc:Choice Requires="p14">
      <p:transition spd="slow" p14:dur="2000" advTm="28286"/>
    </mc:Choice>
    <mc:Fallback xmlns="">
      <p:transition spd="slow" advTm="282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a:xfrm>
            <a:off x="432000" y="1184451"/>
            <a:ext cx="8280000" cy="540000"/>
          </a:xfrm>
        </p:spPr>
        <p:txBody>
          <a:bodyPr/>
          <a:lstStyle/>
          <a:p>
            <a:r>
              <a:rPr lang="en-US" sz="3200" dirty="0">
                <a:latin typeface="Arial" panose="020B0604020202020204" pitchFamily="34" charset="0"/>
                <a:cs typeface="Arial" panose="020B0604020202020204" pitchFamily="34" charset="0"/>
              </a:rPr>
              <a:t>CM Report</a:t>
            </a:r>
          </a:p>
        </p:txBody>
      </p:sp>
      <p:sp>
        <p:nvSpPr>
          <p:cNvPr id="3" name="Text Placeholder 2">
            <a:extLst>
              <a:ext uri="{FF2B5EF4-FFF2-40B4-BE49-F238E27FC236}">
                <a16:creationId xmlns:a16="http://schemas.microsoft.com/office/drawing/2014/main" id="{56EBF97B-B7AD-8749-A02F-52E88F3C3862}"/>
              </a:ext>
            </a:extLst>
          </p:cNvPr>
          <p:cNvSpPr>
            <a:spLocks noGrp="1"/>
          </p:cNvSpPr>
          <p:nvPr>
            <p:ph type="body" sz="quarter" idx="10"/>
          </p:nvPr>
        </p:nvSpPr>
        <p:spPr>
          <a:xfrm>
            <a:off x="432000" y="2139418"/>
            <a:ext cx="5664000" cy="3264131"/>
          </a:xfrm>
        </p:spPr>
        <p:txBody>
          <a:bodyPr lIns="91440" tIns="45720" rIns="91440" bIns="45720" anchor="t"/>
          <a:lstStyle/>
          <a:p>
            <a:r>
              <a:rPr lang="en-GB" dirty="0"/>
              <a:t>Please ensure you have thoroughly read the Chief Examiner and Chief Moderator Report and the </a:t>
            </a:r>
            <a:r>
              <a:rPr lang="en-US" dirty="0"/>
              <a:t>Tutor guidance document prior to commencing this training and assessing or </a:t>
            </a:r>
            <a:r>
              <a:rPr lang="en-US" dirty="0" err="1"/>
              <a:t>standardising</a:t>
            </a:r>
            <a:r>
              <a:rPr lang="en-US" dirty="0"/>
              <a:t> in this window. You should also ensure that you have a good understanding of the project brief, task sheets and mark scheme.</a:t>
            </a:r>
          </a:p>
        </p:txBody>
      </p:sp>
      <p:pic>
        <p:nvPicPr>
          <p:cNvPr id="1026" name="Picture 2">
            <a:extLst>
              <a:ext uri="{FF2B5EF4-FFF2-40B4-BE49-F238E27FC236}">
                <a16:creationId xmlns:a16="http://schemas.microsoft.com/office/drawing/2014/main" id="{D84C9997-D85B-0DEE-F108-D4F5BECCF3E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40606"/>
          <a:stretch>
            <a:fillRect/>
          </a:stretch>
        </p:blipFill>
        <p:spPr bwMode="auto">
          <a:xfrm>
            <a:off x="6430010" y="0"/>
            <a:ext cx="5548313" cy="4073236"/>
          </a:xfrm>
          <a:prstGeom prst="rect">
            <a:avLst/>
          </a:prstGeom>
          <a:noFill/>
          <a:extLst>
            <a:ext uri="{909E8E84-426E-40DD-AFC4-6F175D3DCCD1}">
              <a14:hiddenFill xmlns:a14="http://schemas.microsoft.com/office/drawing/2010/main">
                <a:solidFill>
                  <a:srgbClr val="FFFFFF"/>
                </a:solidFill>
              </a14:hiddenFill>
            </a:ext>
          </a:extLst>
        </p:spPr>
      </p:pic>
      <p:pic>
        <p:nvPicPr>
          <p:cNvPr id="5" name="Audio 4">
            <a:hlinkClick r:id="" action="ppaction://media"/>
            <a:extLst>
              <a:ext uri="{FF2B5EF4-FFF2-40B4-BE49-F238E27FC236}">
                <a16:creationId xmlns:a16="http://schemas.microsoft.com/office/drawing/2014/main" id="{0F9EFE64-AD61-3F78-A293-3651E3C8950E}"/>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91721819"/>
      </p:ext>
    </p:extLst>
  </p:cSld>
  <p:clrMapOvr>
    <a:masterClrMapping/>
  </p:clrMapOvr>
  <mc:AlternateContent xmlns:mc="http://schemas.openxmlformats.org/markup-compatibility/2006" xmlns:p14="http://schemas.microsoft.com/office/powerpoint/2010/main">
    <mc:Choice Requires="p14">
      <p:transition spd="slow" p14:dur="2000" advTm="36110"/>
    </mc:Choice>
    <mc:Fallback xmlns="">
      <p:transition spd="slow" advTm="361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9A50C-8F79-9C0E-1AD9-8E708A4037A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AB725F1-A6F6-0F5B-F373-EA86AEEA167C}"/>
              </a:ext>
            </a:extLst>
          </p:cNvPr>
          <p:cNvSpPr txBox="1"/>
          <p:nvPr/>
        </p:nvSpPr>
        <p:spPr>
          <a:xfrm>
            <a:off x="448885" y="2410634"/>
            <a:ext cx="11139055" cy="2554545"/>
          </a:xfrm>
          <a:prstGeom prst="rect">
            <a:avLst/>
          </a:prstGeom>
        </p:spPr>
        <p:txBody>
          <a:bodyPr wrap="square" rtlCol="0">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There was a lack of consistency in the quality and completion by the assessors of the Record of Learner Observation Forms. This resulted in a lack of clarity about how the learner demonstrated and applied the skills during coaching sessions and the descriptions were not always linked to the grade awarded.</a:t>
            </a:r>
          </a:p>
          <a:p>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Centres need to ensure that there is more accuracy in the completion of checklists and that the sample includes all the evidence that the learners have indicated as completed.</a:t>
            </a:r>
          </a:p>
          <a:p>
            <a:endParaRPr lang="en-GB" sz="2000" dirty="0">
              <a:solidFill>
                <a:schemeClr val="tx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036B4EC8-7BDB-D2AE-CCAA-F5737307A6A8}"/>
              </a:ext>
            </a:extLst>
          </p:cNvPr>
          <p:cNvSpPr>
            <a:spLocks noGrp="1"/>
          </p:cNvSpPr>
          <p:nvPr/>
        </p:nvSpPr>
        <p:spPr>
          <a:xfrm>
            <a:off x="448885" y="1059938"/>
            <a:ext cx="5220394" cy="54000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3400" b="1" i="0" kern="120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GB" sz="3200" dirty="0">
                <a:latin typeface="Arial" panose="020B0604020202020204" pitchFamily="34" charset="0"/>
                <a:ea typeface="Verdana"/>
                <a:cs typeface="Arial" panose="020B0604020202020204" pitchFamily="34" charset="0"/>
              </a:rPr>
              <a:t>Administration</a:t>
            </a:r>
            <a:endParaRPr lang="en-GB" sz="3200" dirty="0">
              <a:latin typeface="Arial" panose="020B0604020202020204" pitchFamily="34" charset="0"/>
              <a:cs typeface="Arial" panose="020B0604020202020204" pitchFamily="34" charset="0"/>
            </a:endParaRPr>
          </a:p>
        </p:txBody>
      </p:sp>
      <p:pic>
        <p:nvPicPr>
          <p:cNvPr id="5" name="Audio 4">
            <a:hlinkClick r:id="" action="ppaction://media"/>
            <a:extLst>
              <a:ext uri="{FF2B5EF4-FFF2-40B4-BE49-F238E27FC236}">
                <a16:creationId xmlns:a16="http://schemas.microsoft.com/office/drawing/2014/main" id="{CB729639-2313-4577-971C-F4B84333215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459395834"/>
      </p:ext>
    </p:extLst>
  </p:cSld>
  <p:clrMapOvr>
    <a:masterClrMapping/>
  </p:clrMapOvr>
  <mc:AlternateContent xmlns:mc="http://schemas.openxmlformats.org/markup-compatibility/2006" xmlns:p14="http://schemas.microsoft.com/office/powerpoint/2010/main">
    <mc:Choice Requires="p14">
      <p:transition spd="slow" p14:dur="2000" advTm="57094"/>
    </mc:Choice>
    <mc:Fallback xmlns="">
      <p:transition spd="slow" advTm="570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293D6E1-92ED-4876-AA80-1665D97B2B69}"/>
              </a:ext>
            </a:extLst>
          </p:cNvPr>
          <p:cNvSpPr txBox="1"/>
          <p:nvPr/>
        </p:nvSpPr>
        <p:spPr>
          <a:xfrm>
            <a:off x="448886" y="1461683"/>
            <a:ext cx="11139055" cy="2246769"/>
          </a:xfrm>
          <a:prstGeom prst="rect">
            <a:avLst/>
          </a:prstGeom>
        </p:spPr>
        <p:txBody>
          <a:bodyPr wrap="square" rtlCol="0">
            <a:spAutoFit/>
          </a:bodyPr>
          <a:lstStyle/>
          <a:p>
            <a:r>
              <a:rPr lang="en-GB" sz="2000" b="1" dirty="0">
                <a:latin typeface="Arial" panose="020B0604020202020204" pitchFamily="34" charset="0"/>
                <a:cs typeface="Arial" panose="020B0604020202020204" pitchFamily="34" charset="0"/>
              </a:rPr>
              <a:t>Task 1</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Learners did not always link their information related to sports leadership and </a:t>
            </a:r>
          </a:p>
          <a:p>
            <a:r>
              <a:rPr lang="en-GB" sz="2000" dirty="0">
                <a:latin typeface="Arial" panose="020B0604020202020204" pitchFamily="34" charset="0"/>
                <a:cs typeface="Arial" panose="020B0604020202020204" pitchFamily="34" charset="0"/>
              </a:rPr>
              <a:t>coaching to the most suitable and appropriate styles for senior citizens  as identified in the NEA, and this was a recurring theme throughout the tasks. There was limited advice on how to improve the motor skills of senior citizens and how to develop general coordination through different activities linked to the identified group.</a:t>
            </a:r>
            <a:endParaRPr lang="en-GB" sz="2000" dirty="0">
              <a:solidFill>
                <a:schemeClr val="tx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B3AA7C9C-E637-46A9-51EF-E0E43E4C3B3E}"/>
              </a:ext>
            </a:extLst>
          </p:cNvPr>
          <p:cNvSpPr txBox="1"/>
          <p:nvPr/>
        </p:nvSpPr>
        <p:spPr>
          <a:xfrm>
            <a:off x="2477192" y="315884"/>
            <a:ext cx="6904552" cy="1077218"/>
          </a:xfrm>
          <a:prstGeom prst="rect">
            <a:avLst/>
          </a:prstGeom>
        </p:spPr>
        <p:txBody>
          <a:bodyPr wrap="square" rtlCol="0">
            <a:spAutoFit/>
          </a:bodyPr>
          <a:lstStyle/>
          <a:p>
            <a:r>
              <a:rPr lang="en-GB" sz="3200" b="1" dirty="0">
                <a:solidFill>
                  <a:schemeClr val="tx1"/>
                </a:solidFill>
                <a:latin typeface="Arial" panose="020B0604020202020204" pitchFamily="34" charset="0"/>
                <a:cs typeface="Arial" panose="020B0604020202020204" pitchFamily="34" charset="0"/>
              </a:rPr>
              <a:t>Areas where assessment could be developed</a:t>
            </a:r>
          </a:p>
        </p:txBody>
      </p:sp>
      <p:sp>
        <p:nvSpPr>
          <p:cNvPr id="7" name="TextBox 6">
            <a:extLst>
              <a:ext uri="{FF2B5EF4-FFF2-40B4-BE49-F238E27FC236}">
                <a16:creationId xmlns:a16="http://schemas.microsoft.com/office/drawing/2014/main" id="{A4A4198A-AAB0-C59C-1F48-C56E529DA5DA}"/>
              </a:ext>
            </a:extLst>
          </p:cNvPr>
          <p:cNvSpPr txBox="1"/>
          <p:nvPr/>
        </p:nvSpPr>
        <p:spPr>
          <a:xfrm>
            <a:off x="448886" y="3962151"/>
            <a:ext cx="11139056" cy="2246769"/>
          </a:xfrm>
          <a:prstGeom prst="rect">
            <a:avLst/>
          </a:prstGeom>
        </p:spPr>
        <p:txBody>
          <a:bodyPr wrap="square" rtlCol="0">
            <a:spAutoFit/>
          </a:bodyPr>
          <a:lstStyle/>
          <a:p>
            <a:r>
              <a:rPr lang="en-GB" sz="2000" b="1" dirty="0">
                <a:latin typeface="Arial" panose="020B0604020202020204" pitchFamily="34" charset="0"/>
                <a:cs typeface="Arial" panose="020B0604020202020204" pitchFamily="34" charset="0"/>
              </a:rPr>
              <a:t>Task 2 (a)</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Learners need to ensure that warm up and cool down activities are ‘fit for purpose’ both in the design of the activities and the timings of each one. To further strengthen the planning element, learners should be encouraged to tailor their sessions more specifically to the needs and characteristics of the target group. For example, several session plans including dynamic stretching exercises which were not appropriate for the selected demographic.</a:t>
            </a:r>
          </a:p>
        </p:txBody>
      </p:sp>
      <p:pic>
        <p:nvPicPr>
          <p:cNvPr id="3" name="Audio 2">
            <a:hlinkClick r:id="" action="ppaction://media"/>
            <a:extLst>
              <a:ext uri="{FF2B5EF4-FFF2-40B4-BE49-F238E27FC236}">
                <a16:creationId xmlns:a16="http://schemas.microsoft.com/office/drawing/2014/main" id="{18B39125-BB99-D030-2DAE-E500F731622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214261291"/>
      </p:ext>
    </p:extLst>
  </p:cSld>
  <p:clrMapOvr>
    <a:masterClrMapping/>
  </p:clrMapOvr>
  <mc:AlternateContent xmlns:mc="http://schemas.openxmlformats.org/markup-compatibility/2006" xmlns:p14="http://schemas.microsoft.com/office/powerpoint/2010/main">
    <mc:Choice Requires="p14">
      <p:transition spd="slow" p14:dur="2000" advTm="147183"/>
    </mc:Choice>
    <mc:Fallback xmlns="">
      <p:transition spd="slow" advTm="1471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85FD7B-8ABB-A27E-3FEE-384E053DAE2C}"/>
              </a:ext>
            </a:extLst>
          </p:cNvPr>
          <p:cNvSpPr txBox="1"/>
          <p:nvPr/>
        </p:nvSpPr>
        <p:spPr>
          <a:xfrm>
            <a:off x="2477192" y="315884"/>
            <a:ext cx="6813112" cy="1077218"/>
          </a:xfrm>
          <a:prstGeom prst="rect">
            <a:avLst/>
          </a:prstGeom>
        </p:spPr>
        <p:txBody>
          <a:bodyPr wrap="square" rtlCol="0">
            <a:spAutoFit/>
          </a:bodyPr>
          <a:lstStyle/>
          <a:p>
            <a:r>
              <a:rPr lang="en-GB" sz="3200" b="1" dirty="0">
                <a:solidFill>
                  <a:schemeClr val="tx1"/>
                </a:solidFill>
                <a:latin typeface="Arial" panose="020B0604020202020204" pitchFamily="34" charset="0"/>
                <a:cs typeface="Arial" panose="020B0604020202020204" pitchFamily="34" charset="0"/>
              </a:rPr>
              <a:t>Areas where assessment could be developed</a:t>
            </a:r>
          </a:p>
        </p:txBody>
      </p:sp>
      <p:sp>
        <p:nvSpPr>
          <p:cNvPr id="3" name="TextBox 2">
            <a:extLst>
              <a:ext uri="{FF2B5EF4-FFF2-40B4-BE49-F238E27FC236}">
                <a16:creationId xmlns:a16="http://schemas.microsoft.com/office/drawing/2014/main" id="{F49BD90D-8CE0-4616-24FC-AE465EDB262C}"/>
              </a:ext>
            </a:extLst>
          </p:cNvPr>
          <p:cNvSpPr txBox="1"/>
          <p:nvPr/>
        </p:nvSpPr>
        <p:spPr>
          <a:xfrm>
            <a:off x="526472" y="2234305"/>
            <a:ext cx="11139055" cy="1631216"/>
          </a:xfrm>
          <a:prstGeom prst="rect">
            <a:avLst/>
          </a:prstGeom>
        </p:spPr>
        <p:txBody>
          <a:bodyPr wrap="square" rtlCol="0">
            <a:spAutoFit/>
          </a:bodyPr>
          <a:lstStyle/>
          <a:p>
            <a:r>
              <a:rPr lang="en-GB" sz="2000" b="1" dirty="0">
                <a:latin typeface="Arial" panose="020B0604020202020204" pitchFamily="34" charset="0"/>
                <a:cs typeface="Arial" panose="020B0604020202020204" pitchFamily="34" charset="0"/>
              </a:rPr>
              <a:t>Task 3 (b)</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Learners need to ensure that as part of the review process that they are making better use of the Record of Learner Observation to review their sessions and referencing that they have reviewed the feedback provided to them.</a:t>
            </a:r>
          </a:p>
        </p:txBody>
      </p:sp>
      <p:sp>
        <p:nvSpPr>
          <p:cNvPr id="4" name="TextBox 3">
            <a:extLst>
              <a:ext uri="{FF2B5EF4-FFF2-40B4-BE49-F238E27FC236}">
                <a16:creationId xmlns:a16="http://schemas.microsoft.com/office/drawing/2014/main" id="{FC36FCED-4278-9CEF-2B0D-7DBCC8D07B1F}"/>
              </a:ext>
            </a:extLst>
          </p:cNvPr>
          <p:cNvSpPr txBox="1"/>
          <p:nvPr/>
        </p:nvSpPr>
        <p:spPr>
          <a:xfrm>
            <a:off x="526471" y="4049251"/>
            <a:ext cx="11139055" cy="1631216"/>
          </a:xfrm>
          <a:prstGeom prst="rect">
            <a:avLst/>
          </a:prstGeom>
        </p:spPr>
        <p:txBody>
          <a:bodyPr wrap="square" rtlCol="0">
            <a:spAutoFit/>
          </a:bodyPr>
          <a:lstStyle/>
          <a:p>
            <a:r>
              <a:rPr lang="en-GB" sz="2000" b="1" dirty="0">
                <a:latin typeface="Arial" panose="020B0604020202020204" pitchFamily="34" charset="0"/>
                <a:cs typeface="Arial" panose="020B0604020202020204" pitchFamily="34" charset="0"/>
              </a:rPr>
              <a:t>Task 5</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As with the previous session, there is scope for learners to develop their action plans by ensuring that they are considering and including specific SMART targets to help them make the required improvements.</a:t>
            </a:r>
          </a:p>
        </p:txBody>
      </p:sp>
      <p:pic>
        <p:nvPicPr>
          <p:cNvPr id="6" name="Audio 5">
            <a:hlinkClick r:id="" action="ppaction://media"/>
            <a:extLst>
              <a:ext uri="{FF2B5EF4-FFF2-40B4-BE49-F238E27FC236}">
                <a16:creationId xmlns:a16="http://schemas.microsoft.com/office/drawing/2014/main" id="{EF9833BE-30AA-976A-0328-D1499E615A6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9988296" y="4706724"/>
            <a:ext cx="2057400" cy="2057400"/>
          </a:xfrm>
          <a:prstGeom prst="ellipse">
            <a:avLst/>
          </a:prstGeom>
        </p:spPr>
      </p:pic>
    </p:spTree>
    <p:extLst>
      <p:ext uri="{BB962C8B-B14F-4D97-AF65-F5344CB8AC3E}">
        <p14:creationId xmlns:p14="http://schemas.microsoft.com/office/powerpoint/2010/main" val="1440255269"/>
      </p:ext>
    </p:extLst>
  </p:cSld>
  <p:clrMapOvr>
    <a:masterClrMapping/>
  </p:clrMapOvr>
  <mc:AlternateContent xmlns:mc="http://schemas.openxmlformats.org/markup-compatibility/2006" xmlns:p14="http://schemas.microsoft.com/office/powerpoint/2010/main">
    <mc:Choice Requires="p14">
      <p:transition spd="slow" p14:dur="2000" advTm="48990"/>
    </mc:Choice>
    <mc:Fallback xmlns="">
      <p:transition spd="slow" advTm="489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1800" dirty="0" smtClean="0">
            <a:solidFill>
              <a:schemeClr val="tx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E068F8A5C56804486EF5C76FE82F51F" ma:contentTypeVersion="24" ma:contentTypeDescription="Create a new document." ma:contentTypeScope="" ma:versionID="b6c90154daa025592678a2cb4b0c1f1d">
  <xsd:schema xmlns:xsd="http://www.w3.org/2001/XMLSchema" xmlns:xs="http://www.w3.org/2001/XMLSchema" xmlns:p="http://schemas.microsoft.com/office/2006/metadata/properties" xmlns:ns1="http://schemas.microsoft.com/sharepoint/v3" xmlns:ns2="61cb4f89-9291-4377-acdd-6ad534f273b0" xmlns:ns3="2910ae0d-d99b-43ae-b7eb-97dae584179d" targetNamespace="http://schemas.microsoft.com/office/2006/metadata/properties" ma:root="true" ma:fieldsID="7b9de0fe24beb2c433604211cae087f3" ns1:_="" ns2:_="" ns3:_="">
    <xsd:import namespace="http://schemas.microsoft.com/sharepoint/v3"/>
    <xsd:import namespace="61cb4f89-9291-4377-acdd-6ad534f273b0"/>
    <xsd:import namespace="2910ae0d-d99b-43ae-b7eb-97dae584179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Test" minOccurs="0"/>
                <xsd:element ref="ns2:MediaServiceObjectDetectorVersions" minOccurs="0"/>
                <xsd:element ref="ns2:MediaServiceSearchProperties" minOccurs="0"/>
                <xsd:element ref="ns2:Owne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1cb4f89-9291-4377-acdd-6ad534f27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Test" ma:index="24" nillable="true" ma:displayName="Retention Period" ma:format="Dropdown" ma:internalName="Test">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Owner" ma:index="27"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10ae0d-d99b-43ae-b7eb-97dae58417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a97f40-fef8-4a94-96f7-d65f1877b13a}" ma:internalName="TaxCatchAll" ma:showField="CatchAllData" ma:web="2910ae0d-d99b-43ae-b7eb-97dae584179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1cb4f89-9291-4377-acdd-6ad534f273b0">
      <Terms xmlns="http://schemas.microsoft.com/office/infopath/2007/PartnerControls"/>
    </lcf76f155ced4ddcb4097134ff3c332f>
    <TaxCatchAll xmlns="2910ae0d-d99b-43ae-b7eb-97dae584179d" xsi:nil="true"/>
    <Test xmlns="61cb4f89-9291-4377-acdd-6ad534f273b0" xsi:nil="true"/>
    <_ip_UnifiedCompliancePolicyProperties xmlns="http://schemas.microsoft.com/sharepoint/v3" xsi:nil="true"/>
    <Owner xmlns="61cb4f89-9291-4377-acdd-6ad534f273b0">
      <UserInfo>
        <DisplayName/>
        <AccountId xsi:nil="true"/>
        <AccountType/>
      </UserInfo>
    </Owner>
    <SharedWithUsers xmlns="2910ae0d-d99b-43ae-b7eb-97dae584179d">
      <UserInfo>
        <DisplayName>Danielle McCullough</DisplayName>
        <AccountId>359</AccountId>
        <AccountType/>
      </UserInfo>
      <UserInfo>
        <DisplayName>Eniola Karunwi</DisplayName>
        <AccountId>1491</AccountId>
        <AccountType/>
      </UserInfo>
    </SharedWithUsers>
  </documentManagement>
</p:properties>
</file>

<file path=customXml/itemProps1.xml><?xml version="1.0" encoding="utf-8"?>
<ds:datastoreItem xmlns:ds="http://schemas.openxmlformats.org/officeDocument/2006/customXml" ds:itemID="{E2438AB7-64AA-4A81-83A2-12462229F378}"/>
</file>

<file path=customXml/itemProps2.xml><?xml version="1.0" encoding="utf-8"?>
<ds:datastoreItem xmlns:ds="http://schemas.openxmlformats.org/officeDocument/2006/customXml" ds:itemID="{AC5A9C82-9B7C-41B2-989F-C90F367743E5}">
  <ds:schemaRefs>
    <ds:schemaRef ds:uri="http://schemas.microsoft.com/sharepoint/v3/contenttype/forms"/>
  </ds:schemaRefs>
</ds:datastoreItem>
</file>

<file path=customXml/itemProps3.xml><?xml version="1.0" encoding="utf-8"?>
<ds:datastoreItem xmlns:ds="http://schemas.openxmlformats.org/officeDocument/2006/customXml" ds:itemID="{0AF7BE89-CA15-4488-B468-7A6E6469F0D2}">
  <ds:schemaRefs>
    <ds:schemaRef ds:uri="http://purl.org/dc/terms/"/>
    <ds:schemaRef ds:uri="http://schemas.microsoft.com/sharepoint/v3"/>
    <ds:schemaRef ds:uri="http://schemas.microsoft.com/office/2006/metadata/properties"/>
    <ds:schemaRef ds:uri="http://schemas.openxmlformats.org/package/2006/metadata/core-properties"/>
    <ds:schemaRef ds:uri="http://schemas.microsoft.com/office/2006/documentManagement/types"/>
    <ds:schemaRef ds:uri="http://purl.org/dc/dcmitype/"/>
    <ds:schemaRef ds:uri="http://www.w3.org/XML/1998/namespace"/>
    <ds:schemaRef ds:uri="http://purl.org/dc/elements/1.1/"/>
    <ds:schemaRef ds:uri="http://schemas.microsoft.com/office/infopath/2007/PartnerControls"/>
    <ds:schemaRef ds:uri="2910ae0d-d99b-43ae-b7eb-97dae584179d"/>
    <ds:schemaRef ds:uri="61cb4f89-9291-4377-acdd-6ad534f273b0"/>
  </ds:schemaRefs>
</ds:datastoreItem>
</file>

<file path=docProps/app.xml><?xml version="1.0" encoding="utf-8"?>
<Properties xmlns="http://schemas.openxmlformats.org/officeDocument/2006/extended-properties" xmlns:vt="http://schemas.openxmlformats.org/officeDocument/2006/docPropsVTypes">
  <TotalTime>58</TotalTime>
  <Words>1183</Words>
  <Application>Microsoft Office PowerPoint</Application>
  <PresentationFormat>Widescreen</PresentationFormat>
  <Paragraphs>84</Paragraphs>
  <Slides>15</Slides>
  <Notes>15</Notes>
  <HiddenSlides>0</HiddenSlides>
  <MMClips>13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Verdana</vt:lpstr>
      <vt:lpstr>Office Theme</vt:lpstr>
      <vt:lpstr>Standardisation Training 2025/26</vt:lpstr>
      <vt:lpstr>NCFE Level 1/2 Technical Award in Sports Studies 603/7010/5</vt:lpstr>
      <vt:lpstr>Objective and Aim</vt:lpstr>
      <vt:lpstr>Materials to support presentation </vt:lpstr>
      <vt:lpstr>Presentation Agenda   </vt:lpstr>
      <vt:lpstr>CM Report</vt:lpstr>
      <vt:lpstr>PowerPoint Presentation</vt:lpstr>
      <vt:lpstr>PowerPoint Presentation</vt:lpstr>
      <vt:lpstr>PowerPoint Presentation</vt:lpstr>
      <vt:lpstr>Activity 1</vt:lpstr>
      <vt:lpstr>Activity 1 - Commentary</vt:lpstr>
      <vt:lpstr>Activity 2</vt:lpstr>
      <vt:lpstr>Activity 2 - Commentary</vt:lpstr>
      <vt:lpstr>Top tips</vt:lpstr>
      <vt:lpstr>Thank you for your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Jack Mills</cp:lastModifiedBy>
  <cp:revision>6</cp:revision>
  <dcterms:created xsi:type="dcterms:W3CDTF">2019-03-05T18:00:13Z</dcterms:created>
  <dcterms:modified xsi:type="dcterms:W3CDTF">2025-10-02T11:27:06Z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0x010100BE068F8A5C56804486EF5C76FE82F51F</vt:lpwstr>
  </property>
  <property fmtid="{D5CDD505-2E9C-101B-9397-08002B2CF9AE}" pid="3" name="SharedWithUsers">
    <vt:lpwstr>359;#Danielle McCullough;#1491;#Eniola Karunwi</vt:lpwstr>
  </property>
  <property fmtid="{D5CDD505-2E9C-101B-9397-08002B2CF9AE}" pid="4" name="MediaServiceImageTags">
    <vt:lpwstr/>
  </property>
</Properties>
</file>