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0.xml" ContentType="application/vnd.openxmlformats-officedocument.presentationml.tags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4"/>
  </p:notesMasterIdLst>
  <p:handoutMasterIdLst>
    <p:handoutMasterId r:id="rId65"/>
  </p:handoutMasterIdLst>
  <p:sldIdLst>
    <p:sldId id="277" r:id="rId5"/>
    <p:sldId id="306" r:id="rId6"/>
    <p:sldId id="278" r:id="rId7"/>
    <p:sldId id="420" r:id="rId8"/>
    <p:sldId id="421" r:id="rId9"/>
    <p:sldId id="361" r:id="rId10"/>
    <p:sldId id="347" r:id="rId11"/>
    <p:sldId id="422" r:id="rId12"/>
    <p:sldId id="425" r:id="rId13"/>
    <p:sldId id="424" r:id="rId14"/>
    <p:sldId id="373" r:id="rId15"/>
    <p:sldId id="430" r:id="rId16"/>
    <p:sldId id="459" r:id="rId17"/>
    <p:sldId id="392" r:id="rId18"/>
    <p:sldId id="434" r:id="rId19"/>
    <p:sldId id="313" r:id="rId20"/>
    <p:sldId id="432" r:id="rId21"/>
    <p:sldId id="426" r:id="rId22"/>
    <p:sldId id="435" r:id="rId23"/>
    <p:sldId id="427" r:id="rId24"/>
    <p:sldId id="428" r:id="rId25"/>
    <p:sldId id="436" r:id="rId26"/>
    <p:sldId id="429" r:id="rId27"/>
    <p:sldId id="437" r:id="rId28"/>
    <p:sldId id="458" r:id="rId29"/>
    <p:sldId id="433" r:id="rId30"/>
    <p:sldId id="393" r:id="rId31"/>
    <p:sldId id="431" r:id="rId32"/>
    <p:sldId id="395" r:id="rId33"/>
    <p:sldId id="438" r:id="rId34"/>
    <p:sldId id="397" r:id="rId35"/>
    <p:sldId id="439" r:id="rId36"/>
    <p:sldId id="440" r:id="rId37"/>
    <p:sldId id="441" r:id="rId38"/>
    <p:sldId id="399" r:id="rId39"/>
    <p:sldId id="442" r:id="rId40"/>
    <p:sldId id="443" r:id="rId41"/>
    <p:sldId id="444" r:id="rId42"/>
    <p:sldId id="445" r:id="rId43"/>
    <p:sldId id="446" r:id="rId44"/>
    <p:sldId id="401" r:id="rId45"/>
    <p:sldId id="447" r:id="rId46"/>
    <p:sldId id="403" r:id="rId47"/>
    <p:sldId id="448" r:id="rId48"/>
    <p:sldId id="411" r:id="rId49"/>
    <p:sldId id="449" r:id="rId50"/>
    <p:sldId id="413" r:id="rId51"/>
    <p:sldId id="450" r:id="rId52"/>
    <p:sldId id="417" r:id="rId53"/>
    <p:sldId id="452" r:id="rId54"/>
    <p:sldId id="415" r:id="rId55"/>
    <p:sldId id="451" r:id="rId56"/>
    <p:sldId id="453" r:id="rId57"/>
    <p:sldId id="454" r:id="rId58"/>
    <p:sldId id="455" r:id="rId59"/>
    <p:sldId id="457" r:id="rId60"/>
    <p:sldId id="293" r:id="rId61"/>
    <p:sldId id="330" r:id="rId62"/>
    <p:sldId id="331" r:id="rId63"/>
  </p:sldIdLst>
  <p:sldSz cx="12192000" cy="6858000"/>
  <p:notesSz cx="6858000" cy="9144000"/>
  <p:custDataLst>
    <p:tags r:id="rId66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A098FA"/>
    <a:srgbClr val="6F61DB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D8ADA2-AD60-7763-095F-04F21A261F75}" v="5" dt="2025-07-29T10:08:08.0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07" autoAdjust="0"/>
    <p:restoredTop sz="86385" autoAdjust="0"/>
  </p:normalViewPr>
  <p:slideViewPr>
    <p:cSldViewPr snapToGrid="0">
      <p:cViewPr varScale="1">
        <p:scale>
          <a:sx n="54" d="100"/>
          <a:sy n="54" d="100"/>
        </p:scale>
        <p:origin x="624" y="56"/>
      </p:cViewPr>
      <p:guideLst/>
    </p:cSldViewPr>
  </p:slideViewPr>
  <p:outlineViewPr>
    <p:cViewPr>
      <p:scale>
        <a:sx n="33" d="100"/>
        <a:sy n="33" d="100"/>
      </p:scale>
      <p:origin x="0" y="-118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gs" Target="tags/tag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ne Wincott" userId="S::janinewincott@ncfe.org.uk::27377ce0-ea9e-4e41-8ac2-951ceade9bd5" providerId="AD" clId="Web-{47D8ADA2-AD60-7763-095F-04F21A261F75}"/>
    <pc:docChg chg="modSld">
      <pc:chgData name="Janine Wincott" userId="S::janinewincott@ncfe.org.uk::27377ce0-ea9e-4e41-8ac2-951ceade9bd5" providerId="AD" clId="Web-{47D8ADA2-AD60-7763-095F-04F21A261F75}" dt="2025-07-29T10:08:08.061" v="3" actId="20577"/>
      <pc:docMkLst>
        <pc:docMk/>
      </pc:docMkLst>
      <pc:sldChg chg="modSp">
        <pc:chgData name="Janine Wincott" userId="S::janinewincott@ncfe.org.uk::27377ce0-ea9e-4e41-8ac2-951ceade9bd5" providerId="AD" clId="Web-{47D8ADA2-AD60-7763-095F-04F21A261F75}" dt="2025-07-29T10:08:08.061" v="3" actId="20577"/>
        <pc:sldMkLst>
          <pc:docMk/>
          <pc:sldMk cId="4013627122" sldId="277"/>
        </pc:sldMkLst>
        <pc:spChg chg="mod">
          <ac:chgData name="Janine Wincott" userId="S::janinewincott@ncfe.org.uk::27377ce0-ea9e-4e41-8ac2-951ceade9bd5" providerId="AD" clId="Web-{47D8ADA2-AD60-7763-095F-04F21A261F75}" dt="2025-07-29T10:08:08.061" v="3" actId="20577"/>
          <ac:spMkLst>
            <pc:docMk/>
            <pc:sldMk cId="4013627122" sldId="277"/>
            <ac:spMk id="8" creationId="{4EDCF0B3-B0B3-9746-82FB-E4357B61BF69}"/>
          </ac:spMkLst>
        </pc:spChg>
      </pc:sldChg>
    </pc:docChg>
  </pc:docChgLst>
  <pc:docChgLst>
    <pc:chgData name="Janine Wincott" userId="27377ce0-ea9e-4e41-8ac2-951ceade9bd5" providerId="ADAL" clId="{516826AB-2D49-4E65-9665-CD1B351B2560}"/>
    <pc:docChg chg="undo custSel modSld">
      <pc:chgData name="Janine Wincott" userId="27377ce0-ea9e-4e41-8ac2-951ceade9bd5" providerId="ADAL" clId="{516826AB-2D49-4E65-9665-CD1B351B2560}" dt="2024-07-25T09:42:59.135" v="56" actId="1076"/>
      <pc:docMkLst>
        <pc:docMk/>
      </pc:docMkLst>
      <pc:sldChg chg="modSp mod">
        <pc:chgData name="Janine Wincott" userId="27377ce0-ea9e-4e41-8ac2-951ceade9bd5" providerId="ADAL" clId="{516826AB-2D49-4E65-9665-CD1B351B2560}" dt="2024-07-25T09:35:58.278" v="1" actId="1076"/>
        <pc:sldMkLst>
          <pc:docMk/>
          <pc:sldMk cId="3519763245" sldId="278"/>
        </pc:sldMkLst>
      </pc:sldChg>
      <pc:sldChg chg="modSp mod">
        <pc:chgData name="Janine Wincott" userId="27377ce0-ea9e-4e41-8ac2-951ceade9bd5" providerId="ADAL" clId="{516826AB-2D49-4E65-9665-CD1B351B2560}" dt="2024-07-25T09:35:50.829" v="0" actId="1076"/>
        <pc:sldMkLst>
          <pc:docMk/>
          <pc:sldMk cId="2121556874" sldId="306"/>
        </pc:sldMkLst>
      </pc:sldChg>
      <pc:sldChg chg="modSp mod">
        <pc:chgData name="Janine Wincott" userId="27377ce0-ea9e-4e41-8ac2-951ceade9bd5" providerId="ADAL" clId="{516826AB-2D49-4E65-9665-CD1B351B2560}" dt="2024-07-25T09:37:17.500" v="8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516826AB-2D49-4E65-9665-CD1B351B2560}" dt="2024-07-25T09:38:48.395" v="17" actId="1076"/>
        <pc:sldMkLst>
          <pc:docMk/>
          <pc:sldMk cId="2457598879" sldId="393"/>
        </pc:sldMkLst>
      </pc:sldChg>
      <pc:sldChg chg="modSp mod">
        <pc:chgData name="Janine Wincott" userId="27377ce0-ea9e-4e41-8ac2-951ceade9bd5" providerId="ADAL" clId="{516826AB-2D49-4E65-9665-CD1B351B2560}" dt="2024-07-25T09:39:09.790" v="19" actId="1076"/>
        <pc:sldMkLst>
          <pc:docMk/>
          <pc:sldMk cId="623573463" sldId="395"/>
        </pc:sldMkLst>
      </pc:sldChg>
      <pc:sldChg chg="modSp mod">
        <pc:chgData name="Janine Wincott" userId="27377ce0-ea9e-4e41-8ac2-951ceade9bd5" providerId="ADAL" clId="{516826AB-2D49-4E65-9665-CD1B351B2560}" dt="2024-07-25T09:39:23.913" v="22" actId="1076"/>
        <pc:sldMkLst>
          <pc:docMk/>
          <pc:sldMk cId="3429792633" sldId="397"/>
        </pc:sldMkLst>
      </pc:sldChg>
      <pc:sldChg chg="modSp mod">
        <pc:chgData name="Janine Wincott" userId="27377ce0-ea9e-4e41-8ac2-951ceade9bd5" providerId="ADAL" clId="{516826AB-2D49-4E65-9665-CD1B351B2560}" dt="2024-07-25T09:39:49.415" v="27" actId="1076"/>
        <pc:sldMkLst>
          <pc:docMk/>
          <pc:sldMk cId="2003344890" sldId="399"/>
        </pc:sldMkLst>
      </pc:sldChg>
      <pc:sldChg chg="modSp mod">
        <pc:chgData name="Janine Wincott" userId="27377ce0-ea9e-4e41-8ac2-951ceade9bd5" providerId="ADAL" clId="{516826AB-2D49-4E65-9665-CD1B351B2560}" dt="2024-07-25T09:40:53.099" v="36" actId="1076"/>
        <pc:sldMkLst>
          <pc:docMk/>
          <pc:sldMk cId="482068505" sldId="401"/>
        </pc:sldMkLst>
      </pc:sldChg>
      <pc:sldChg chg="modSp mod">
        <pc:chgData name="Janine Wincott" userId="27377ce0-ea9e-4e41-8ac2-951ceade9bd5" providerId="ADAL" clId="{516826AB-2D49-4E65-9665-CD1B351B2560}" dt="2024-07-25T09:41:08.359" v="38" actId="1076"/>
        <pc:sldMkLst>
          <pc:docMk/>
          <pc:sldMk cId="3693970741" sldId="403"/>
        </pc:sldMkLst>
      </pc:sldChg>
      <pc:sldChg chg="modSp mod">
        <pc:chgData name="Janine Wincott" userId="27377ce0-ea9e-4e41-8ac2-951ceade9bd5" providerId="ADAL" clId="{516826AB-2D49-4E65-9665-CD1B351B2560}" dt="2024-07-25T09:41:19.726" v="41" actId="1076"/>
        <pc:sldMkLst>
          <pc:docMk/>
          <pc:sldMk cId="3320186655" sldId="411"/>
        </pc:sldMkLst>
      </pc:sldChg>
      <pc:sldChg chg="modSp mod">
        <pc:chgData name="Janine Wincott" userId="27377ce0-ea9e-4e41-8ac2-951ceade9bd5" providerId="ADAL" clId="{516826AB-2D49-4E65-9665-CD1B351B2560}" dt="2024-07-25T09:41:43.012" v="44" actId="1076"/>
        <pc:sldMkLst>
          <pc:docMk/>
          <pc:sldMk cId="1479157046" sldId="413"/>
        </pc:sldMkLst>
      </pc:sldChg>
      <pc:sldChg chg="modSp mod">
        <pc:chgData name="Janine Wincott" userId="27377ce0-ea9e-4e41-8ac2-951ceade9bd5" providerId="ADAL" clId="{516826AB-2D49-4E65-9665-CD1B351B2560}" dt="2024-07-25T09:42:35.402" v="52" actId="1076"/>
        <pc:sldMkLst>
          <pc:docMk/>
          <pc:sldMk cId="3632594175" sldId="415"/>
        </pc:sldMkLst>
      </pc:sldChg>
      <pc:sldChg chg="modSp mod">
        <pc:chgData name="Janine Wincott" userId="27377ce0-ea9e-4e41-8ac2-951ceade9bd5" providerId="ADAL" clId="{516826AB-2D49-4E65-9665-CD1B351B2560}" dt="2024-07-25T09:42:12.875" v="49" actId="1076"/>
        <pc:sldMkLst>
          <pc:docMk/>
          <pc:sldMk cId="450806597" sldId="417"/>
        </pc:sldMkLst>
      </pc:sldChg>
      <pc:sldChg chg="modSp mod">
        <pc:chgData name="Janine Wincott" userId="27377ce0-ea9e-4e41-8ac2-951ceade9bd5" providerId="ADAL" clId="{516826AB-2D49-4E65-9665-CD1B351B2560}" dt="2024-07-25T09:36:29.646" v="6" actId="1076"/>
        <pc:sldMkLst>
          <pc:docMk/>
          <pc:sldMk cId="1262599996" sldId="420"/>
        </pc:sldMkLst>
      </pc:sldChg>
      <pc:sldChg chg="modSp mod">
        <pc:chgData name="Janine Wincott" userId="27377ce0-ea9e-4e41-8ac2-951ceade9bd5" providerId="ADAL" clId="{516826AB-2D49-4E65-9665-CD1B351B2560}" dt="2024-07-25T09:37:30.790" v="10" actId="1076"/>
        <pc:sldMkLst>
          <pc:docMk/>
          <pc:sldMk cId="1609828704" sldId="426"/>
        </pc:sldMkLst>
      </pc:sldChg>
      <pc:sldChg chg="modSp mod">
        <pc:chgData name="Janine Wincott" userId="27377ce0-ea9e-4e41-8ac2-951ceade9bd5" providerId="ADAL" clId="{516826AB-2D49-4E65-9665-CD1B351B2560}" dt="2024-07-25T09:38:13.590" v="15" actId="20577"/>
        <pc:sldMkLst>
          <pc:docMk/>
          <pc:sldMk cId="2116677160" sldId="428"/>
        </pc:sldMkLst>
      </pc:sldChg>
      <pc:sldChg chg="modSp mod">
        <pc:chgData name="Janine Wincott" userId="27377ce0-ea9e-4e41-8ac2-951ceade9bd5" providerId="ADAL" clId="{516826AB-2D49-4E65-9665-CD1B351B2560}" dt="2024-07-25T09:36:59.522" v="7" actId="1076"/>
        <pc:sldMkLst>
          <pc:docMk/>
          <pc:sldMk cId="2885166076" sldId="430"/>
        </pc:sldMkLst>
      </pc:sldChg>
      <pc:sldChg chg="modSp mod">
        <pc:chgData name="Janine Wincott" userId="27377ce0-ea9e-4e41-8ac2-951ceade9bd5" providerId="ADAL" clId="{516826AB-2D49-4E65-9665-CD1B351B2560}" dt="2024-07-25T09:39:05.431" v="18" actId="1076"/>
        <pc:sldMkLst>
          <pc:docMk/>
          <pc:sldMk cId="4171796561" sldId="431"/>
        </pc:sldMkLst>
      </pc:sldChg>
      <pc:sldChg chg="modSp mod">
        <pc:chgData name="Janine Wincott" userId="27377ce0-ea9e-4e41-8ac2-951ceade9bd5" providerId="ADAL" clId="{516826AB-2D49-4E65-9665-CD1B351B2560}" dt="2024-07-25T09:37:24.798" v="9" actId="1076"/>
        <pc:sldMkLst>
          <pc:docMk/>
          <pc:sldMk cId="3078151655" sldId="432"/>
        </pc:sldMkLst>
      </pc:sldChg>
      <pc:sldChg chg="modSp mod">
        <pc:chgData name="Janine Wincott" userId="27377ce0-ea9e-4e41-8ac2-951ceade9bd5" providerId="ADAL" clId="{516826AB-2D49-4E65-9665-CD1B351B2560}" dt="2024-07-25T09:37:55.034" v="13" actId="1076"/>
        <pc:sldMkLst>
          <pc:docMk/>
          <pc:sldMk cId="2394519188" sldId="435"/>
        </pc:sldMkLst>
      </pc:sldChg>
      <pc:sldChg chg="modSp mod">
        <pc:chgData name="Janine Wincott" userId="27377ce0-ea9e-4e41-8ac2-951ceade9bd5" providerId="ADAL" clId="{516826AB-2D49-4E65-9665-CD1B351B2560}" dt="2024-07-25T09:38:19.014" v="16" actId="20577"/>
        <pc:sldMkLst>
          <pc:docMk/>
          <pc:sldMk cId="3112420902" sldId="436"/>
        </pc:sldMkLst>
      </pc:sldChg>
      <pc:sldChg chg="modSp mod">
        <pc:chgData name="Janine Wincott" userId="27377ce0-ea9e-4e41-8ac2-951ceade9bd5" providerId="ADAL" clId="{516826AB-2D49-4E65-9665-CD1B351B2560}" dt="2024-07-25T09:39:15.448" v="20" actId="1076"/>
        <pc:sldMkLst>
          <pc:docMk/>
          <pc:sldMk cId="1263670921" sldId="438"/>
        </pc:sldMkLst>
      </pc:sldChg>
      <pc:sldChg chg="modSp mod">
        <pc:chgData name="Janine Wincott" userId="27377ce0-ea9e-4e41-8ac2-951ceade9bd5" providerId="ADAL" clId="{516826AB-2D49-4E65-9665-CD1B351B2560}" dt="2024-07-25T09:39:31.151" v="23" actId="1076"/>
        <pc:sldMkLst>
          <pc:docMk/>
          <pc:sldMk cId="2995602663" sldId="439"/>
        </pc:sldMkLst>
      </pc:sldChg>
      <pc:sldChg chg="modSp mod">
        <pc:chgData name="Janine Wincott" userId="27377ce0-ea9e-4e41-8ac2-951ceade9bd5" providerId="ADAL" clId="{516826AB-2D49-4E65-9665-CD1B351B2560}" dt="2024-07-25T09:39:37.530" v="24" actId="1076"/>
        <pc:sldMkLst>
          <pc:docMk/>
          <pc:sldMk cId="2973295865" sldId="440"/>
        </pc:sldMkLst>
      </pc:sldChg>
      <pc:sldChg chg="modSp mod">
        <pc:chgData name="Janine Wincott" userId="27377ce0-ea9e-4e41-8ac2-951ceade9bd5" providerId="ADAL" clId="{516826AB-2D49-4E65-9665-CD1B351B2560}" dt="2024-07-25T09:39:42.011" v="25" actId="1076"/>
        <pc:sldMkLst>
          <pc:docMk/>
          <pc:sldMk cId="4287299979" sldId="441"/>
        </pc:sldMkLst>
      </pc:sldChg>
      <pc:sldChg chg="modSp mod">
        <pc:chgData name="Janine Wincott" userId="27377ce0-ea9e-4e41-8ac2-951ceade9bd5" providerId="ADAL" clId="{516826AB-2D49-4E65-9665-CD1B351B2560}" dt="2024-07-25T09:40:26.123" v="32" actId="1076"/>
        <pc:sldMkLst>
          <pc:docMk/>
          <pc:sldMk cId="3112125640" sldId="442"/>
        </pc:sldMkLst>
      </pc:sldChg>
      <pc:sldChg chg="modSp mod">
        <pc:chgData name="Janine Wincott" userId="27377ce0-ea9e-4e41-8ac2-951ceade9bd5" providerId="ADAL" clId="{516826AB-2D49-4E65-9665-CD1B351B2560}" dt="2024-07-25T09:40:12.295" v="31" actId="14100"/>
        <pc:sldMkLst>
          <pc:docMk/>
          <pc:sldMk cId="489454046" sldId="443"/>
        </pc:sldMkLst>
      </pc:sldChg>
      <pc:sldChg chg="modSp mod">
        <pc:chgData name="Janine Wincott" userId="27377ce0-ea9e-4e41-8ac2-951ceade9bd5" providerId="ADAL" clId="{516826AB-2D49-4E65-9665-CD1B351B2560}" dt="2024-07-25T09:40:32.153" v="33" actId="1076"/>
        <pc:sldMkLst>
          <pc:docMk/>
          <pc:sldMk cId="1645194143" sldId="444"/>
        </pc:sldMkLst>
      </pc:sldChg>
      <pc:sldChg chg="modSp mod">
        <pc:chgData name="Janine Wincott" userId="27377ce0-ea9e-4e41-8ac2-951ceade9bd5" providerId="ADAL" clId="{516826AB-2D49-4E65-9665-CD1B351B2560}" dt="2024-07-25T09:40:36.459" v="34" actId="1076"/>
        <pc:sldMkLst>
          <pc:docMk/>
          <pc:sldMk cId="1950433924" sldId="445"/>
        </pc:sldMkLst>
      </pc:sldChg>
      <pc:sldChg chg="modSp mod">
        <pc:chgData name="Janine Wincott" userId="27377ce0-ea9e-4e41-8ac2-951ceade9bd5" providerId="ADAL" clId="{516826AB-2D49-4E65-9665-CD1B351B2560}" dt="2024-07-25T09:40:43.616" v="35" actId="1076"/>
        <pc:sldMkLst>
          <pc:docMk/>
          <pc:sldMk cId="4036145370" sldId="446"/>
        </pc:sldMkLst>
      </pc:sldChg>
      <pc:sldChg chg="modSp mod">
        <pc:chgData name="Janine Wincott" userId="27377ce0-ea9e-4e41-8ac2-951ceade9bd5" providerId="ADAL" clId="{516826AB-2D49-4E65-9665-CD1B351B2560}" dt="2024-07-25T09:40:58.390" v="37" actId="1076"/>
        <pc:sldMkLst>
          <pc:docMk/>
          <pc:sldMk cId="3194486156" sldId="447"/>
        </pc:sldMkLst>
      </pc:sldChg>
      <pc:sldChg chg="modSp mod">
        <pc:chgData name="Janine Wincott" userId="27377ce0-ea9e-4e41-8ac2-951ceade9bd5" providerId="ADAL" clId="{516826AB-2D49-4E65-9665-CD1B351B2560}" dt="2024-07-25T09:41:15.197" v="40" actId="1076"/>
        <pc:sldMkLst>
          <pc:docMk/>
          <pc:sldMk cId="2390939336" sldId="448"/>
        </pc:sldMkLst>
      </pc:sldChg>
      <pc:sldChg chg="modSp mod">
        <pc:chgData name="Janine Wincott" userId="27377ce0-ea9e-4e41-8ac2-951ceade9bd5" providerId="ADAL" clId="{516826AB-2D49-4E65-9665-CD1B351B2560}" dt="2024-07-25T09:41:36.543" v="43" actId="1076"/>
        <pc:sldMkLst>
          <pc:docMk/>
          <pc:sldMk cId="1636746691" sldId="449"/>
        </pc:sldMkLst>
      </pc:sldChg>
      <pc:sldChg chg="modSp mod">
        <pc:chgData name="Janine Wincott" userId="27377ce0-ea9e-4e41-8ac2-951ceade9bd5" providerId="ADAL" clId="{516826AB-2D49-4E65-9665-CD1B351B2560}" dt="2024-07-25T09:41:53.164" v="46" actId="1076"/>
        <pc:sldMkLst>
          <pc:docMk/>
          <pc:sldMk cId="2141130422" sldId="450"/>
        </pc:sldMkLst>
      </pc:sldChg>
      <pc:sldChg chg="modSp mod">
        <pc:chgData name="Janine Wincott" userId="27377ce0-ea9e-4e41-8ac2-951ceade9bd5" providerId="ADAL" clId="{516826AB-2D49-4E65-9665-CD1B351B2560}" dt="2024-07-25T09:42:46.785" v="53" actId="1076"/>
        <pc:sldMkLst>
          <pc:docMk/>
          <pc:sldMk cId="2152222088" sldId="451"/>
        </pc:sldMkLst>
      </pc:sldChg>
      <pc:sldChg chg="modSp mod">
        <pc:chgData name="Janine Wincott" userId="27377ce0-ea9e-4e41-8ac2-951ceade9bd5" providerId="ADAL" clId="{516826AB-2D49-4E65-9665-CD1B351B2560}" dt="2024-07-25T09:42:54.643" v="55" actId="1076"/>
        <pc:sldMkLst>
          <pc:docMk/>
          <pc:sldMk cId="1911552621" sldId="453"/>
        </pc:sldMkLst>
      </pc:sldChg>
      <pc:sldChg chg="modSp mod">
        <pc:chgData name="Janine Wincott" userId="27377ce0-ea9e-4e41-8ac2-951ceade9bd5" providerId="ADAL" clId="{516826AB-2D49-4E65-9665-CD1B351B2560}" dt="2024-07-25T09:42:59.135" v="56" actId="1076"/>
        <pc:sldMkLst>
          <pc:docMk/>
          <pc:sldMk cId="4117246522" sldId="454"/>
        </pc:sldMkLst>
      </pc:sldChg>
    </pc:docChg>
  </pc:docChgLst>
  <pc:docChgLst>
    <pc:chgData name="Janine Wincott" userId="S::janinewincott@ncfe.org.uk::27377ce0-ea9e-4e41-8ac2-951ceade9bd5" providerId="AD" clId="Web-{8569F209-5AD2-B047-2CF5-F4C7E1285F27}"/>
    <pc:docChg chg="delSld modSld">
      <pc:chgData name="Janine Wincott" userId="S::janinewincott@ncfe.org.uk::27377ce0-ea9e-4e41-8ac2-951ceade9bd5" providerId="AD" clId="Web-{8569F209-5AD2-B047-2CF5-F4C7E1285F27}" dt="2024-06-12T13:32:46.663" v="9" actId="14100"/>
      <pc:docMkLst>
        <pc:docMk/>
      </pc:docMkLst>
      <pc:sldChg chg="del">
        <pc:chgData name="Janine Wincott" userId="S::janinewincott@ncfe.org.uk::27377ce0-ea9e-4e41-8ac2-951ceade9bd5" providerId="AD" clId="Web-{8569F209-5AD2-B047-2CF5-F4C7E1285F27}" dt="2024-06-12T13:14:06.453" v="0"/>
        <pc:sldMkLst>
          <pc:docMk/>
          <pc:sldMk cId="3941576038" sldId="392"/>
        </pc:sldMkLst>
      </pc:sldChg>
      <pc:sldChg chg="modSp">
        <pc:chgData name="Janine Wincott" userId="S::janinewincott@ncfe.org.uk::27377ce0-ea9e-4e41-8ac2-951ceade9bd5" providerId="AD" clId="Web-{8569F209-5AD2-B047-2CF5-F4C7E1285F27}" dt="2024-06-12T13:32:46.663" v="9" actId="14100"/>
        <pc:sldMkLst>
          <pc:docMk/>
          <pc:sldMk cId="623129246" sldId="455"/>
        </pc:sldMkLst>
      </pc:sldChg>
      <pc:sldChg chg="modSp">
        <pc:chgData name="Janine Wincott" userId="S::janinewincott@ncfe.org.uk::27377ce0-ea9e-4e41-8ac2-951ceade9bd5" providerId="AD" clId="Web-{8569F209-5AD2-B047-2CF5-F4C7E1285F27}" dt="2024-06-12T13:32:34.616" v="8" actId="20577"/>
        <pc:sldMkLst>
          <pc:docMk/>
          <pc:sldMk cId="1888502366" sldId="457"/>
        </pc:sldMkLst>
      </pc:sldChg>
    </pc:docChg>
  </pc:docChgLst>
  <pc:docChgLst>
    <pc:chgData name="Janine Wincott" userId="27377ce0-ea9e-4e41-8ac2-951ceade9bd5" providerId="ADAL" clId="{965CCE22-8D80-4697-BA2A-94DA58738DE0}"/>
    <pc:docChg chg="modSld sldOrd modMainMaster">
      <pc:chgData name="Janine Wincott" userId="27377ce0-ea9e-4e41-8ac2-951ceade9bd5" providerId="ADAL" clId="{965CCE22-8D80-4697-BA2A-94DA58738DE0}" dt="2024-06-24T11:10:05.843" v="22" actId="1076"/>
      <pc:docMkLst>
        <pc:docMk/>
      </pc:docMkLst>
      <pc:sldChg chg="modSp mod">
        <pc:chgData name="Janine Wincott" userId="27377ce0-ea9e-4e41-8ac2-951ceade9bd5" providerId="ADAL" clId="{965CCE22-8D80-4697-BA2A-94DA58738DE0}" dt="2024-06-24T11:05:39.195" v="8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965CCE22-8D80-4697-BA2A-94DA58738DE0}" dt="2024-06-24T11:04:58.715" v="5" actId="1076"/>
        <pc:sldMkLst>
          <pc:docMk/>
          <pc:sldMk cId="1201346326" sldId="361"/>
        </pc:sldMkLst>
      </pc:sldChg>
      <pc:sldChg chg="modSp mod">
        <pc:chgData name="Janine Wincott" userId="27377ce0-ea9e-4e41-8ac2-951ceade9bd5" providerId="ADAL" clId="{965CCE22-8D80-4697-BA2A-94DA58738DE0}" dt="2024-06-24T11:05:32.339" v="7" actId="1076"/>
        <pc:sldMkLst>
          <pc:docMk/>
          <pc:sldMk cId="3941576038" sldId="392"/>
        </pc:sldMkLst>
      </pc:sldChg>
      <pc:sldChg chg="modSp mod">
        <pc:chgData name="Janine Wincott" userId="27377ce0-ea9e-4e41-8ac2-951ceade9bd5" providerId="ADAL" clId="{965CCE22-8D80-4697-BA2A-94DA58738DE0}" dt="2024-06-24T11:04:27.492" v="0" actId="1076"/>
        <pc:sldMkLst>
          <pc:docMk/>
          <pc:sldMk cId="1262599996" sldId="420"/>
        </pc:sldMkLst>
      </pc:sldChg>
      <pc:sldChg chg="modSp mod ord">
        <pc:chgData name="Janine Wincott" userId="27377ce0-ea9e-4e41-8ac2-951ceade9bd5" providerId="ADAL" clId="{965CCE22-8D80-4697-BA2A-94DA58738DE0}" dt="2024-06-24T11:04:43.109" v="4" actId="1076"/>
        <pc:sldMkLst>
          <pc:docMk/>
          <pc:sldMk cId="4262089340" sldId="421"/>
        </pc:sldMkLst>
      </pc:sldChg>
      <pc:sldChg chg="modSp mod">
        <pc:chgData name="Janine Wincott" userId="27377ce0-ea9e-4e41-8ac2-951ceade9bd5" providerId="ADAL" clId="{965CCE22-8D80-4697-BA2A-94DA58738DE0}" dt="2024-06-24T11:05:10.003" v="6" actId="1076"/>
        <pc:sldMkLst>
          <pc:docMk/>
          <pc:sldMk cId="1658143212" sldId="425"/>
        </pc:sldMkLst>
      </pc:sldChg>
      <pc:sldChg chg="modSp mod">
        <pc:chgData name="Janine Wincott" userId="27377ce0-ea9e-4e41-8ac2-951ceade9bd5" providerId="ADAL" clId="{965CCE22-8D80-4697-BA2A-94DA58738DE0}" dt="2024-06-24T11:05:57.067" v="9" actId="1076"/>
        <pc:sldMkLst>
          <pc:docMk/>
          <pc:sldMk cId="2394519188" sldId="435"/>
        </pc:sldMkLst>
      </pc:sldChg>
      <pc:sldMasterChg chg="modSldLayout">
        <pc:chgData name="Janine Wincott" userId="27377ce0-ea9e-4e41-8ac2-951ceade9bd5" providerId="ADAL" clId="{965CCE22-8D80-4697-BA2A-94DA58738DE0}" dt="2024-06-24T11:10:05.843" v="22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965CCE22-8D80-4697-BA2A-94DA58738DE0}" dt="2024-06-24T11:06:44.561" v="11" actId="255"/>
          <pc:sldLayoutMkLst>
            <pc:docMk/>
            <pc:sldMasterMk cId="2460954070" sldId="2147483660"/>
            <pc:sldLayoutMk cId="1611859063" sldId="2147483690"/>
          </pc:sldLayoutMkLst>
        </pc:sldLayoutChg>
        <pc:sldLayoutChg chg="modSp mod">
          <pc:chgData name="Janine Wincott" userId="27377ce0-ea9e-4e41-8ac2-951ceade9bd5" providerId="ADAL" clId="{965CCE22-8D80-4697-BA2A-94DA58738DE0}" dt="2024-06-24T11:06:58.951" v="13" actId="255"/>
          <pc:sldLayoutMkLst>
            <pc:docMk/>
            <pc:sldMasterMk cId="2460954070" sldId="2147483660"/>
            <pc:sldLayoutMk cId="2081418982" sldId="2147483691"/>
          </pc:sldLayoutMkLst>
        </pc:sldLayoutChg>
        <pc:sldLayoutChg chg="modSp mod">
          <pc:chgData name="Janine Wincott" userId="27377ce0-ea9e-4e41-8ac2-951ceade9bd5" providerId="ADAL" clId="{965CCE22-8D80-4697-BA2A-94DA58738DE0}" dt="2024-06-24T11:07:06.828" v="15" actId="255"/>
          <pc:sldLayoutMkLst>
            <pc:docMk/>
            <pc:sldMasterMk cId="2460954070" sldId="2147483660"/>
            <pc:sldLayoutMk cId="1996914319" sldId="2147483692"/>
          </pc:sldLayoutMkLst>
        </pc:sldLayoutChg>
        <pc:sldLayoutChg chg="modSp mod">
          <pc:chgData name="Janine Wincott" userId="27377ce0-ea9e-4e41-8ac2-951ceade9bd5" providerId="ADAL" clId="{965CCE22-8D80-4697-BA2A-94DA58738DE0}" dt="2024-06-24T11:09:43.466" v="17" actId="255"/>
          <pc:sldLayoutMkLst>
            <pc:docMk/>
            <pc:sldMasterMk cId="2460954070" sldId="2147483660"/>
            <pc:sldLayoutMk cId="3639617804" sldId="2147483693"/>
          </pc:sldLayoutMkLst>
        </pc:sldLayoutChg>
        <pc:sldLayoutChg chg="modSp mod">
          <pc:chgData name="Janine Wincott" userId="27377ce0-ea9e-4e41-8ac2-951ceade9bd5" providerId="ADAL" clId="{965CCE22-8D80-4697-BA2A-94DA58738DE0}" dt="2024-06-24T11:09:55.530" v="19" actId="255"/>
          <pc:sldLayoutMkLst>
            <pc:docMk/>
            <pc:sldMasterMk cId="2460954070" sldId="2147483660"/>
            <pc:sldLayoutMk cId="2203400469" sldId="2147483694"/>
          </pc:sldLayoutMkLst>
        </pc:sldLayoutChg>
        <pc:sldLayoutChg chg="modSp mod">
          <pc:chgData name="Janine Wincott" userId="27377ce0-ea9e-4e41-8ac2-951ceade9bd5" providerId="ADAL" clId="{965CCE22-8D80-4697-BA2A-94DA58738DE0}" dt="2024-06-24T11:10:05.843" v="22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mes Walker" userId="e33734de-d8bc-4514-b36f-19b85cf6c231" providerId="ADAL" clId="{1C348109-A275-4711-A4EE-59281F2DCE3D}"/>
    <pc:docChg chg="undo redo custSel modSld">
      <pc:chgData name="James Walker" userId="e33734de-d8bc-4514-b36f-19b85cf6c231" providerId="ADAL" clId="{1C348109-A275-4711-A4EE-59281F2DCE3D}" dt="2024-06-17T15:00:32.108" v="98"/>
      <pc:docMkLst>
        <pc:docMk/>
      </pc:docMkLst>
      <pc:sldChg chg="modSp mod">
        <pc:chgData name="James Walker" userId="e33734de-d8bc-4514-b36f-19b85cf6c231" providerId="ADAL" clId="{1C348109-A275-4711-A4EE-59281F2DCE3D}" dt="2024-06-14T10:09:23.892" v="13" actId="20577"/>
        <pc:sldMkLst>
          <pc:docMk/>
          <pc:sldMk cId="1019071706" sldId="347"/>
        </pc:sldMkLst>
      </pc:sldChg>
      <pc:sldChg chg="modSp mod">
        <pc:chgData name="James Walker" userId="e33734de-d8bc-4514-b36f-19b85cf6c231" providerId="ADAL" clId="{1C348109-A275-4711-A4EE-59281F2DCE3D}" dt="2024-06-14T10:09:27.755" v="17" actId="20577"/>
        <pc:sldMkLst>
          <pc:docMk/>
          <pc:sldMk cId="1201346326" sldId="361"/>
        </pc:sldMkLst>
      </pc:sldChg>
      <pc:sldChg chg="modSp mod">
        <pc:chgData name="James Walker" userId="e33734de-d8bc-4514-b36f-19b85cf6c231" providerId="ADAL" clId="{1C348109-A275-4711-A4EE-59281F2DCE3D}" dt="2024-06-17T13:49:47.788" v="56" actId="14100"/>
        <pc:sldMkLst>
          <pc:docMk/>
          <pc:sldMk cId="1711634507" sldId="373"/>
        </pc:sldMkLst>
      </pc:sldChg>
      <pc:sldChg chg="modSp mod">
        <pc:chgData name="James Walker" userId="e33734de-d8bc-4514-b36f-19b85cf6c231" providerId="ADAL" clId="{1C348109-A275-4711-A4EE-59281F2DCE3D}" dt="2024-06-17T13:55:57.286" v="64" actId="20577"/>
        <pc:sldMkLst>
          <pc:docMk/>
          <pc:sldMk cId="450806597" sldId="417"/>
        </pc:sldMkLst>
      </pc:sldChg>
      <pc:sldChg chg="modSp mod">
        <pc:chgData name="James Walker" userId="e33734de-d8bc-4514-b36f-19b85cf6c231" providerId="ADAL" clId="{1C348109-A275-4711-A4EE-59281F2DCE3D}" dt="2024-06-17T13:03:00.020" v="44" actId="20577"/>
        <pc:sldMkLst>
          <pc:docMk/>
          <pc:sldMk cId="3112125640" sldId="442"/>
        </pc:sldMkLst>
      </pc:sldChg>
      <pc:sldChg chg="modSp mod">
        <pc:chgData name="James Walker" userId="e33734de-d8bc-4514-b36f-19b85cf6c231" providerId="ADAL" clId="{1C348109-A275-4711-A4EE-59281F2DCE3D}" dt="2024-06-17T13:49:46.383" v="55" actId="255"/>
        <pc:sldMkLst>
          <pc:docMk/>
          <pc:sldMk cId="489454046" sldId="443"/>
        </pc:sldMkLst>
      </pc:sldChg>
      <pc:sldChg chg="modSp mod">
        <pc:chgData name="James Walker" userId="e33734de-d8bc-4514-b36f-19b85cf6c231" providerId="ADAL" clId="{1C348109-A275-4711-A4EE-59281F2DCE3D}" dt="2024-06-17T13:03:50.106" v="45" actId="20577"/>
        <pc:sldMkLst>
          <pc:docMk/>
          <pc:sldMk cId="3194486156" sldId="447"/>
        </pc:sldMkLst>
      </pc:sldChg>
      <pc:sldChg chg="modSp mod">
        <pc:chgData name="James Walker" userId="e33734de-d8bc-4514-b36f-19b85cf6c231" providerId="ADAL" clId="{1C348109-A275-4711-A4EE-59281F2DCE3D}" dt="2024-06-17T13:56:04.904" v="72" actId="20577"/>
        <pc:sldMkLst>
          <pc:docMk/>
          <pc:sldMk cId="481799129" sldId="452"/>
        </pc:sldMkLst>
      </pc:sldChg>
      <pc:sldChg chg="modSp mod">
        <pc:chgData name="James Walker" userId="e33734de-d8bc-4514-b36f-19b85cf6c231" providerId="ADAL" clId="{1C348109-A275-4711-A4EE-59281F2DCE3D}" dt="2024-06-17T15:00:09.820" v="97" actId="20577"/>
        <pc:sldMkLst>
          <pc:docMk/>
          <pc:sldMk cId="1911552621" sldId="453"/>
        </pc:sldMkLst>
      </pc:sldChg>
      <pc:sldChg chg="modSp mod">
        <pc:chgData name="James Walker" userId="e33734de-d8bc-4514-b36f-19b85cf6c231" providerId="ADAL" clId="{1C348109-A275-4711-A4EE-59281F2DCE3D}" dt="2024-06-17T15:00:32.108" v="98"/>
        <pc:sldMkLst>
          <pc:docMk/>
          <pc:sldMk cId="4117246522" sldId="454"/>
        </pc:sldMkLst>
      </pc:sldChg>
    </pc:docChg>
  </pc:docChgLst>
  <pc:docChgLst>
    <pc:chgData name="Janine Wincott" userId="S::janinewincott@ncfe.org.uk::27377ce0-ea9e-4e41-8ac2-951ceade9bd5" providerId="AD" clId="Web-{45913AE0-074C-0010-39A7-8A1A024EEFD3}"/>
    <pc:docChg chg="modSld">
      <pc:chgData name="Janine Wincott" userId="S::janinewincott@ncfe.org.uk::27377ce0-ea9e-4e41-8ac2-951ceade9bd5" providerId="AD" clId="Web-{45913AE0-074C-0010-39A7-8A1A024EEFD3}" dt="2024-07-01T15:54:09.185" v="20" actId="20577"/>
      <pc:docMkLst>
        <pc:docMk/>
      </pc:docMkLst>
      <pc:sldChg chg="modSp">
        <pc:chgData name="Janine Wincott" userId="S::janinewincott@ncfe.org.uk::27377ce0-ea9e-4e41-8ac2-951ceade9bd5" providerId="AD" clId="Web-{45913AE0-074C-0010-39A7-8A1A024EEFD3}" dt="2024-07-01T15:54:09.185" v="20" actId="20577"/>
        <pc:sldMkLst>
          <pc:docMk/>
          <pc:sldMk cId="471804240" sldId="429"/>
        </pc:sldMkLst>
      </pc:sldChg>
      <pc:sldChg chg="modSp">
        <pc:chgData name="Janine Wincott" userId="S::janinewincott@ncfe.org.uk::27377ce0-ea9e-4e41-8ac2-951ceade9bd5" providerId="AD" clId="Web-{45913AE0-074C-0010-39A7-8A1A024EEFD3}" dt="2024-07-01T15:50:32.702" v="5" actId="20577"/>
        <pc:sldMkLst>
          <pc:docMk/>
          <pc:sldMk cId="3112420902" sldId="436"/>
        </pc:sldMkLst>
      </pc:sldChg>
      <pc:sldChg chg="modSp">
        <pc:chgData name="Janine Wincott" userId="S::janinewincott@ncfe.org.uk::27377ce0-ea9e-4e41-8ac2-951ceade9bd5" providerId="AD" clId="Web-{45913AE0-074C-0010-39A7-8A1A024EEFD3}" dt="2024-07-01T15:53:13.947" v="11" actId="20577"/>
        <pc:sldMkLst>
          <pc:docMk/>
          <pc:sldMk cId="1344581777" sldId="437"/>
        </pc:sldMkLst>
      </pc:sldChg>
    </pc:docChg>
  </pc:docChgLst>
  <pc:docChgLst>
    <pc:chgData name="Janine Wincott" userId="27377ce0-ea9e-4e41-8ac2-951ceade9bd5" providerId="ADAL" clId="{8455A2A2-3270-43E9-B19B-69A97777E2A6}"/>
    <pc:docChg chg="custSel modSld modMainMaster">
      <pc:chgData name="Janine Wincott" userId="27377ce0-ea9e-4e41-8ac2-951ceade9bd5" providerId="ADAL" clId="{8455A2A2-3270-43E9-B19B-69A97777E2A6}" dt="2024-06-17T17:08:05.715" v="617" actId="962"/>
      <pc:docMkLst>
        <pc:docMk/>
      </pc:docMkLst>
      <pc:sldChg chg="modSp mod">
        <pc:chgData name="Janine Wincott" userId="27377ce0-ea9e-4e41-8ac2-951ceade9bd5" providerId="ADAL" clId="{8455A2A2-3270-43E9-B19B-69A97777E2A6}" dt="2024-06-17T16:05:03.628" v="11" actId="1076"/>
        <pc:sldMkLst>
          <pc:docMk/>
          <pc:sldMk cId="3519763245" sldId="278"/>
        </pc:sldMkLst>
      </pc:sldChg>
      <pc:sldChg chg="delSp modSp">
        <pc:chgData name="Janine Wincott" userId="27377ce0-ea9e-4e41-8ac2-951ceade9bd5" providerId="ADAL" clId="{8455A2A2-3270-43E9-B19B-69A97777E2A6}" dt="2024-06-17T17:04:34.630" v="495" actId="1076"/>
        <pc:sldMkLst>
          <pc:docMk/>
          <pc:sldMk cId="2766546857" sldId="313"/>
        </pc:sldMkLst>
      </pc:sldChg>
      <pc:sldChg chg="modSp mod">
        <pc:chgData name="Janine Wincott" userId="27377ce0-ea9e-4e41-8ac2-951ceade9bd5" providerId="ADAL" clId="{8455A2A2-3270-43E9-B19B-69A97777E2A6}" dt="2024-06-17T16:22:49.382" v="42" actId="1076"/>
        <pc:sldMkLst>
          <pc:docMk/>
          <pc:sldMk cId="1502897745" sldId="330"/>
        </pc:sldMkLst>
      </pc:sldChg>
      <pc:sldChg chg="modSp mod">
        <pc:chgData name="Janine Wincott" userId="27377ce0-ea9e-4e41-8ac2-951ceade9bd5" providerId="ADAL" clId="{8455A2A2-3270-43E9-B19B-69A97777E2A6}" dt="2024-06-17T16:11:19.676" v="14" actId="1076"/>
        <pc:sldMkLst>
          <pc:docMk/>
          <pc:sldMk cId="1019071706" sldId="347"/>
        </pc:sldMkLst>
      </pc:sldChg>
      <pc:sldChg chg="modSp mod">
        <pc:chgData name="Janine Wincott" userId="27377ce0-ea9e-4e41-8ac2-951ceade9bd5" providerId="ADAL" clId="{8455A2A2-3270-43E9-B19B-69A97777E2A6}" dt="2024-06-17T16:11:07.445" v="12" actId="1076"/>
        <pc:sldMkLst>
          <pc:docMk/>
          <pc:sldMk cId="1201346326" sldId="361"/>
        </pc:sldMkLst>
      </pc:sldChg>
      <pc:sldChg chg="modSp mod">
        <pc:chgData name="Janine Wincott" userId="27377ce0-ea9e-4e41-8ac2-951ceade9bd5" providerId="ADAL" clId="{8455A2A2-3270-43E9-B19B-69A97777E2A6}" dt="2024-06-17T16:51:54.858" v="422" actId="1076"/>
        <pc:sldMkLst>
          <pc:docMk/>
          <pc:sldMk cId="1711634507" sldId="373"/>
        </pc:sldMkLst>
      </pc:sldChg>
      <pc:sldChg chg="modSp mod">
        <pc:chgData name="Janine Wincott" userId="27377ce0-ea9e-4e41-8ac2-951ceade9bd5" providerId="ADAL" clId="{8455A2A2-3270-43E9-B19B-69A97777E2A6}" dt="2024-06-17T17:05:30.505" v="503" actId="207"/>
        <pc:sldMkLst>
          <pc:docMk/>
          <pc:sldMk cId="3941576038" sldId="392"/>
        </pc:sldMkLst>
      </pc:sldChg>
      <pc:sldChg chg="modSp mod">
        <pc:chgData name="Janine Wincott" userId="27377ce0-ea9e-4e41-8ac2-951ceade9bd5" providerId="ADAL" clId="{8455A2A2-3270-43E9-B19B-69A97777E2A6}" dt="2024-06-17T17:02:10.284" v="480" actId="2085"/>
        <pc:sldMkLst>
          <pc:docMk/>
          <pc:sldMk cId="3632594175" sldId="415"/>
        </pc:sldMkLst>
      </pc:sldChg>
      <pc:sldChg chg="modSp mod">
        <pc:chgData name="Janine Wincott" userId="27377ce0-ea9e-4e41-8ac2-951ceade9bd5" providerId="ADAL" clId="{8455A2A2-3270-43E9-B19B-69A97777E2A6}" dt="2024-06-17T17:00:31.580" v="468" actId="1076"/>
        <pc:sldMkLst>
          <pc:docMk/>
          <pc:sldMk cId="450806597" sldId="417"/>
        </pc:sldMkLst>
      </pc:sldChg>
      <pc:sldChg chg="modSp mod">
        <pc:chgData name="Janine Wincott" userId="27377ce0-ea9e-4e41-8ac2-951ceade9bd5" providerId="ADAL" clId="{8455A2A2-3270-43E9-B19B-69A97777E2A6}" dt="2024-06-17T17:05:20.735" v="501" actId="207"/>
        <pc:sldMkLst>
          <pc:docMk/>
          <pc:sldMk cId="4262089340" sldId="421"/>
        </pc:sldMkLst>
      </pc:sldChg>
      <pc:sldChg chg="modSp mod">
        <pc:chgData name="Janine Wincott" userId="27377ce0-ea9e-4e41-8ac2-951ceade9bd5" providerId="ADAL" clId="{8455A2A2-3270-43E9-B19B-69A97777E2A6}" dt="2024-06-17T16:46:55.666" v="298" actId="6549"/>
        <pc:sldMkLst>
          <pc:docMk/>
          <pc:sldMk cId="117135677" sldId="422"/>
        </pc:sldMkLst>
      </pc:sldChg>
      <pc:sldChg chg="addSp modSp mod">
        <pc:chgData name="Janine Wincott" userId="27377ce0-ea9e-4e41-8ac2-951ceade9bd5" providerId="ADAL" clId="{8455A2A2-3270-43E9-B19B-69A97777E2A6}" dt="2024-06-17T16:51:15.930" v="421" actId="1076"/>
        <pc:sldMkLst>
          <pc:docMk/>
          <pc:sldMk cId="2790275425" sldId="424"/>
        </pc:sldMkLst>
      </pc:sldChg>
      <pc:sldChg chg="modSp mod">
        <pc:chgData name="Janine Wincott" userId="27377ce0-ea9e-4e41-8ac2-951ceade9bd5" providerId="ADAL" clId="{8455A2A2-3270-43E9-B19B-69A97777E2A6}" dt="2024-06-17T16:11:35.949" v="17" actId="1076"/>
        <pc:sldMkLst>
          <pc:docMk/>
          <pc:sldMk cId="1658143212" sldId="425"/>
        </pc:sldMkLst>
      </pc:sldChg>
      <pc:sldChg chg="modSp mod">
        <pc:chgData name="Janine Wincott" userId="27377ce0-ea9e-4e41-8ac2-951ceade9bd5" providerId="ADAL" clId="{8455A2A2-3270-43E9-B19B-69A97777E2A6}" dt="2024-06-17T17:07:00.721" v="533" actId="962"/>
        <pc:sldMkLst>
          <pc:docMk/>
          <pc:sldMk cId="1609828704" sldId="426"/>
        </pc:sldMkLst>
      </pc:sldChg>
      <pc:sldChg chg="modSp mod">
        <pc:chgData name="Janine Wincott" userId="27377ce0-ea9e-4e41-8ac2-951ceade9bd5" providerId="ADAL" clId="{8455A2A2-3270-43E9-B19B-69A97777E2A6}" dt="2024-06-17T17:07:36.208" v="561" actId="962"/>
        <pc:sldMkLst>
          <pc:docMk/>
          <pc:sldMk cId="1128972512" sldId="427"/>
        </pc:sldMkLst>
      </pc:sldChg>
      <pc:sldChg chg="modSp mod">
        <pc:chgData name="Janine Wincott" userId="27377ce0-ea9e-4e41-8ac2-951ceade9bd5" providerId="ADAL" clId="{8455A2A2-3270-43E9-B19B-69A97777E2A6}" dt="2024-06-17T17:07:52.992" v="603" actId="962"/>
        <pc:sldMkLst>
          <pc:docMk/>
          <pc:sldMk cId="2116677160" sldId="428"/>
        </pc:sldMkLst>
      </pc:sldChg>
      <pc:sldChg chg="modSp mod">
        <pc:chgData name="Janine Wincott" userId="27377ce0-ea9e-4e41-8ac2-951ceade9bd5" providerId="ADAL" clId="{8455A2A2-3270-43E9-B19B-69A97777E2A6}" dt="2024-06-17T16:30:28.940" v="59" actId="1076"/>
        <pc:sldMkLst>
          <pc:docMk/>
          <pc:sldMk cId="471804240" sldId="429"/>
        </pc:sldMkLst>
      </pc:sldChg>
      <pc:sldChg chg="modSp mod">
        <pc:chgData name="Janine Wincott" userId="27377ce0-ea9e-4e41-8ac2-951ceade9bd5" providerId="ADAL" clId="{8455A2A2-3270-43E9-B19B-69A97777E2A6}" dt="2024-06-17T16:12:46.012" v="22" actId="1076"/>
        <pc:sldMkLst>
          <pc:docMk/>
          <pc:sldMk cId="2885166076" sldId="430"/>
        </pc:sldMkLst>
      </pc:sldChg>
      <pc:sldChg chg="modSp mod">
        <pc:chgData name="Janine Wincott" userId="27377ce0-ea9e-4e41-8ac2-951ceade9bd5" providerId="ADAL" clId="{8455A2A2-3270-43E9-B19B-69A97777E2A6}" dt="2024-06-17T17:06:44.270" v="519" actId="962"/>
        <pc:sldMkLst>
          <pc:docMk/>
          <pc:sldMk cId="3078151655" sldId="432"/>
        </pc:sldMkLst>
      </pc:sldChg>
      <pc:sldChg chg="delSp modSp mod">
        <pc:chgData name="Janine Wincott" userId="27377ce0-ea9e-4e41-8ac2-951ceade9bd5" providerId="ADAL" clId="{8455A2A2-3270-43E9-B19B-69A97777E2A6}" dt="2024-06-17T17:04:50.638" v="499" actId="1076"/>
        <pc:sldMkLst>
          <pc:docMk/>
          <pc:sldMk cId="2322602471" sldId="433"/>
        </pc:sldMkLst>
      </pc:sldChg>
      <pc:sldChg chg="modSp mod">
        <pc:chgData name="Janine Wincott" userId="27377ce0-ea9e-4e41-8ac2-951ceade9bd5" providerId="ADAL" clId="{8455A2A2-3270-43E9-B19B-69A97777E2A6}" dt="2024-06-17T17:05:37.679" v="505" actId="207"/>
        <pc:sldMkLst>
          <pc:docMk/>
          <pc:sldMk cId="2499007801" sldId="434"/>
        </pc:sldMkLst>
      </pc:sldChg>
      <pc:sldChg chg="modSp mod">
        <pc:chgData name="Janine Wincott" userId="27377ce0-ea9e-4e41-8ac2-951ceade9bd5" providerId="ADAL" clId="{8455A2A2-3270-43E9-B19B-69A97777E2A6}" dt="2024-06-17T17:07:16.943" v="547" actId="962"/>
        <pc:sldMkLst>
          <pc:docMk/>
          <pc:sldMk cId="2394519188" sldId="435"/>
        </pc:sldMkLst>
      </pc:sldChg>
      <pc:sldChg chg="modSp mod">
        <pc:chgData name="Janine Wincott" userId="27377ce0-ea9e-4e41-8ac2-951ceade9bd5" providerId="ADAL" clId="{8455A2A2-3270-43E9-B19B-69A97777E2A6}" dt="2024-06-17T17:08:05.715" v="617" actId="962"/>
        <pc:sldMkLst>
          <pc:docMk/>
          <pc:sldMk cId="3112420902" sldId="436"/>
        </pc:sldMkLst>
      </pc:sldChg>
      <pc:sldChg chg="modSp mod">
        <pc:chgData name="Janine Wincott" userId="27377ce0-ea9e-4e41-8ac2-951ceade9bd5" providerId="ADAL" clId="{8455A2A2-3270-43E9-B19B-69A97777E2A6}" dt="2024-06-17T16:30:35.396" v="60" actId="1076"/>
        <pc:sldMkLst>
          <pc:docMk/>
          <pc:sldMk cId="1344581777" sldId="437"/>
        </pc:sldMkLst>
      </pc:sldChg>
      <pc:sldChg chg="modSp mod">
        <pc:chgData name="Janine Wincott" userId="27377ce0-ea9e-4e41-8ac2-951ceade9bd5" providerId="ADAL" clId="{8455A2A2-3270-43E9-B19B-69A97777E2A6}" dt="2024-06-17T17:00:57.861" v="473" actId="1076"/>
        <pc:sldMkLst>
          <pc:docMk/>
          <pc:sldMk cId="2152222088" sldId="451"/>
        </pc:sldMkLst>
      </pc:sldChg>
      <pc:sldChg chg="modSp mod">
        <pc:chgData name="Janine Wincott" userId="27377ce0-ea9e-4e41-8ac2-951ceade9bd5" providerId="ADAL" clId="{8455A2A2-3270-43E9-B19B-69A97777E2A6}" dt="2024-06-17T17:00:18.646" v="465" actId="1076"/>
        <pc:sldMkLst>
          <pc:docMk/>
          <pc:sldMk cId="481799129" sldId="452"/>
        </pc:sldMkLst>
      </pc:sldChg>
      <pc:sldChg chg="modSp mod">
        <pc:chgData name="Janine Wincott" userId="27377ce0-ea9e-4e41-8ac2-951ceade9bd5" providerId="ADAL" clId="{8455A2A2-3270-43E9-B19B-69A97777E2A6}" dt="2024-06-17T16:23:01.972" v="44" actId="1076"/>
        <pc:sldMkLst>
          <pc:docMk/>
          <pc:sldMk cId="623129246" sldId="455"/>
        </pc:sldMkLst>
      </pc:sldChg>
      <pc:sldChg chg="modSp mod">
        <pc:chgData name="Janine Wincott" userId="27377ce0-ea9e-4e41-8ac2-951ceade9bd5" providerId="ADAL" clId="{8455A2A2-3270-43E9-B19B-69A97777E2A6}" dt="2024-06-17T16:22:58.037" v="43" actId="1076"/>
        <pc:sldMkLst>
          <pc:docMk/>
          <pc:sldMk cId="1888502366" sldId="457"/>
        </pc:sldMkLst>
      </pc:sldChg>
      <pc:sldChg chg="modSp">
        <pc:chgData name="Janine Wincott" userId="27377ce0-ea9e-4e41-8ac2-951ceade9bd5" providerId="ADAL" clId="{8455A2A2-3270-43E9-B19B-69A97777E2A6}" dt="2024-06-17T17:04:39.387" v="496" actId="962"/>
        <pc:sldMkLst>
          <pc:docMk/>
          <pc:sldMk cId="1274099395" sldId="458"/>
        </pc:sldMkLst>
      </pc:sldChg>
      <pc:sldChg chg="modSp">
        <pc:chgData name="Janine Wincott" userId="27377ce0-ea9e-4e41-8ac2-951ceade9bd5" providerId="ADAL" clId="{8455A2A2-3270-43E9-B19B-69A97777E2A6}" dt="2024-06-17T17:03:58.681" v="485" actId="962"/>
        <pc:sldMkLst>
          <pc:docMk/>
          <pc:sldMk cId="2584781182" sldId="459"/>
        </pc:sldMkLst>
      </pc:sldChg>
      <pc:sldMasterChg chg="modSldLayout">
        <pc:chgData name="Janine Wincott" userId="27377ce0-ea9e-4e41-8ac2-951ceade9bd5" providerId="ADAL" clId="{8455A2A2-3270-43E9-B19B-69A97777E2A6}" dt="2024-06-17T16:59:20.028" v="454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8455A2A2-3270-43E9-B19B-69A97777E2A6}" dt="2024-06-17T16:31:19.126" v="62" actId="1076"/>
          <pc:sldLayoutMkLst>
            <pc:docMk/>
            <pc:sldMasterMk cId="2460954070" sldId="2147483660"/>
            <pc:sldLayoutMk cId="1611859063" sldId="2147483690"/>
          </pc:sldLayoutMkLst>
        </pc:sldLayoutChg>
        <pc:sldLayoutChg chg="modSp mod">
          <pc:chgData name="Janine Wincott" userId="27377ce0-ea9e-4e41-8ac2-951ceade9bd5" providerId="ADAL" clId="{8455A2A2-3270-43E9-B19B-69A97777E2A6}" dt="2024-06-17T16:21:16.678" v="36" actId="1076"/>
          <pc:sldLayoutMkLst>
            <pc:docMk/>
            <pc:sldMasterMk cId="2460954070" sldId="2147483660"/>
            <pc:sldLayoutMk cId="2081418982" sldId="2147483691"/>
          </pc:sldLayoutMkLst>
        </pc:sldLayoutChg>
        <pc:sldLayoutChg chg="modSp mod">
          <pc:chgData name="Janine Wincott" userId="27377ce0-ea9e-4e41-8ac2-951ceade9bd5" providerId="ADAL" clId="{8455A2A2-3270-43E9-B19B-69A97777E2A6}" dt="2024-06-17T16:31:24.165" v="63" actId="1076"/>
          <pc:sldLayoutMkLst>
            <pc:docMk/>
            <pc:sldMasterMk cId="2460954070" sldId="2147483660"/>
            <pc:sldLayoutMk cId="1996914319" sldId="2147483692"/>
          </pc:sldLayoutMkLst>
        </pc:sldLayoutChg>
        <pc:sldLayoutChg chg="modSp mod">
          <pc:chgData name="Janine Wincott" userId="27377ce0-ea9e-4e41-8ac2-951ceade9bd5" providerId="ADAL" clId="{8455A2A2-3270-43E9-B19B-69A97777E2A6}" dt="2024-06-17T16:31:29.037" v="64" actId="1076"/>
          <pc:sldLayoutMkLst>
            <pc:docMk/>
            <pc:sldMasterMk cId="2460954070" sldId="2147483660"/>
            <pc:sldLayoutMk cId="3639617804" sldId="2147483693"/>
          </pc:sldLayoutMkLst>
        </pc:sldLayoutChg>
        <pc:sldLayoutChg chg="modSp mod">
          <pc:chgData name="Janine Wincott" userId="27377ce0-ea9e-4e41-8ac2-951ceade9bd5" providerId="ADAL" clId="{8455A2A2-3270-43E9-B19B-69A97777E2A6}" dt="2024-06-17T16:31:33.573" v="65" actId="1076"/>
          <pc:sldLayoutMkLst>
            <pc:docMk/>
            <pc:sldMasterMk cId="2460954070" sldId="2147483660"/>
            <pc:sldLayoutMk cId="2203400469" sldId="2147483694"/>
          </pc:sldLayoutMkLst>
        </pc:sldLayoutChg>
        <pc:sldLayoutChg chg="modSp mod">
          <pc:chgData name="Janine Wincott" userId="27377ce0-ea9e-4e41-8ac2-951ceade9bd5" providerId="ADAL" clId="{8455A2A2-3270-43E9-B19B-69A97777E2A6}" dt="2024-06-17T16:59:20.028" v="454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FA979D50-DAD4-7B45-35B7-B1482DF1A2CA}"/>
    <pc:docChg chg="modSld">
      <pc:chgData name="Janine Wincott" userId="S::janinewincott@ncfe.org.uk::27377ce0-ea9e-4e41-8ac2-951ceade9bd5" providerId="AD" clId="Web-{FA979D50-DAD4-7B45-35B7-B1482DF1A2CA}" dt="2024-06-17T15:42:54.481" v="19" actId="20577"/>
      <pc:docMkLst>
        <pc:docMk/>
      </pc:docMkLst>
      <pc:sldChg chg="modSp">
        <pc:chgData name="Janine Wincott" userId="S::janinewincott@ncfe.org.uk::27377ce0-ea9e-4e41-8ac2-951ceade9bd5" providerId="AD" clId="Web-{FA979D50-DAD4-7B45-35B7-B1482DF1A2CA}" dt="2024-06-17T15:42:54.481" v="19" actId="20577"/>
        <pc:sldMkLst>
          <pc:docMk/>
          <pc:sldMk cId="1262599996" sldId="420"/>
        </pc:sldMkLst>
      </pc:sldChg>
    </pc:docChg>
  </pc:docChgLst>
  <pc:docChgLst>
    <pc:chgData name="Janine Wincott" userId="27377ce0-ea9e-4e41-8ac2-951ceade9bd5" providerId="ADAL" clId="{AE667EC0-F237-4C32-9F12-F16237CF8608}"/>
    <pc:docChg chg="modSld sldOrd modMainMaster">
      <pc:chgData name="Janine Wincott" userId="27377ce0-ea9e-4e41-8ac2-951ceade9bd5" providerId="ADAL" clId="{AE667EC0-F237-4C32-9F12-F16237CF8608}" dt="2024-06-24T12:51:46.025" v="21" actId="1076"/>
      <pc:docMkLst>
        <pc:docMk/>
      </pc:docMkLst>
      <pc:sldChg chg="modSp mod">
        <pc:chgData name="Janine Wincott" userId="27377ce0-ea9e-4e41-8ac2-951ceade9bd5" providerId="ADAL" clId="{AE667EC0-F237-4C32-9F12-F16237CF8608}" dt="2024-06-24T11:17:31.924" v="8" actId="6549"/>
        <pc:sldMkLst>
          <pc:docMk/>
          <pc:sldMk cId="1019071706" sldId="347"/>
        </pc:sldMkLst>
      </pc:sldChg>
      <pc:sldChg chg="modSp mod ord">
        <pc:chgData name="Janine Wincott" userId="27377ce0-ea9e-4e41-8ac2-951ceade9bd5" providerId="ADAL" clId="{AE667EC0-F237-4C32-9F12-F16237CF8608}" dt="2024-06-24T11:17:10.052" v="7" actId="20577"/>
        <pc:sldMkLst>
          <pc:docMk/>
          <pc:sldMk cId="117135677" sldId="422"/>
        </pc:sldMkLst>
      </pc:sldChg>
      <pc:sldMasterChg chg="modSldLayout">
        <pc:chgData name="Janine Wincott" userId="27377ce0-ea9e-4e41-8ac2-951ceade9bd5" providerId="ADAL" clId="{AE667EC0-F237-4C32-9F12-F16237CF8608}" dt="2024-06-24T12:51:46.025" v="21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AE667EC0-F237-4C32-9F12-F16237CF8608}" dt="2024-06-24T12:51:26.663" v="19" actId="1076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AE667EC0-F237-4C32-9F12-F16237CF8608}" dt="2024-06-24T12:51:08.632" v="17" actId="1076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AE667EC0-F237-4C32-9F12-F16237CF8608}" dt="2024-06-24T12:50:40.504" v="13" actId="1076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AE667EC0-F237-4C32-9F12-F16237CF8608}" dt="2024-06-24T12:50:44.880" v="14" actId="1076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AE667EC0-F237-4C32-9F12-F16237CF8608}" dt="2024-06-24T12:51:03.519" v="16" actId="1076"/>
          <pc:sldLayoutMkLst>
            <pc:docMk/>
            <pc:sldMasterMk cId="2460954070" sldId="2147483660"/>
            <pc:sldLayoutMk cId="2419527559" sldId="2147483680"/>
          </pc:sldLayoutMkLst>
        </pc:sldLayoutChg>
        <pc:sldLayoutChg chg="modSp mod">
          <pc:chgData name="Janine Wincott" userId="27377ce0-ea9e-4e41-8ac2-951ceade9bd5" providerId="ADAL" clId="{AE667EC0-F237-4C32-9F12-F16237CF8608}" dt="2024-06-24T12:51:16.832" v="18" actId="1076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 mod">
          <pc:chgData name="Janine Wincott" userId="27377ce0-ea9e-4e41-8ac2-951ceade9bd5" providerId="ADAL" clId="{AE667EC0-F237-4C32-9F12-F16237CF8608}" dt="2024-06-24T12:50:35.313" v="12" actId="1076"/>
          <pc:sldLayoutMkLst>
            <pc:docMk/>
            <pc:sldMasterMk cId="2460954070" sldId="2147483660"/>
            <pc:sldLayoutMk cId="3066709796" sldId="2147483686"/>
          </pc:sldLayoutMkLst>
        </pc:sldLayoutChg>
        <pc:sldLayoutChg chg="modSp mod">
          <pc:chgData name="Janine Wincott" userId="27377ce0-ea9e-4e41-8ac2-951ceade9bd5" providerId="ADAL" clId="{AE667EC0-F237-4C32-9F12-F16237CF8608}" dt="2024-06-24T12:51:46.025" v="21" actId="1076"/>
          <pc:sldLayoutMkLst>
            <pc:docMk/>
            <pc:sldMasterMk cId="2460954070" sldId="2147483660"/>
            <pc:sldLayoutMk cId="1643152268" sldId="2147483689"/>
          </pc:sldLayoutMkLst>
        </pc:sldLayoutChg>
        <pc:sldLayoutChg chg="modSp mod">
          <pc:chgData name="Janine Wincott" userId="27377ce0-ea9e-4e41-8ac2-951ceade9bd5" providerId="ADAL" clId="{AE667EC0-F237-4C32-9F12-F16237CF8608}" dt="2024-06-24T11:28:08.761" v="11" actId="1076"/>
          <pc:sldLayoutMkLst>
            <pc:docMk/>
            <pc:sldMasterMk cId="2460954070" sldId="2147483660"/>
            <pc:sldLayoutMk cId="684847792" sldId="214748369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D9ED421E-3D3A-7B8A-B5F3-49E9354DC8B3}"/>
    <pc:docChg chg="modSld">
      <pc:chgData name="Janine Wincott" userId="S::janinewincott@ncfe.org.uk::27377ce0-ea9e-4e41-8ac2-951ceade9bd5" providerId="AD" clId="Web-{D9ED421E-3D3A-7B8A-B5F3-49E9354DC8B3}" dt="2024-07-25T09:54:59.514" v="58" actId="14100"/>
      <pc:docMkLst>
        <pc:docMk/>
      </pc:docMkLst>
      <pc:sldChg chg="modSp">
        <pc:chgData name="Janine Wincott" userId="S::janinewincott@ncfe.org.uk::27377ce0-ea9e-4e41-8ac2-951ceade9bd5" providerId="AD" clId="Web-{D9ED421E-3D3A-7B8A-B5F3-49E9354DC8B3}" dt="2024-07-25T09:54:59.514" v="58" actId="14100"/>
        <pc:sldMkLst>
          <pc:docMk/>
          <pc:sldMk cId="1658143212" sldId="425"/>
        </pc:sldMkLst>
      </pc:sldChg>
    </pc:docChg>
  </pc:docChgLst>
  <pc:docChgLst>
    <pc:chgData name="Janine Wincott" userId="27377ce0-ea9e-4e41-8ac2-951ceade9bd5" providerId="ADAL" clId="{8FBFC02D-624A-4D10-A4D2-A2065E3A38AE}"/>
    <pc:docChg chg="modSld">
      <pc:chgData name="Janine Wincott" userId="27377ce0-ea9e-4e41-8ac2-951ceade9bd5" providerId="ADAL" clId="{8FBFC02D-624A-4D10-A4D2-A2065E3A38AE}" dt="2024-07-25T10:11:22.810" v="28" actId="20577"/>
      <pc:docMkLst>
        <pc:docMk/>
      </pc:docMkLst>
      <pc:sldChg chg="modSp mod">
        <pc:chgData name="Janine Wincott" userId="27377ce0-ea9e-4e41-8ac2-951ceade9bd5" providerId="ADAL" clId="{8FBFC02D-624A-4D10-A4D2-A2065E3A38AE}" dt="2024-07-25T10:08:49.891" v="6" actId="1076"/>
        <pc:sldMkLst>
          <pc:docMk/>
          <pc:sldMk cId="2457598879" sldId="393"/>
        </pc:sldMkLst>
      </pc:sldChg>
      <pc:sldChg chg="modSp mod">
        <pc:chgData name="Janine Wincott" userId="27377ce0-ea9e-4e41-8ac2-951ceade9bd5" providerId="ADAL" clId="{8FBFC02D-624A-4D10-A4D2-A2065E3A38AE}" dt="2024-07-25T10:10:58.760" v="12" actId="20577"/>
        <pc:sldMkLst>
          <pc:docMk/>
          <pc:sldMk cId="1911552621" sldId="453"/>
        </pc:sldMkLst>
      </pc:sldChg>
      <pc:sldChg chg="modSp mod">
        <pc:chgData name="Janine Wincott" userId="27377ce0-ea9e-4e41-8ac2-951ceade9bd5" providerId="ADAL" clId="{8FBFC02D-624A-4D10-A4D2-A2065E3A38AE}" dt="2024-07-25T10:11:22.810" v="28" actId="20577"/>
        <pc:sldMkLst>
          <pc:docMk/>
          <pc:sldMk cId="4117246522" sldId="4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95D5F5-697C-521E-11C8-0A3C85624B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447A45-2462-0112-8A18-8345915CC0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5D068-14E0-4AE5-BA09-4673F3EF4EC5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067945-613D-5CC3-AA8B-7B82BDA64B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F50D8-B300-D90F-78E1-0C40F82AED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47FE6-7F4D-4439-8B05-910308661D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4716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95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23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34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64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26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38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668606" y="132990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Starter activity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26967" y="3896039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4C0FAF4-C65D-421F-EB81-E2040F0CA4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61646" y="3914276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220" y="1372546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2459" y="816599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689208" y="1386675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Activity feedback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81608" y="1374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Progress check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04707" y="134727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 recap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896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05192" y="140668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Next session…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23992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46977" y="132510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Independent learning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896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52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91925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Quiz 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611859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3825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08141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668606" y="134630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Starter activity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79230" y="3892553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92816F3-A257-FA73-2714-0F2FB7C61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8054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96914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7000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639617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76485" y="127000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Check your answer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203400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33" y="-99407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2133" y="1283750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Quiz 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34074" y="4703343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979966" y="345796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75732" y="4688128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175732" y="3447211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33598" y="3463086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33599" y="4752975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996717" y="3465475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996716" y="4750749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68484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86735" y="135541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Previous session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64223" y="137829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75BB652-9DDD-096A-4AB0-9FEA537F8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04063" y="501697"/>
            <a:ext cx="2508059" cy="250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5602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505" y="1371152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3908919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710" y="1362941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806994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3" r:id="rId2"/>
    <p:sldLayoutId id="2147483674" r:id="rId3"/>
    <p:sldLayoutId id="2147483667" r:id="rId4"/>
    <p:sldLayoutId id="2147483668" r:id="rId5"/>
    <p:sldLayoutId id="2147483687" r:id="rId6"/>
    <p:sldLayoutId id="2147483685" r:id="rId7"/>
    <p:sldLayoutId id="2147483680" r:id="rId8"/>
    <p:sldLayoutId id="2147483671" r:id="rId9"/>
    <p:sldLayoutId id="2147483682" r:id="rId10"/>
    <p:sldLayoutId id="2147483688" r:id="rId11"/>
    <p:sldLayoutId id="2147483669" r:id="rId12"/>
    <p:sldLayoutId id="2147483678" r:id="rId13"/>
    <p:sldLayoutId id="2147483677" r:id="rId14"/>
    <p:sldLayoutId id="2147483689" r:id="rId15"/>
    <p:sldLayoutId id="2147483684" r:id="rId16"/>
    <p:sldLayoutId id="2147483683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262842"/>
            <a:ext cx="732319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4800" b="1">
                <a:latin typeface="Verdana"/>
                <a:ea typeface="Verdana"/>
                <a:cs typeface="Verdana"/>
              </a:rPr>
              <a:t>Functional Skills Qualification in English</a:t>
            </a:r>
            <a:endParaRPr lang="en-US" sz="4800" b="1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636998" y="6308180"/>
            <a:ext cx="323642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Session 15</a:t>
            </a:r>
            <a:endParaRPr lang="en-US" sz="240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021" y="4514273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Verdana"/>
                <a:ea typeface="Verdana"/>
              </a:rPr>
              <a:t>EL3.13 W </a:t>
            </a:r>
            <a:endParaRPr lang="en-US" sz="32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36998" y="5698086"/>
            <a:ext cx="7188156" cy="36317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87500"/>
              </a:lnSpc>
            </a:pPr>
            <a:r>
              <a:rPr lang="en-GB" sz="2000">
                <a:latin typeface="Arial"/>
                <a:ea typeface="Arial"/>
                <a:cs typeface="Arial"/>
                <a:sym typeface="Arial"/>
              </a:rPr>
              <a:t>Use a range of punctuation correctly </a:t>
            </a:r>
            <a:endParaRPr lang="en-US" sz="2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9450" y="1411415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Capital letters and full stops – a recap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341" y="3143341"/>
            <a:ext cx="4591731" cy="2308324"/>
          </a:xfrm>
          <a:prstGeom prst="rect">
            <a:avLst/>
          </a:prstGeom>
          <a:ln w="22225">
            <a:solidFill>
              <a:srgbClr val="6F61DB"/>
            </a:solidFill>
          </a:ln>
        </p:spPr>
        <p:txBody>
          <a:bodyPr wrap="square">
            <a:spAutoFit/>
          </a:bodyPr>
          <a:lstStyle/>
          <a:p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my favourite sport is football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manchester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united is the team that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follow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have been a fan since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was a child a trip to old </a:t>
            </a:r>
            <a:r>
              <a:rPr lang="en-GB" altLang="en-US" sz="2400" err="1">
                <a:latin typeface="Arial" panose="020B0604020202020204" pitchFamily="34" charset="0"/>
                <a:cs typeface="Arial" panose="020B0604020202020204" pitchFamily="34" charset="0"/>
              </a:rPr>
              <a:t>trafford</a:t>
            </a:r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 is always something special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5759265" y="4047460"/>
            <a:ext cx="4591731" cy="2308324"/>
          </a:xfrm>
          <a:prstGeom prst="rect">
            <a:avLst/>
          </a:prstGeom>
          <a:solidFill>
            <a:schemeClr val="bg1">
              <a:alpha val="20000"/>
            </a:schemeClr>
          </a:solidFill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y favourite sport is football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anchester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U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nited is the team that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follow.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have been a fan since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 was a child.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A 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trip to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O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ld 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T</a:t>
            </a:r>
            <a:r>
              <a:rPr lang="en-GB" altLang="en-US" sz="2400" dirty="0">
                <a:latin typeface="Arial" charset="0"/>
                <a:ea typeface="Arial" charset="0"/>
                <a:cs typeface="Arial" charset="0"/>
              </a:rPr>
              <a:t>rafford is always something special</a:t>
            </a:r>
            <a:r>
              <a:rPr lang="en-GB" altLang="en-US" sz="2400" dirty="0">
                <a:highlight>
                  <a:srgbClr val="72F9D7"/>
                </a:highlight>
                <a:latin typeface="Arial" charset="0"/>
                <a:ea typeface="Arial" charset="0"/>
                <a:cs typeface="Arial" charset="0"/>
              </a:rPr>
              <a:t>.</a:t>
            </a:r>
            <a:endParaRPr lang="en-GB" sz="2400" dirty="0">
              <a:highlight>
                <a:srgbClr val="72F9D7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BA4E46-18DF-C0FE-2B09-233CA8C7EB10}"/>
              </a:ext>
            </a:extLst>
          </p:cNvPr>
          <p:cNvSpPr txBox="1"/>
          <p:nvPr/>
        </p:nvSpPr>
        <p:spPr>
          <a:xfrm>
            <a:off x="679450" y="2424700"/>
            <a:ext cx="5274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should this text be punctuated?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BC382-93CC-4B88-FCDA-45C54348919E}"/>
              </a:ext>
            </a:extLst>
          </p:cNvPr>
          <p:cNvSpPr txBox="1"/>
          <p:nvPr/>
        </p:nvSpPr>
        <p:spPr>
          <a:xfrm>
            <a:off x="753341" y="5582257"/>
            <a:ext cx="4591731" cy="1200329"/>
          </a:xfrm>
          <a:prstGeom prst="rect">
            <a:avLst/>
          </a:prstGeom>
          <a:solidFill>
            <a:srgbClr val="72F9D7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Hint: there are 9 missing capital letters and three missing end of sentence punctuation marks. </a:t>
            </a:r>
          </a:p>
        </p:txBody>
      </p:sp>
    </p:spTree>
    <p:extLst>
      <p:ext uri="{BB962C8B-B14F-4D97-AF65-F5344CB8AC3E}">
        <p14:creationId xmlns:p14="http://schemas.microsoft.com/office/powerpoint/2010/main" val="279027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8" y="1426103"/>
            <a:ext cx="10833582" cy="707886"/>
          </a:xfrm>
        </p:spPr>
        <p:txBody>
          <a:bodyPr/>
          <a:lstStyle/>
          <a:p>
            <a:r>
              <a:rPr lang="en-US" altLang="en-US" dirty="0"/>
              <a:t>Question marks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79207" y="1982450"/>
            <a:ext cx="84370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question mark indicates a question or request. When you write a question or request, always use a question mark.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882294-395A-DDF9-1183-74B50A0F0E09}"/>
              </a:ext>
            </a:extLst>
          </p:cNvPr>
          <p:cNvSpPr txBox="1"/>
          <p:nvPr/>
        </p:nvSpPr>
        <p:spPr>
          <a:xfrm flipH="1">
            <a:off x="754622" y="3200518"/>
            <a:ext cx="4344854" cy="3046988"/>
          </a:xfrm>
          <a:prstGeom prst="rect">
            <a:avLst/>
          </a:prstGeom>
          <a:noFill/>
          <a:ln w="22225">
            <a:solidFill>
              <a:srgbClr val="6F61DB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did she leave?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Could you pass me the salt?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Why is there no question mark here?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07A497-D08B-4C39-B598-67EE4431D3B9}"/>
              </a:ext>
            </a:extLst>
          </p:cNvPr>
          <p:cNvSpPr txBox="1"/>
          <p:nvPr/>
        </p:nvSpPr>
        <p:spPr>
          <a:xfrm>
            <a:off x="6096000" y="2993413"/>
            <a:ext cx="5106257" cy="3693319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 following example is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question.</a:t>
            </a: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He wondered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she had left him some cake.</a:t>
            </a:r>
          </a:p>
          <a:p>
            <a:pPr marL="50800"/>
            <a:endParaRPr lang="en-GB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Explanation</a:t>
            </a: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He is just wondering about a possibility (if).</a:t>
            </a:r>
          </a:p>
          <a:p>
            <a:endParaRPr lang="en-GB"/>
          </a:p>
        </p:txBody>
      </p:sp>
      <p:pic>
        <p:nvPicPr>
          <p:cNvPr id="13" name="Picture 12" descr="A black question mark ">
            <a:extLst>
              <a:ext uri="{FF2B5EF4-FFF2-40B4-BE49-F238E27FC236}">
                <a16:creationId xmlns:a16="http://schemas.microsoft.com/office/drawing/2014/main" id="{CBCB7309-D2C4-0E0F-30B8-1A64E4F6F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432" y="58252"/>
            <a:ext cx="2639568" cy="26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3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88588"/>
            <a:ext cx="10833582" cy="707886"/>
          </a:xfrm>
        </p:spPr>
        <p:txBody>
          <a:bodyPr/>
          <a:lstStyle/>
          <a:p>
            <a:r>
              <a:rPr lang="en-US" altLang="en-US" dirty="0"/>
              <a:t>Exclamation marks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286089" y="2660394"/>
            <a:ext cx="3892194" cy="3724096"/>
          </a:xfrm>
          <a:prstGeom prst="rect">
            <a:avLst/>
          </a:prstGeom>
          <a:ln w="22225"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They can also show importance. </a:t>
            </a:r>
          </a:p>
          <a:p>
            <a:pPr>
              <a:lnSpc>
                <a:spcPct val="150000"/>
              </a:lnSpc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We must act now!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Slow down!</a:t>
            </a:r>
          </a:p>
          <a:p>
            <a:endParaRPr lang="en-GB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214892-1B69-56FE-2CE7-87133E609E15}"/>
              </a:ext>
            </a:extLst>
          </p:cNvPr>
          <p:cNvSpPr txBox="1"/>
          <p:nvPr/>
        </p:nvSpPr>
        <p:spPr>
          <a:xfrm>
            <a:off x="764646" y="2413337"/>
            <a:ext cx="5414481" cy="3693319"/>
          </a:xfrm>
          <a:prstGeom prst="rect">
            <a:avLst/>
          </a:prstGeom>
          <a:noFill/>
          <a:ln w="22225">
            <a:solidFill>
              <a:srgbClr val="6F61DB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They go at the end of a sentence to show surprise or shock.</a:t>
            </a:r>
          </a:p>
          <a:p>
            <a:pPr>
              <a:lnSpc>
                <a:spcPct val="150000"/>
              </a:lnSpc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She couldn’t believe it!</a:t>
            </a:r>
          </a:p>
          <a:p>
            <a:pPr>
              <a:lnSpc>
                <a:spcPct val="150000"/>
              </a:lnSpc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bear attacked him!</a:t>
            </a:r>
          </a:p>
          <a:p>
            <a:endParaRPr lang="en-GB"/>
          </a:p>
        </p:txBody>
      </p:sp>
      <p:pic>
        <p:nvPicPr>
          <p:cNvPr id="20" name="Picture 19" descr="A black exclamation mark">
            <a:extLst>
              <a:ext uri="{FF2B5EF4-FFF2-40B4-BE49-F238E27FC236}">
                <a16:creationId xmlns:a16="http://schemas.microsoft.com/office/drawing/2014/main" id="{BD417BD6-0707-19C0-AC84-AE1CE4619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174" y="205645"/>
            <a:ext cx="2347059" cy="23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26C87-7DE6-9CD8-CCFE-4E7E15C2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12" y="1381663"/>
            <a:ext cx="1648427" cy="707886"/>
          </a:xfrm>
        </p:spPr>
        <p:txBody>
          <a:bodyPr/>
          <a:lstStyle/>
          <a:p>
            <a:r>
              <a:rPr lang="en-GB" dirty="0"/>
              <a:t>Video</a:t>
            </a:r>
          </a:p>
        </p:txBody>
      </p:sp>
      <p:pic>
        <p:nvPicPr>
          <p:cNvPr id="4" name="End_of_sentence_E3v2_EDIT">
            <a:hlinkClick r:id="" action="ppaction://media"/>
            <a:extLst>
              <a:ext uri="{FF2B5EF4-FFF2-40B4-BE49-F238E27FC236}">
                <a16:creationId xmlns:a16="http://schemas.microsoft.com/office/drawing/2014/main" id="{54332637-8801-3D7A-D981-B2C971586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9026" y="725488"/>
            <a:ext cx="9145277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404728"/>
            <a:ext cx="10833582" cy="707886"/>
          </a:xfrm>
        </p:spPr>
        <p:txBody>
          <a:bodyPr/>
          <a:lstStyle/>
          <a:p>
            <a:r>
              <a:rPr lang="en-US" altLang="en-US" dirty="0"/>
              <a:t>End of sentence punctuation quiz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030340"/>
              </p:ext>
            </p:extLst>
          </p:nvPr>
        </p:nvGraphicFramePr>
        <p:xfrm>
          <a:off x="2981405" y="2391248"/>
          <a:ext cx="695824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5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Sentence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Punctuation mark (? or !)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3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What is the capital of Fiji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Come 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85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Look at that huge spider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Is it fair to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/>
                          <a:cs typeface="Arial"/>
                        </a:rPr>
                        <a:t>Don’t run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576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425636"/>
            <a:ext cx="10833582" cy="707886"/>
          </a:xfrm>
        </p:spPr>
        <p:txBody>
          <a:bodyPr/>
          <a:lstStyle/>
          <a:p>
            <a:r>
              <a:rPr lang="en-US" altLang="en-US" dirty="0"/>
              <a:t>End of sentence punctuation answers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1539"/>
              </p:ext>
            </p:extLst>
          </p:nvPr>
        </p:nvGraphicFramePr>
        <p:xfrm>
          <a:off x="2981405" y="2391248"/>
          <a:ext cx="691074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3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7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Sentence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Punctuation mark</a:t>
                      </a:r>
                    </a:p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(? or !)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3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is the capital of Fiji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Come 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85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at that huge spider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fair to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Don’t run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007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D509-79C7-49F3-A414-116AD4F15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383455"/>
            <a:ext cx="7641085" cy="707886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0B159-3717-59DF-C3A2-3195AFD5BECE}"/>
              </a:ext>
            </a:extLst>
          </p:cNvPr>
          <p:cNvSpPr txBox="1"/>
          <p:nvPr/>
        </p:nvSpPr>
        <p:spPr>
          <a:xfrm>
            <a:off x="9915814" y="2750272"/>
            <a:ext cx="150906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  <a:r>
              <a:rPr lang="en-GB" sz="4000">
                <a:latin typeface="Arial"/>
                <a:cs typeface="Arial"/>
              </a:rPr>
              <a:t> </a:t>
            </a:r>
            <a:endParaRPr lang="en-US"/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AEFC15-2A62-F30C-3FA7-29D5D92B88DD}"/>
              </a:ext>
            </a:extLst>
          </p:cNvPr>
          <p:cNvSpPr txBox="1"/>
          <p:nvPr/>
        </p:nvSpPr>
        <p:spPr>
          <a:xfrm>
            <a:off x="668606" y="2334773"/>
            <a:ext cx="8144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Now complete the activity on full stops, exclamation marks and question marks.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6546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86071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6122" y="2186813"/>
            <a:ext cx="11242656" cy="56769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comma’s purpose is to separate parts of sentences. </a:t>
            </a:r>
          </a:p>
          <a:p>
            <a:pPr marL="50800"/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They are used to separate items in a list.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example, when you list adjectives and nouns.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 marL="50800"/>
            <a:r>
              <a:rPr lang="en-GB" sz="2400" dirty="0">
                <a:latin typeface="Arial"/>
                <a:cs typeface="Arial"/>
              </a:rPr>
              <a:t>It was</a:t>
            </a:r>
            <a:r>
              <a:rPr lang="en-GB" sz="2400" b="1" dirty="0">
                <a:latin typeface="Arial"/>
                <a:cs typeface="Arial"/>
              </a:rPr>
              <a:t> cold, wet, dark </a:t>
            </a:r>
            <a:r>
              <a:rPr lang="en-GB" sz="2400" dirty="0">
                <a:latin typeface="Arial"/>
                <a:cs typeface="Arial"/>
              </a:rPr>
              <a:t>and </a:t>
            </a:r>
            <a:r>
              <a:rPr lang="en-GB" sz="2400" b="1" dirty="0">
                <a:latin typeface="Arial"/>
                <a:cs typeface="Arial"/>
              </a:rPr>
              <a:t>miserable</a:t>
            </a:r>
            <a:r>
              <a:rPr lang="en-GB" sz="2400" dirty="0">
                <a:latin typeface="Arial"/>
                <a:cs typeface="Arial"/>
              </a:rPr>
              <a:t>.</a:t>
            </a:r>
            <a:r>
              <a:rPr lang="en-GB" sz="2400" b="1" dirty="0">
                <a:latin typeface="Arial"/>
                <a:cs typeface="Arial"/>
              </a:rPr>
              <a:t> </a:t>
            </a:r>
            <a:r>
              <a:rPr lang="en-GB" sz="2400" dirty="0">
                <a:latin typeface="Arial"/>
                <a:cs typeface="Arial"/>
              </a:rPr>
              <a:t>There had been</a:t>
            </a:r>
            <a:r>
              <a:rPr lang="en-GB" sz="2400" b="1" dirty="0">
                <a:latin typeface="Arial"/>
                <a:cs typeface="Arial"/>
              </a:rPr>
              <a:t> snow, rain </a:t>
            </a:r>
            <a:r>
              <a:rPr lang="en-GB" sz="2400" dirty="0">
                <a:latin typeface="Arial"/>
                <a:cs typeface="Arial"/>
              </a:rPr>
              <a:t>and</a:t>
            </a:r>
            <a:r>
              <a:rPr lang="en-GB" sz="2400" b="1" dirty="0">
                <a:latin typeface="Arial"/>
                <a:cs typeface="Arial"/>
              </a:rPr>
              <a:t> hail </a:t>
            </a:r>
            <a:r>
              <a:rPr lang="en-GB" sz="2400" dirty="0">
                <a:latin typeface="Arial"/>
                <a:cs typeface="Arial"/>
              </a:rPr>
              <a:t>all in one day.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dirty="0">
                <a:latin typeface="Arial"/>
                <a:cs typeface="Arial"/>
              </a:rPr>
              <a:t>You usually do </a:t>
            </a:r>
            <a:r>
              <a:rPr lang="en-GB" sz="2400" b="1" dirty="0">
                <a:latin typeface="Arial"/>
                <a:cs typeface="Arial"/>
              </a:rPr>
              <a:t>not</a:t>
            </a:r>
            <a:r>
              <a:rPr lang="en-GB" sz="2400" dirty="0">
                <a:latin typeface="Arial"/>
                <a:cs typeface="Arial"/>
              </a:rPr>
              <a:t> need to use a comma before the word ‘or’ in a list.</a:t>
            </a:r>
          </a:p>
          <a:p>
            <a:pPr marL="50800"/>
            <a:endParaRPr lang="en-GB" sz="2400" dirty="0">
              <a:latin typeface="Arial"/>
              <a:cs typeface="Arial"/>
            </a:endParaRPr>
          </a:p>
          <a:p>
            <a:pPr marL="50800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need onions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shallots, carrots, potatoes and celery.  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GB" sz="2000" dirty="0"/>
          </a:p>
        </p:txBody>
      </p:sp>
      <p:sp>
        <p:nvSpPr>
          <p:cNvPr id="4" name="Speech Bubble: Rectangle 4">
            <a:extLst>
              <a:ext uri="{FF2B5EF4-FFF2-40B4-BE49-F238E27FC236}">
                <a16:creationId xmlns:a16="http://schemas.microsoft.com/office/drawing/2014/main" id="{1C31FA70-CF99-4ED2-9879-A83A5CD5100A}"/>
              </a:ext>
            </a:extLst>
          </p:cNvPr>
          <p:cNvSpPr/>
          <p:nvPr/>
        </p:nvSpPr>
        <p:spPr>
          <a:xfrm>
            <a:off x="4638675" y="3502875"/>
            <a:ext cx="1628775" cy="360129"/>
          </a:xfrm>
          <a:prstGeom prst="wedgeRectCallout">
            <a:avLst>
              <a:gd name="adj1" fmla="val -151589"/>
              <a:gd name="adj2" fmla="val 92879"/>
            </a:avLst>
          </a:prstGeom>
          <a:solidFill>
            <a:schemeClr val="bg1"/>
          </a:solidFill>
          <a:ln w="28575"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adjectives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C00D5F8A-5BDB-1A9D-4B56-B5105F3A8F4F}"/>
              </a:ext>
            </a:extLst>
          </p:cNvPr>
          <p:cNvSpPr/>
          <p:nvPr/>
        </p:nvSpPr>
        <p:spPr>
          <a:xfrm>
            <a:off x="9655165" y="3452925"/>
            <a:ext cx="1724025" cy="360129"/>
          </a:xfrm>
          <a:prstGeom prst="wedgeRectCallout">
            <a:avLst>
              <a:gd name="adj1" fmla="val -86611"/>
              <a:gd name="adj2" fmla="val 129909"/>
            </a:avLst>
          </a:prstGeom>
          <a:solidFill>
            <a:schemeClr val="bg1"/>
          </a:solidFill>
          <a:ln w="28575"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nouns</a:t>
            </a:r>
          </a:p>
        </p:txBody>
      </p:sp>
      <p:pic>
        <p:nvPicPr>
          <p:cNvPr id="9" name="Picture 8" descr="A comma">
            <a:extLst>
              <a:ext uri="{FF2B5EF4-FFF2-40B4-BE49-F238E27FC236}">
                <a16:creationId xmlns:a16="http://schemas.microsoft.com/office/drawing/2014/main" id="{3954538E-F143-BDC5-32E9-FBC6CF55C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707" y="318243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51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79970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2195" y="2193369"/>
            <a:ext cx="10507374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usually don’t put a comma before the word 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or the word 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or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in a list.</a:t>
            </a: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Example: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They got GCSEs in maths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English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PE and art.</a:t>
            </a: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endParaRPr lang="en-GB" sz="2400" b="1" dirty="0">
              <a:latin typeface="Arial" charset="0"/>
              <a:ea typeface="Arial" charset="0"/>
              <a:cs typeface="Arial" charset="0"/>
            </a:endParaRP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Where should the commas go?</a:t>
            </a:r>
          </a:p>
          <a:p>
            <a:pPr marL="457200" indent="-457200">
              <a:spcAft>
                <a:spcPts val="300"/>
              </a:spcAft>
              <a:buClr>
                <a:srgbClr val="825AA4"/>
              </a:buClr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 office shuts at six on Mondays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Tuesdays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and Thursdays.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can park in bay 3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6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7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or 9.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Bring a passport or driving licence your bank card and a utility bill.</a:t>
            </a:r>
            <a:endParaRPr lang="en-GB" sz="12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buClr>
                <a:srgbClr val="825AA4"/>
              </a:buClr>
              <a:buNone/>
            </a:pPr>
            <a:endParaRPr lang="en-GB" sz="1200" b="1" dirty="0">
              <a:solidFill>
                <a:srgbClr val="825AA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0530" y="2920892"/>
            <a:ext cx="810928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>
                <a:noFill/>
                <a:latin typeface="Arial" charset="0"/>
                <a:ea typeface="Arial" charset="0"/>
                <a:cs typeface="Arial" charset="0"/>
              </a:rPr>
              <a:t>The office shuts at six</a:t>
            </a:r>
            <a:endParaRPr lang="en-GB" sz="120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 descr="A comma">
            <a:extLst>
              <a:ext uri="{FF2B5EF4-FFF2-40B4-BE49-F238E27FC236}">
                <a16:creationId xmlns:a16="http://schemas.microsoft.com/office/drawing/2014/main" id="{A2158E1C-AB41-E437-A4C9-D5A22BD45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707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28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63029"/>
            <a:ext cx="10833582" cy="707886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 a comma in lists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8607" y="3021239"/>
            <a:ext cx="9685665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endParaRPr lang="en-GB" sz="2400" b="1" dirty="0">
              <a:latin typeface="Arial" charset="0"/>
              <a:ea typeface="Arial" charset="0"/>
              <a:cs typeface="Arial" charset="0"/>
            </a:endParaRPr>
          </a:p>
          <a:p>
            <a:pPr indent="0"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Where should the commas go?</a:t>
            </a:r>
          </a:p>
          <a:p>
            <a:pPr marL="457200" indent="-457200">
              <a:spcAft>
                <a:spcPts val="300"/>
              </a:spcAft>
              <a:buClr>
                <a:srgbClr val="825AA4"/>
              </a:buClr>
              <a:buFont typeface="+mj-lt"/>
              <a:buAutoNum type="arabicPeriod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The office shuts at six on Mondays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Tuesdays and Thursdays.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You can park in bay 3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6</a:t>
            </a:r>
            <a:r>
              <a:rPr lang="en-GB" sz="2400" b="1" dirty="0"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 7 or 9.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charset="0"/>
                <a:ea typeface="Arial" charset="0"/>
                <a:cs typeface="Arial" charset="0"/>
              </a:rPr>
              <a:t>Bring a passport or driving licence, your bank card and a utility bill.</a:t>
            </a:r>
            <a:endParaRPr lang="en-GB" sz="12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buClr>
                <a:srgbClr val="825AA4"/>
              </a:buClr>
              <a:buNone/>
            </a:pPr>
            <a:endParaRPr lang="en-GB" sz="1200" b="1" dirty="0">
              <a:solidFill>
                <a:srgbClr val="825AA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30530" y="2920892"/>
            <a:ext cx="810928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>
                <a:noFill/>
                <a:latin typeface="Arial" charset="0"/>
                <a:ea typeface="Arial" charset="0"/>
                <a:cs typeface="Arial" charset="0"/>
              </a:rPr>
              <a:t>The office shuts at six</a:t>
            </a:r>
            <a:endParaRPr lang="en-GB" sz="120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7BFFC-9C03-5685-5DA6-EF8618314074}"/>
              </a:ext>
            </a:extLst>
          </p:cNvPr>
          <p:cNvSpPr txBox="1"/>
          <p:nvPr/>
        </p:nvSpPr>
        <p:spPr>
          <a:xfrm>
            <a:off x="668607" y="2690059"/>
            <a:ext cx="378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  <p:pic>
        <p:nvPicPr>
          <p:cNvPr id="9" name="Picture 8" descr="A comma">
            <a:extLst>
              <a:ext uri="{FF2B5EF4-FFF2-40B4-BE49-F238E27FC236}">
                <a16:creationId xmlns:a16="http://schemas.microsoft.com/office/drawing/2014/main" id="{146B9BF0-2F0F-474B-8054-56C46D724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3289" y="202497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1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0FA4F-2F2A-D62A-DAE7-4438DD386EDC}"/>
              </a:ext>
            </a:extLst>
          </p:cNvPr>
          <p:cNvSpPr txBox="1"/>
          <p:nvPr/>
        </p:nvSpPr>
        <p:spPr>
          <a:xfrm>
            <a:off x="690747" y="2419911"/>
            <a:ext cx="7858125" cy="742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87500"/>
              </a:lnSpc>
            </a:pPr>
            <a:r>
              <a:rPr lang="en-GB" sz="2400" b="1" dirty="0">
                <a:latin typeface="Arial"/>
                <a:ea typeface="Arial"/>
                <a:cs typeface="Arial"/>
                <a:sym typeface="Arial"/>
              </a:rPr>
              <a:t>Understand organisational features and use them to locate relevant information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556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599" y="1334806"/>
            <a:ext cx="10419656" cy="764330"/>
          </a:xfrm>
        </p:spPr>
        <p:txBody>
          <a:bodyPr lIns="91440" tIns="45720" rIns="91440" bIns="45720" anchor="t"/>
          <a:lstStyle/>
          <a:p>
            <a:r>
              <a:rPr lang="en-GB" altLang="en-US" dirty="0">
                <a:latin typeface="Arial"/>
                <a:ea typeface="Verdana"/>
                <a:cs typeface="Arial"/>
              </a:rPr>
              <a:t>Using a comma to separating parts of a sentence</a:t>
            </a:r>
            <a:endParaRPr lang="en-GB" dirty="0">
              <a:latin typeface="Arial"/>
              <a:ea typeface="Verdana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9599" y="1994257"/>
            <a:ext cx="11352705" cy="487056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You use commas to separate parts of a sentence:</a:t>
            </a:r>
          </a:p>
          <a:p>
            <a:pPr marL="447675"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after introductory words. For example:</a:t>
            </a:r>
          </a:p>
          <a:p>
            <a:pPr marL="871220" indent="-342900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/>
                <a:cs typeface="Arial"/>
              </a:rPr>
              <a:t>Yes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latin typeface="Arial"/>
                <a:cs typeface="Arial"/>
              </a:rPr>
              <a:t> that’s a good idea. </a:t>
            </a:r>
          </a:p>
          <a:p>
            <a:pPr marL="871220" indent="-342900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 regret, I will have to say no to that.</a:t>
            </a:r>
          </a:p>
          <a:p>
            <a:pPr marL="528320"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after addressing someone. For example:</a:t>
            </a:r>
          </a:p>
          <a:p>
            <a:pPr marL="528320" indent="193675">
              <a:spcAft>
                <a:spcPts val="3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/>
                <a:cs typeface="Arial"/>
              </a:rPr>
              <a:t>  Bina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latin typeface="Arial"/>
                <a:cs typeface="Arial"/>
              </a:rPr>
              <a:t> can we delay our meeting?</a:t>
            </a:r>
          </a:p>
          <a:p>
            <a:pPr marL="528320">
              <a:spcAft>
                <a:spcPts val="300"/>
              </a:spcAft>
              <a:buSzPct val="50000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can also use a comma, when starting formal letters or emails. For example: </a:t>
            </a:r>
          </a:p>
          <a:p>
            <a:pPr marL="542925" indent="352425">
              <a:buSzPct val="50000"/>
              <a:buFont typeface="Courier New" panose="02070309020205020404" pitchFamily="49" charset="0"/>
              <a:buChar char="o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Dear Sam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528320"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comma">
            <a:extLst>
              <a:ext uri="{FF2B5EF4-FFF2-40B4-BE49-F238E27FC236}">
                <a16:creationId xmlns:a16="http://schemas.microsoft.com/office/drawing/2014/main" id="{6F1AFB45-0A34-50D0-BE45-88BA22939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2580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72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9" y="1363028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79209" y="2877503"/>
            <a:ext cx="10015435" cy="241938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Where should the commas go?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AutoNum type="arabicPeriod"/>
            </a:pPr>
            <a:r>
              <a:rPr lang="en-GB" sz="2400" dirty="0">
                <a:latin typeface="Arial"/>
                <a:cs typeface="Arial"/>
              </a:rPr>
              <a:t>Dear Raul you are invited for an interview this Friday morning.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Sorry I can’t make that time.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Yes the manager is on leave.</a:t>
            </a:r>
          </a:p>
        </p:txBody>
      </p:sp>
      <p:pic>
        <p:nvPicPr>
          <p:cNvPr id="6" name="Picture 5" descr="A comma">
            <a:extLst>
              <a:ext uri="{FF2B5EF4-FFF2-40B4-BE49-F238E27FC236}">
                <a16:creationId xmlns:a16="http://schemas.microsoft.com/office/drawing/2014/main" id="{CAF38B3F-2AA0-E2C1-7E97-2925F267B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745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77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11" y="1363028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68606" y="2884047"/>
            <a:ext cx="9738709" cy="241938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Where should the commas go?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AutoNum type="arabicPeriod"/>
            </a:pPr>
            <a:r>
              <a:rPr lang="en-GB" sz="2400" dirty="0">
                <a:latin typeface="Arial"/>
                <a:cs typeface="Arial"/>
              </a:rPr>
              <a:t>Dear Raul, you are invited for an interview this Friday morning.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Sorry, I can’t make that time.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r>
              <a:rPr lang="en-GB" sz="2400" dirty="0">
                <a:latin typeface="Arial"/>
                <a:cs typeface="Arial"/>
              </a:rPr>
              <a:t>3.   Yes</a:t>
            </a:r>
            <a:r>
              <a:rPr lang="en-GB" sz="2400" b="1" dirty="0">
                <a:latin typeface="Arial"/>
                <a:cs typeface="Arial"/>
              </a:rPr>
              <a:t>,</a:t>
            </a:r>
            <a:r>
              <a:rPr lang="en-GB" sz="2400" dirty="0">
                <a:noFill/>
                <a:latin typeface="Arial"/>
                <a:cs typeface="Arial"/>
              </a:rPr>
              <a:t> </a:t>
            </a:r>
            <a:r>
              <a:rPr lang="en-GB" sz="2400" dirty="0">
                <a:latin typeface="Arial"/>
                <a:cs typeface="Arial"/>
              </a:rPr>
              <a:t>the manager is on leave.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679B83-CBB9-F858-9BCE-0FD0EA9E2476}"/>
              </a:ext>
            </a:extLst>
          </p:cNvPr>
          <p:cNvSpPr txBox="1"/>
          <p:nvPr/>
        </p:nvSpPr>
        <p:spPr>
          <a:xfrm>
            <a:off x="689811" y="2188941"/>
            <a:ext cx="378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  <p:pic>
        <p:nvPicPr>
          <p:cNvPr id="5" name="Picture 4" descr="A comma">
            <a:extLst>
              <a:ext uri="{FF2B5EF4-FFF2-40B4-BE49-F238E27FC236}">
                <a16:creationId xmlns:a16="http://schemas.microsoft.com/office/drawing/2014/main" id="{E1A50FBD-B54B-5B24-9955-D2DB993E6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454" y="202496"/>
            <a:ext cx="1609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0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9450" y="1408216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When not to use the comma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9450" y="1959223"/>
            <a:ext cx="8577566" cy="547329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careful not to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overuse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commas. Sometimes you may use a comma when you should use a full stop. </a:t>
            </a:r>
          </a:p>
          <a:p>
            <a:pPr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dirty="0">
                <a:latin typeface="Arial"/>
                <a:cs typeface="Arial"/>
              </a:rPr>
              <a:t>How should these sentences be punctuated?</a:t>
            </a:r>
          </a:p>
          <a:p>
            <a:pPr>
              <a:spcAft>
                <a:spcPts val="300"/>
              </a:spcAft>
              <a:buClr>
                <a:srgbClr val="825AA4"/>
              </a:buClr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week, it is shut at the weekend.</a:t>
            </a:r>
          </a:p>
          <a:p>
            <a:pPr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is going to be a busy shift, there are twenty orders to process.</a:t>
            </a:r>
          </a:p>
          <a:p>
            <a:pPr>
              <a:spcAft>
                <a:spcPts val="3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 startAt="3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the urgent orders first, we can sort out the others later.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4" name="Picture 3" descr="A red cross to indicate no">
            <a:extLst>
              <a:ext uri="{FF2B5EF4-FFF2-40B4-BE49-F238E27FC236}">
                <a16:creationId xmlns:a16="http://schemas.microsoft.com/office/drawing/2014/main" id="{1743EDF8-F81B-FA2B-7751-B4C11FE88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16" y="4229100"/>
            <a:ext cx="2934984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0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48115" y="1379041"/>
            <a:ext cx="10833100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When not to use the comma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8115" y="1828447"/>
            <a:ext cx="9241984" cy="44832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buClr>
                <a:srgbClr val="825AA4"/>
              </a:buClr>
            </a:pPr>
            <a:r>
              <a:rPr lang="en-GB" sz="2400" b="1" dirty="0">
                <a:latin typeface="Arial"/>
                <a:cs typeface="Arial"/>
              </a:rPr>
              <a:t>Answers</a:t>
            </a:r>
          </a:p>
          <a:p>
            <a:pPr>
              <a:spcAft>
                <a:spcPts val="300"/>
              </a:spcAft>
            </a:pPr>
            <a:endParaRPr lang="en-GB" sz="2400" b="1" dirty="0">
              <a:latin typeface="Arial"/>
              <a:cs typeface="Arial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week. It is shut at the weekend.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is going to be a busy shift. There are twenty orders to process.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the urgent orders first. We can sort out the others later.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5" name="Picture 4" descr="A green tck to indicate yes">
            <a:extLst>
              <a:ext uri="{FF2B5EF4-FFF2-40B4-BE49-F238E27FC236}">
                <a16:creationId xmlns:a16="http://schemas.microsoft.com/office/drawing/2014/main" id="{1C31EF6E-9260-7FB6-09D7-6AF91A18A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371" y="4253501"/>
            <a:ext cx="2864563" cy="243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12E8F-7E8F-249B-79DE-798D09AA7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13" y="1381663"/>
            <a:ext cx="1452484" cy="707886"/>
          </a:xfrm>
        </p:spPr>
        <p:txBody>
          <a:bodyPr/>
          <a:lstStyle/>
          <a:p>
            <a:r>
              <a:rPr lang="en-GB" dirty="0"/>
              <a:t>Video</a:t>
            </a:r>
          </a:p>
        </p:txBody>
      </p:sp>
      <p:pic>
        <p:nvPicPr>
          <p:cNvPr id="3" name="NCFE_commasE3">
            <a:hlinkClick r:id="" action="ppaction://media"/>
            <a:extLst>
              <a:ext uri="{FF2B5EF4-FFF2-40B4-BE49-F238E27FC236}">
                <a16:creationId xmlns:a16="http://schemas.microsoft.com/office/drawing/2014/main" id="{5CD028D3-D3A3-170D-781D-2A0442D2C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27810" y="745023"/>
            <a:ext cx="9145277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9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9D509-79C7-49F3-A414-116AD4F15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07104"/>
            <a:ext cx="7641085" cy="707886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0B159-3717-59DF-C3A2-3195AFD5BECE}"/>
              </a:ext>
            </a:extLst>
          </p:cNvPr>
          <p:cNvSpPr txBox="1"/>
          <p:nvPr/>
        </p:nvSpPr>
        <p:spPr>
          <a:xfrm>
            <a:off x="9915814" y="2750272"/>
            <a:ext cx="150906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  <a:r>
              <a:rPr lang="en-GB" sz="4000">
                <a:latin typeface="Arial"/>
                <a:cs typeface="Arial"/>
              </a:rPr>
              <a:t> </a:t>
            </a:r>
            <a:endParaRPr lang="en-US"/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5EEFF-BCA9-0713-5623-ECEE56124A9C}"/>
              </a:ext>
            </a:extLst>
          </p:cNvPr>
          <p:cNvSpPr txBox="1"/>
          <p:nvPr/>
        </p:nvSpPr>
        <p:spPr>
          <a:xfrm>
            <a:off x="668606" y="2288607"/>
            <a:ext cx="8144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Now complete the activity on commas.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2602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dirty="0">
                <a:latin typeface="Arial" charset="0"/>
                <a:ea typeface="Arial" charset="0"/>
                <a:cs typeface="Arial" charset="0"/>
              </a:rPr>
              <a:t>use capital letters correctly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5228" y="2245013"/>
            <a:ext cx="8286750" cy="419100"/>
          </a:xfrm>
        </p:spPr>
        <p:txBody>
          <a:bodyPr/>
          <a:lstStyle/>
          <a:p>
            <a:r>
              <a:rPr lang="en-GB" altLang="x-none" sz="2400" dirty="0"/>
              <a:t>1.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end of sentence punctuation correctly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sz="2400">
                <a:latin typeface="Arial" charset="0"/>
                <a:ea typeface="Arial" charset="0"/>
                <a:cs typeface="Arial" charset="0"/>
              </a:rPr>
              <a:t>use commas correctly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A, B and C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598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2543" y="346710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capital letters correctly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14449" y="2251075"/>
            <a:ext cx="8286750" cy="419100"/>
          </a:xfrm>
        </p:spPr>
        <p:txBody>
          <a:bodyPr/>
          <a:lstStyle/>
          <a:p>
            <a:r>
              <a:rPr lang="en-GB" altLang="x-none" sz="2400" dirty="0"/>
              <a:t>1.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use end of sentence punctuation correctly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76575" cy="882650"/>
          </a:xfrm>
        </p:spPr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sz="2400">
                <a:latin typeface="Arial" charset="0"/>
                <a:ea typeface="Arial" charset="0"/>
                <a:cs typeface="Arial" charset="0"/>
              </a:rPr>
              <a:t>use commas correctly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A, B and C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114549" y="5943600"/>
            <a:ext cx="7631964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GB" altLang="x-non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Entry Level 3 you need to use capital letters, commas and end of sentence punctuation accurately.</a:t>
            </a:r>
          </a:p>
        </p:txBody>
      </p:sp>
    </p:spTree>
    <p:extLst>
      <p:ext uri="{BB962C8B-B14F-4D97-AF65-F5344CB8AC3E}">
        <p14:creationId xmlns:p14="http://schemas.microsoft.com/office/powerpoint/2010/main" val="41717965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starts with a capital letter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26324" y="2311909"/>
            <a:ext cx="8286750" cy="419100"/>
          </a:xfrm>
        </p:spPr>
        <p:txBody>
          <a:bodyPr/>
          <a:lstStyle/>
          <a:p>
            <a:r>
              <a:rPr lang="en-GB" altLang="x-none" sz="2400" dirty="0"/>
              <a:t>2. A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400"/>
              <a:t>never ends with a question mark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ends with a comma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94095" y="470535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always ends with an exclamation mark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73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81ED487-C268-4C9F-BDEE-CC5E496B8676}"/>
              </a:ext>
            </a:extLst>
          </p:cNvPr>
          <p:cNvSpPr txBox="1">
            <a:spLocks/>
          </p:cNvSpPr>
          <p:nvPr/>
        </p:nvSpPr>
        <p:spPr>
          <a:xfrm>
            <a:off x="651462" y="2114702"/>
            <a:ext cx="8202332" cy="438374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 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correct end of sentence punctuation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Use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commas correctly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Use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 capital letters correctly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+mn-lt"/>
              <a:cs typeface="+mn-lt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incorrect use of commas</a:t>
            </a: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/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/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7632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starts with a capital letter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32704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2. A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400"/>
              <a:t>never ends with a question mark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ends with a comma</a:t>
            </a:r>
            <a:endParaRPr lang="en-GB" sz="240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always ends with an exclamation mark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6709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26481" y="229251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3.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792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78824" y="2316266"/>
            <a:ext cx="8286750" cy="419100"/>
          </a:xfrm>
        </p:spPr>
        <p:txBody>
          <a:bodyPr/>
          <a:lstStyle/>
          <a:p>
            <a:r>
              <a:rPr lang="en-GB" altLang="x-none" sz="2400" dirty="0"/>
              <a:t>3.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35706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602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8" y="3467100"/>
            <a:ext cx="3562351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1322" y="2351892"/>
            <a:ext cx="8286750" cy="419100"/>
          </a:xfrm>
        </p:spPr>
        <p:txBody>
          <a:bodyPr/>
          <a:lstStyle/>
          <a:p>
            <a:r>
              <a:rPr lang="en-GB" altLang="x-none" sz="2400" dirty="0"/>
              <a:t>4.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295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7260" y="2328141"/>
            <a:ext cx="8286750" cy="419100"/>
          </a:xfrm>
        </p:spPr>
        <p:txBody>
          <a:bodyPr/>
          <a:lstStyle/>
          <a:p>
            <a:r>
              <a:rPr lang="en-GB" altLang="x-none" sz="2400" dirty="0"/>
              <a:t>4. Which sentence is correctly punctuated?</a:t>
            </a:r>
            <a:endParaRPr lang="en-GB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8758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2999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18978" y="2033897"/>
            <a:ext cx="8286750" cy="615359"/>
          </a:xfrm>
        </p:spPr>
        <p:txBody>
          <a:bodyPr/>
          <a:lstStyle/>
          <a:p>
            <a:pPr marL="50800"/>
            <a:r>
              <a:rPr lang="en-GB" altLang="x-none" sz="2400" dirty="0"/>
              <a:t>5.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!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344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0541" y="2034216"/>
            <a:ext cx="8286750" cy="419100"/>
          </a:xfrm>
        </p:spPr>
        <p:txBody>
          <a:bodyPr/>
          <a:lstStyle/>
          <a:p>
            <a:pPr marL="50800"/>
            <a:r>
              <a:rPr lang="en-GB" altLang="x-none" sz="2400" dirty="0"/>
              <a:t>5.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!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852344" y="6012152"/>
            <a:ext cx="4641951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shows shock, surprise and importance.</a:t>
            </a:r>
          </a:p>
        </p:txBody>
      </p:sp>
    </p:spTree>
    <p:extLst>
      <p:ext uri="{BB962C8B-B14F-4D97-AF65-F5344CB8AC3E}">
        <p14:creationId xmlns:p14="http://schemas.microsoft.com/office/powerpoint/2010/main" val="31121256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9916" y="1460665"/>
            <a:ext cx="8286750" cy="1987385"/>
          </a:xfrm>
        </p:spPr>
        <p:txBody>
          <a:bodyPr/>
          <a:lstStyle/>
          <a:p>
            <a:pPr marL="50800">
              <a:lnSpc>
                <a:spcPct val="100000"/>
              </a:lnSpc>
            </a:pPr>
            <a:r>
              <a:rPr lang="en-GB" altLang="x-none" sz="2400" dirty="0"/>
              <a:t>6. </a:t>
            </a:r>
            <a:r>
              <a:rPr lang="en-GB" sz="2400" dirty="0"/>
              <a:t>Name the punctuation mark</a:t>
            </a:r>
            <a:r>
              <a:rPr lang="en-GB" dirty="0"/>
              <a:t>	</a:t>
            </a:r>
            <a:r>
              <a:rPr lang="en-GB" sz="8800" b="1" dirty="0"/>
              <a:t>,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4540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42416" y="1598529"/>
            <a:ext cx="8286750" cy="1512971"/>
          </a:xfrm>
        </p:spPr>
        <p:txBody>
          <a:bodyPr/>
          <a:lstStyle/>
          <a:p>
            <a:pPr marL="50800"/>
            <a:r>
              <a:rPr lang="en-GB" altLang="x-none" sz="2400" dirty="0"/>
              <a:t>6. </a:t>
            </a:r>
            <a:r>
              <a:rPr lang="en-GB" sz="2400" dirty="0"/>
              <a:t>Name the punctuation mark	</a:t>
            </a:r>
            <a:r>
              <a:rPr lang="en-GB" sz="8800" b="1" dirty="0"/>
              <a:t>,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1941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90543" y="2021877"/>
            <a:ext cx="8286750" cy="615359"/>
          </a:xfrm>
        </p:spPr>
        <p:txBody>
          <a:bodyPr/>
          <a:lstStyle/>
          <a:p>
            <a:pPr marL="50800"/>
            <a:r>
              <a:rPr lang="en-GB" altLang="x-none" sz="2400" dirty="0"/>
              <a:t>7. </a:t>
            </a:r>
            <a:r>
              <a:rPr lang="en-GB" sz="2400" dirty="0"/>
              <a:t>Name the punctuation mark</a:t>
            </a:r>
            <a:r>
              <a:rPr lang="en-GB" b="1" dirty="0"/>
              <a:t>	</a:t>
            </a:r>
            <a:r>
              <a:rPr lang="en-GB" sz="4800" b="1" dirty="0"/>
              <a:t>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433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261" y="1402808"/>
            <a:ext cx="7641085" cy="70788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altLang="en-US" dirty="0"/>
              <a:t>Starter activity</a:t>
            </a:r>
            <a:br>
              <a:rPr lang="en-GB" altLang="en-US" dirty="0"/>
            </a:br>
            <a:br>
              <a:rPr lang="en-GB" altLang="en-US" dirty="0"/>
            </a:br>
            <a:endParaRPr lang="en-GB" sz="2400" b="0" dirty="0"/>
          </a:p>
        </p:txBody>
      </p:sp>
      <p:sp>
        <p:nvSpPr>
          <p:cNvPr id="4" name="Rectangle 3"/>
          <p:cNvSpPr/>
          <p:nvPr/>
        </p:nvSpPr>
        <p:spPr>
          <a:xfrm>
            <a:off x="657326" y="2142297"/>
            <a:ext cx="10243887" cy="105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Punctuation is represented by symbols like these: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8069130-0B5E-4372-A9C7-2D0585782F7C}"/>
              </a:ext>
            </a:extLst>
          </p:cNvPr>
          <p:cNvSpPr txBox="1"/>
          <p:nvPr/>
        </p:nvSpPr>
        <p:spPr>
          <a:xfrm>
            <a:off x="657326" y="4691366"/>
            <a:ext cx="762112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Arial"/>
                <a:cs typeface="Arial"/>
              </a:rPr>
              <a:t>Can you name them?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>
                <a:latin typeface="Arial"/>
                <a:cs typeface="Arial"/>
              </a:rPr>
              <a:t>What is punctuation for in writing used for?</a:t>
            </a:r>
            <a:endParaRPr lang="en-GB" sz="2400" dirty="0">
              <a:latin typeface="Arial"/>
              <a:cs typeface="Arial"/>
            </a:endParaRP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59263" y="3054766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2610113" y="3059300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Oval 7"/>
          <p:cNvSpPr/>
          <p:nvPr/>
        </p:nvSpPr>
        <p:spPr>
          <a:xfrm>
            <a:off x="4576986" y="3002974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10" name="Oval 9"/>
          <p:cNvSpPr/>
          <p:nvPr/>
        </p:nvSpPr>
        <p:spPr>
          <a:xfrm>
            <a:off x="6543859" y="3059300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40E500-2DBC-3911-679A-E336BDFFD1B2}"/>
              </a:ext>
            </a:extLst>
          </p:cNvPr>
          <p:cNvSpPr txBox="1"/>
          <p:nvPr/>
        </p:nvSpPr>
        <p:spPr>
          <a:xfrm>
            <a:off x="10014333" y="2787122"/>
            <a:ext cx="132202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5</a:t>
            </a:r>
            <a:r>
              <a:rPr lang="en-GB" sz="2800" b="1">
                <a:latin typeface="Arial"/>
                <a:cs typeface="Arial"/>
              </a:rPr>
              <a:t> </a:t>
            </a:r>
            <a:endParaRPr lang="en-US">
              <a:cs typeface="Calibri" panose="020F0502020204030204"/>
            </a:endParaRP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625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9298" y="2053566"/>
            <a:ext cx="8286750" cy="419100"/>
          </a:xfrm>
        </p:spPr>
        <p:txBody>
          <a:bodyPr/>
          <a:lstStyle/>
          <a:p>
            <a:pPr marL="50800"/>
            <a:r>
              <a:rPr lang="en-GB" altLang="x-none" sz="2400" dirty="0"/>
              <a:t>7. </a:t>
            </a:r>
            <a:r>
              <a:rPr lang="en-GB" sz="2400" dirty="0"/>
              <a:t>Name the punctuation mark	</a:t>
            </a:r>
            <a:r>
              <a:rPr lang="en-GB" sz="4800" b="1" dirty="0"/>
              <a:t>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15390" cy="882650"/>
          </a:xfrm>
        </p:spPr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1453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80837"/>
          </a:xfrm>
        </p:spPr>
        <p:txBody>
          <a:bodyPr/>
          <a:lstStyle/>
          <a:p>
            <a:pPr marL="50800"/>
            <a:r>
              <a:rPr lang="en-GB" sz="2400"/>
              <a:t>to organise sentences and help us understand them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8041" y="2256888"/>
            <a:ext cx="8286750" cy="419100"/>
          </a:xfrm>
        </p:spPr>
        <p:txBody>
          <a:bodyPr/>
          <a:lstStyle/>
          <a:p>
            <a:r>
              <a:rPr lang="en-GB" altLang="x-none" sz="2400" dirty="0"/>
              <a:t>8.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to make words easier to spell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sz="2400"/>
              <a:t>to make our writing look neat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to help us understand long words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068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80837"/>
          </a:xfrm>
        </p:spPr>
        <p:txBody>
          <a:bodyPr/>
          <a:lstStyle/>
          <a:p>
            <a:pPr marL="50800"/>
            <a:r>
              <a:rPr lang="en-GB" sz="2400"/>
              <a:t>to organise sentences and help us understand them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9138" y="2315891"/>
            <a:ext cx="8286750" cy="419100"/>
          </a:xfrm>
        </p:spPr>
        <p:txBody>
          <a:bodyPr/>
          <a:lstStyle/>
          <a:p>
            <a:r>
              <a:rPr lang="en-GB" altLang="x-none" sz="2400" dirty="0"/>
              <a:t>8.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to make words easier to spell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2971801" cy="882650"/>
          </a:xfrm>
        </p:spPr>
        <p:txBody>
          <a:bodyPr/>
          <a:lstStyle/>
          <a:p>
            <a:pPr marL="50800"/>
            <a:r>
              <a:rPr lang="en-GB" sz="2400"/>
              <a:t>to make our writing look neat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to help us understand long words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887579" y="6012152"/>
            <a:ext cx="5606716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help us understand the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sentence.</a:t>
            </a:r>
            <a:endParaRPr lang="en-GB" altLang="x-non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861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at the beginning of sentences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3821" y="2324265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9. When should we </a:t>
            </a:r>
            <a:r>
              <a:rPr lang="en-GB" sz="2400" b="1" dirty="0"/>
              <a:t>not</a:t>
            </a:r>
            <a:r>
              <a:rPr lang="en-GB" sz="2400" dirty="0"/>
              <a:t>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for all nouns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35148" cy="882650"/>
          </a:xfrm>
        </p:spPr>
        <p:txBody>
          <a:bodyPr/>
          <a:lstStyle/>
          <a:p>
            <a:pPr marL="50800"/>
            <a:r>
              <a:rPr lang="en-GB" sz="2400"/>
              <a:t>for the personal pronoun </a:t>
            </a:r>
            <a:r>
              <a:rPr lang="en-GB" sz="2400" err="1"/>
              <a:t>i</a:t>
            </a:r>
            <a:r>
              <a:rPr lang="en-GB" sz="2400"/>
              <a:t> / I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for proper nouns like a city’s name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970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at the beginning of sentences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43041" y="2341872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9. When should we </a:t>
            </a:r>
            <a:r>
              <a:rPr lang="en-GB" sz="2400" b="1" dirty="0"/>
              <a:t>not</a:t>
            </a:r>
            <a:r>
              <a:rPr lang="en-GB" sz="2400" dirty="0"/>
              <a:t>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for all nouns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224464" cy="882650"/>
          </a:xfrm>
        </p:spPr>
        <p:txBody>
          <a:bodyPr/>
          <a:lstStyle/>
          <a:p>
            <a:pPr marL="50800"/>
            <a:r>
              <a:rPr lang="en-GB" sz="2400"/>
              <a:t>for the personal pronoun </a:t>
            </a:r>
            <a:r>
              <a:rPr lang="en-GB" sz="2400" err="1"/>
              <a:t>i</a:t>
            </a:r>
            <a:r>
              <a:rPr lang="en-GB" sz="2400"/>
              <a:t> / I</a:t>
            </a:r>
          </a:p>
          <a:p>
            <a:pPr>
              <a:spcBef>
                <a:spcPct val="50000"/>
              </a:spcBef>
            </a:pPr>
            <a:endParaRPr lang="en-GB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/>
              <a:t>for proper nouns like a city’s name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34978" y="5943600"/>
            <a:ext cx="6027821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 nouns, but not all nouns e.g. a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auxhall </a:t>
            </a:r>
            <a:r>
              <a:rPr lang="en-GB" altLang="x-none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altLang="x-none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ar.</a:t>
            </a:r>
          </a:p>
        </p:txBody>
      </p:sp>
    </p:spTree>
    <p:extLst>
      <p:ext uri="{BB962C8B-B14F-4D97-AF65-F5344CB8AC3E}">
        <p14:creationId xmlns:p14="http://schemas.microsoft.com/office/powerpoint/2010/main" val="23909393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0850" y="2277759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10. What is missing from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998FC-77E1-499F-0CFC-ADB949BEB065}"/>
              </a:ext>
            </a:extLst>
          </p:cNvPr>
          <p:cNvSpPr txBox="1"/>
          <p:nvPr/>
        </p:nvSpPr>
        <p:spPr>
          <a:xfrm>
            <a:off x="2996564" y="820470"/>
            <a:ext cx="5151120" cy="461665"/>
          </a:xfrm>
          <a:prstGeom prst="rect">
            <a:avLst/>
          </a:prstGeom>
          <a:solidFill>
            <a:schemeClr val="bg1"/>
          </a:solidFill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Majidah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Aravinda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met in the UK</a:t>
            </a:r>
          </a:p>
        </p:txBody>
      </p:sp>
    </p:spTree>
    <p:extLst>
      <p:ext uri="{BB962C8B-B14F-4D97-AF65-F5344CB8AC3E}">
        <p14:creationId xmlns:p14="http://schemas.microsoft.com/office/powerpoint/2010/main" val="33201866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full stop</a:t>
            </a:r>
          </a:p>
          <a:p>
            <a:endParaRPr lang="en-GB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7555" y="2270090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10. What is missing from this piece of text?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comma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question mark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exclamation mark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D62EB-6F30-B5BA-5B46-ECDA9C91EA3B}"/>
              </a:ext>
            </a:extLst>
          </p:cNvPr>
          <p:cNvSpPr txBox="1"/>
          <p:nvPr/>
        </p:nvSpPr>
        <p:spPr>
          <a:xfrm>
            <a:off x="2996564" y="820470"/>
            <a:ext cx="5151120" cy="461665"/>
          </a:xfrm>
          <a:prstGeom prst="rect">
            <a:avLst/>
          </a:prstGeom>
          <a:solidFill>
            <a:schemeClr val="bg1"/>
          </a:solidFill>
          <a:ln w="22225">
            <a:solidFill>
              <a:srgbClr val="72F9D7"/>
            </a:solidFill>
          </a:ln>
        </p:spPr>
        <p:txBody>
          <a:bodyPr wrap="square" rtlCol="0">
            <a:spAutoFit/>
          </a:bodyPr>
          <a:lstStyle/>
          <a:p>
            <a:pPr marL="50800"/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Majidah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err="1">
                <a:latin typeface="Arial" panose="020B0604020202020204" pitchFamily="34" charset="0"/>
                <a:cs typeface="Arial" panose="020B0604020202020204" pitchFamily="34" charset="0"/>
              </a:rPr>
              <a:t>Aravinda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met in the UK</a:t>
            </a:r>
          </a:p>
        </p:txBody>
      </p:sp>
    </p:spTree>
    <p:extLst>
      <p:ext uri="{BB962C8B-B14F-4D97-AF65-F5344CB8AC3E}">
        <p14:creationId xmlns:p14="http://schemas.microsoft.com/office/powerpoint/2010/main" val="16367466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when listing things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21932" y="2314394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11. When should you </a:t>
            </a:r>
            <a:r>
              <a:rPr lang="en-GB" sz="2400" b="1" dirty="0"/>
              <a:t>not</a:t>
            </a:r>
            <a:r>
              <a:rPr lang="en-GB" sz="2400" dirty="0"/>
              <a:t> use a comma?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when addressing somebody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56022" cy="882650"/>
          </a:xfrm>
        </p:spPr>
        <p:txBody>
          <a:bodyPr/>
          <a:lstStyle/>
          <a:p>
            <a:pPr marL="50800"/>
            <a:r>
              <a:rPr lang="en-GB" sz="2400"/>
              <a:t>at the end of a sentence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50" y="4705350"/>
            <a:ext cx="2857500" cy="882650"/>
          </a:xfrm>
        </p:spPr>
        <p:txBody>
          <a:bodyPr/>
          <a:lstStyle/>
          <a:p>
            <a:pPr marL="50800"/>
            <a:r>
              <a:rPr lang="en-GB" sz="2400"/>
              <a:t>after an introductory word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1570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when listing things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0852" y="2316195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11. When should you </a:t>
            </a:r>
            <a:r>
              <a:rPr lang="en-GB" sz="2400" b="1" dirty="0"/>
              <a:t>not</a:t>
            </a:r>
            <a:r>
              <a:rPr lang="en-GB" sz="2400" dirty="0"/>
              <a:t> use a comma?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when addressing somebody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07896" cy="882650"/>
          </a:xfrm>
        </p:spPr>
        <p:txBody>
          <a:bodyPr/>
          <a:lstStyle/>
          <a:p>
            <a:pPr marL="50800"/>
            <a:r>
              <a:rPr lang="en-GB" sz="2400"/>
              <a:t>at the end of a sentence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2702093" cy="882650"/>
          </a:xfrm>
        </p:spPr>
        <p:txBody>
          <a:bodyPr/>
          <a:lstStyle/>
          <a:p>
            <a:pPr marL="50800"/>
            <a:r>
              <a:rPr lang="en-GB" sz="2400"/>
              <a:t>after an introductory word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1304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0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06801" y="1949354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12. How many commas should there be in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1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sz="2400"/>
              <a:t>2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sz="2400"/>
              <a:t>3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B063AE-BF93-9F94-212B-DF39E51F5B39}"/>
              </a:ext>
            </a:extLst>
          </p:cNvPr>
          <p:cNvSpPr txBox="1"/>
          <p:nvPr/>
        </p:nvSpPr>
        <p:spPr>
          <a:xfrm>
            <a:off x="997844" y="2368454"/>
            <a:ext cx="7893185" cy="830997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Thank you I appreciate your help with the shopping cooking and cleaning. </a:t>
            </a:r>
          </a:p>
        </p:txBody>
      </p:sp>
    </p:spTree>
    <p:extLst>
      <p:ext uri="{BB962C8B-B14F-4D97-AF65-F5344CB8AC3E}">
        <p14:creationId xmlns:p14="http://schemas.microsoft.com/office/powerpoint/2010/main" val="450806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31888" y="1442767"/>
            <a:ext cx="979011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Starter activity answers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2B71B6-D147-C6E7-F7E3-12BFD24D8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40146"/>
              </p:ext>
            </p:extLst>
          </p:nvPr>
        </p:nvGraphicFramePr>
        <p:xfrm>
          <a:off x="4242550" y="2388143"/>
          <a:ext cx="3276724" cy="2704963"/>
        </p:xfrm>
        <a:graphic>
          <a:graphicData uri="http://schemas.openxmlformats.org/drawingml/2006/table">
            <a:tbl>
              <a:tblPr firstRow="1" firstCol="1" bandRow="1"/>
              <a:tblGrid>
                <a:gridCol w="3276724">
                  <a:extLst>
                    <a:ext uri="{9D8B030D-6E8A-4147-A177-3AD203B41FA5}">
                      <a16:colId xmlns:a16="http://schemas.microsoft.com/office/drawing/2014/main" val="3416101504"/>
                    </a:ext>
                  </a:extLst>
                </a:gridCol>
              </a:tblGrid>
              <a:tr h="542639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GB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486727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Exclamation mark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718847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Comma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908703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mark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038663"/>
                  </a:ext>
                </a:extLst>
              </a:tr>
              <a:tr h="540581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Full stop</a:t>
                      </a:r>
                      <a:endParaRPr lang="en-GB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90493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A8BAF4-19D7-5EF7-6A0B-F1353120E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91340"/>
              </p:ext>
            </p:extLst>
          </p:nvPr>
        </p:nvGraphicFramePr>
        <p:xfrm>
          <a:off x="762517" y="2388143"/>
          <a:ext cx="1937084" cy="2664147"/>
        </p:xfrm>
        <a:graphic>
          <a:graphicData uri="http://schemas.openxmlformats.org/drawingml/2006/table">
            <a:tbl>
              <a:tblPr firstRow="1" firstCol="1" bandRow="1"/>
              <a:tblGrid>
                <a:gridCol w="1937084">
                  <a:extLst>
                    <a:ext uri="{9D8B030D-6E8A-4147-A177-3AD203B41FA5}">
                      <a16:colId xmlns:a16="http://schemas.microsoft.com/office/drawing/2014/main" val="275195937"/>
                    </a:ext>
                  </a:extLst>
                </a:gridCol>
              </a:tblGrid>
              <a:tr h="549407">
                <a:tc>
                  <a:txBody>
                    <a:bodyPr/>
                    <a:lstStyle/>
                    <a:p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Punctuation</a:t>
                      </a:r>
                      <a:endParaRPr lang="en-GB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4478662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020115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0626424"/>
                  </a:ext>
                </a:extLst>
              </a:tr>
              <a:tr h="549407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445872"/>
                  </a:ext>
                </a:extLst>
              </a:tr>
              <a:tr h="466519"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C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781797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109156" y="3129275"/>
            <a:ext cx="213339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97127" y="3637085"/>
            <a:ext cx="214542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097126" y="4250229"/>
            <a:ext cx="214542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103140" y="4782823"/>
            <a:ext cx="213339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8">
            <a:extLst>
              <a:ext uri="{FF2B5EF4-FFF2-40B4-BE49-F238E27FC236}">
                <a16:creationId xmlns:a16="http://schemas.microsoft.com/office/drawing/2014/main" id="{F546292C-4969-3603-CD02-D4BDAC1DDD09}"/>
              </a:ext>
            </a:extLst>
          </p:cNvPr>
          <p:cNvSpPr/>
          <p:nvPr/>
        </p:nvSpPr>
        <p:spPr>
          <a:xfrm>
            <a:off x="762517" y="5608148"/>
            <a:ext cx="10943293" cy="101036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Punctuation in writing is used to separate sentences and their parts. It is used to help you understand what has been written. </a:t>
            </a:r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426208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/>
              <a:t>0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9993" y="2035437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12. How many commas should there be in this sentence?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/>
              <a:t>1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1106906" cy="882650"/>
          </a:xfrm>
        </p:spPr>
        <p:txBody>
          <a:bodyPr/>
          <a:lstStyle/>
          <a:p>
            <a:pPr marL="50800"/>
            <a:r>
              <a:rPr lang="en-GB"/>
              <a:t>2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/>
              <a:t>3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82542" y="2454537"/>
            <a:ext cx="7318778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Thank you, I appreciate your help with the shopping, cooking and cleaning.</a:t>
            </a:r>
          </a:p>
        </p:txBody>
      </p:sp>
    </p:spTree>
    <p:extLst>
      <p:ext uri="{BB962C8B-B14F-4D97-AF65-F5344CB8AC3E}">
        <p14:creationId xmlns:p14="http://schemas.microsoft.com/office/powerpoint/2010/main" val="4817991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075717"/>
          </a:xfrm>
        </p:spPr>
        <p:txBody>
          <a:bodyPr/>
          <a:lstStyle/>
          <a:p>
            <a:pPr marL="50800"/>
            <a:r>
              <a:rPr lang="en-GB" sz="2400"/>
              <a:t>Can you bring some flour, eggs, butter, and sugar?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307379" y="2125523"/>
            <a:ext cx="7440206" cy="760132"/>
          </a:xfrm>
          <a:ln w="22225">
            <a:noFill/>
          </a:ln>
        </p:spPr>
        <p:txBody>
          <a:bodyPr/>
          <a:lstStyle/>
          <a:p>
            <a:pPr marL="50800"/>
            <a:r>
              <a:rPr lang="en-GB" sz="2400" dirty="0"/>
              <a:t>You text your friend to bring some ingredients to your house to make cakes.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>
          <a:xfrm>
            <a:off x="2114549" y="4705349"/>
            <a:ext cx="3562351" cy="1075717"/>
          </a:xfrm>
        </p:spPr>
        <p:txBody>
          <a:bodyPr/>
          <a:lstStyle/>
          <a:p>
            <a:pPr marL="50800"/>
            <a:r>
              <a:rPr lang="en-GB" sz="2400"/>
              <a:t>Can you bring some, flour eggs butter and sugar?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3562351" cy="997896"/>
          </a:xfrm>
        </p:spPr>
        <p:txBody>
          <a:bodyPr/>
          <a:lstStyle/>
          <a:p>
            <a:r>
              <a:rPr lang="en-GB" sz="2400"/>
              <a:t>Can you bring some flour, eggs, butter and, sugar?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49"/>
            <a:ext cx="3562351" cy="997895"/>
          </a:xfrm>
        </p:spPr>
        <p:txBody>
          <a:bodyPr/>
          <a:lstStyle/>
          <a:p>
            <a:pPr marL="50800"/>
            <a:r>
              <a:rPr lang="en-GB" sz="2400"/>
              <a:t>Can you bring some flour, eggs, butter and sugar?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58F494-194C-B762-5F88-D954D9F95098}"/>
              </a:ext>
            </a:extLst>
          </p:cNvPr>
          <p:cNvSpPr txBox="1"/>
          <p:nvPr/>
        </p:nvSpPr>
        <p:spPr>
          <a:xfrm>
            <a:off x="745644" y="2115952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</a:p>
          <a:p>
            <a:pPr marL="5080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 you punctuate the sentence?</a:t>
            </a:r>
          </a:p>
        </p:txBody>
      </p:sp>
    </p:spTree>
    <p:extLst>
      <p:ext uri="{BB962C8B-B14F-4D97-AF65-F5344CB8AC3E}">
        <p14:creationId xmlns:p14="http://schemas.microsoft.com/office/powerpoint/2010/main" val="36325941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114549" y="3467099"/>
            <a:ext cx="3562351" cy="1107241"/>
          </a:xfrm>
        </p:spPr>
        <p:txBody>
          <a:bodyPr/>
          <a:lstStyle/>
          <a:p>
            <a:pPr marL="50800"/>
            <a:r>
              <a:rPr lang="en-GB" sz="2400"/>
              <a:t>Can you bring some flour, eggs, butter, and sugar?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7236" y="2342146"/>
            <a:ext cx="6276975" cy="419100"/>
          </a:xfrm>
        </p:spPr>
        <p:txBody>
          <a:bodyPr/>
          <a:lstStyle/>
          <a:p>
            <a:pPr marL="50800"/>
            <a:r>
              <a:rPr lang="en-GB" sz="2400" dirty="0"/>
              <a:t>13. You should text your friend…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>
          <a:xfrm>
            <a:off x="2114549" y="4639176"/>
            <a:ext cx="3562351" cy="1046745"/>
          </a:xfrm>
        </p:spPr>
        <p:txBody>
          <a:bodyPr/>
          <a:lstStyle/>
          <a:p>
            <a:pPr marL="50800"/>
            <a:r>
              <a:rPr lang="en-GB" sz="2400"/>
              <a:t>Can you bring some, flour eggs butter and sugar?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754728" y="3429000"/>
            <a:ext cx="3562351" cy="1046746"/>
          </a:xfrm>
        </p:spPr>
        <p:txBody>
          <a:bodyPr/>
          <a:lstStyle/>
          <a:p>
            <a:r>
              <a:rPr lang="en-GB" sz="2400"/>
              <a:t>Can you bring some flour, eggs, butter and, sugar?</a:t>
            </a:r>
          </a:p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48802" y="4642117"/>
            <a:ext cx="3562351" cy="1046746"/>
          </a:xfrm>
        </p:spPr>
        <p:txBody>
          <a:bodyPr/>
          <a:lstStyle/>
          <a:p>
            <a:pPr marL="50800"/>
            <a:r>
              <a:rPr lang="en-GB" sz="2400"/>
              <a:t>Can you bring some flour, eggs, butter and sugar?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43997" y="5811254"/>
            <a:ext cx="9676403" cy="1046746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Commas are needed </a:t>
            </a:r>
            <a:r>
              <a:rPr lang="en-GB" altLang="x-none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each item listed </a:t>
            </a: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not after the last two (butter and sugar), which are linked by the word ‘</a:t>
            </a:r>
            <a:r>
              <a:rPr lang="en-GB" altLang="x-none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altLang="x-none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 </a:t>
            </a:r>
          </a:p>
        </p:txBody>
      </p:sp>
    </p:spTree>
    <p:extLst>
      <p:ext uri="{BB962C8B-B14F-4D97-AF65-F5344CB8AC3E}">
        <p14:creationId xmlns:p14="http://schemas.microsoft.com/office/powerpoint/2010/main" val="21522220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The comma is in the wrong place.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94121" y="2297629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14. What is wrong in the text above?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It is a question so needs a question mark.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38949" y="3429000"/>
            <a:ext cx="3238502" cy="882650"/>
          </a:xfrm>
        </p:spPr>
        <p:txBody>
          <a:bodyPr/>
          <a:lstStyle/>
          <a:p>
            <a:pPr marL="50800"/>
            <a:r>
              <a:rPr lang="en-GB" sz="2400" dirty="0"/>
              <a:t>It needs a comma after Pyotr and a capital B for 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01504" cy="882650"/>
          </a:xfrm>
        </p:spPr>
        <p:txBody>
          <a:bodyPr/>
          <a:lstStyle/>
          <a:p>
            <a:pPr marL="50800"/>
            <a:r>
              <a:rPr lang="en-GB" sz="2400"/>
              <a:t>It needs a full stop after 2014 and a capital H on he.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E0CA26-F47A-497E-17C2-614C598F9D13}"/>
              </a:ext>
            </a:extLst>
          </p:cNvPr>
          <p:cNvSpPr txBox="1"/>
          <p:nvPr/>
        </p:nvSpPr>
        <p:spPr>
          <a:xfrm>
            <a:off x="2751555" y="716262"/>
            <a:ext cx="5706645" cy="830997"/>
          </a:xfrm>
          <a:prstGeom prst="rect">
            <a:avLst/>
          </a:prstGeom>
          <a:noFill/>
          <a:ln w="22225"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Pyotr left Poland in 2014, he set up his business in Leicester with his partner.</a:t>
            </a:r>
          </a:p>
        </p:txBody>
      </p:sp>
    </p:spTree>
    <p:extLst>
      <p:ext uri="{BB962C8B-B14F-4D97-AF65-F5344CB8AC3E}">
        <p14:creationId xmlns:p14="http://schemas.microsoft.com/office/powerpoint/2010/main" val="19115526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sz="2400"/>
              <a:t>The comma is in the wrong place.</a:t>
            </a:r>
          </a:p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66168" y="2233728"/>
            <a:ext cx="8286750" cy="419100"/>
          </a:xfrm>
        </p:spPr>
        <p:txBody>
          <a:bodyPr/>
          <a:lstStyle/>
          <a:p>
            <a:pPr marL="50800"/>
            <a:r>
              <a:rPr lang="en-GB" sz="2400" dirty="0"/>
              <a:t>14. What is wrong in the text above?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sz="2400"/>
              <a:t>It is a question so needs a question mark.</a:t>
            </a:r>
          </a:p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219452" cy="882650"/>
          </a:xfrm>
        </p:spPr>
        <p:txBody>
          <a:bodyPr/>
          <a:lstStyle/>
          <a:p>
            <a:pPr marL="50800"/>
            <a:r>
              <a:rPr lang="en-GB" sz="2400" dirty="0"/>
              <a:t>It needs a comma after Pyotr and a capital B for 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97756" cy="882650"/>
          </a:xfrm>
        </p:spPr>
        <p:txBody>
          <a:bodyPr/>
          <a:lstStyle/>
          <a:p>
            <a:pPr marL="50800"/>
            <a:r>
              <a:rPr lang="en-GB" sz="2400"/>
              <a:t>It needs a full stop after 2014 and a capital H on he.</a:t>
            </a:r>
          </a:p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165192" y="5978295"/>
            <a:ext cx="695425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0800"/>
            <a:r>
              <a:rPr lang="en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Pyotr left Poland in 2014. He set up his business in Leicester with his partner.</a:t>
            </a:r>
          </a:p>
        </p:txBody>
      </p:sp>
    </p:spTree>
    <p:extLst>
      <p:ext uri="{BB962C8B-B14F-4D97-AF65-F5344CB8AC3E}">
        <p14:creationId xmlns:p14="http://schemas.microsoft.com/office/powerpoint/2010/main" val="41172465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04835" y="1379676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Final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30945" y="2244535"/>
            <a:ext cx="8631063" cy="34163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>
                <a:latin typeface="Arial"/>
                <a:cs typeface="Arial"/>
              </a:rPr>
              <a:t>15. Do these sentences need an exclamation mark or question mark at the end?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1. At last, it’s Friday 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2. Are we all responsible for global warming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/>
                <a:cs typeface="Arial"/>
              </a:rPr>
              <a:t>3. What next for the British Paralympic team</a:t>
            </a:r>
          </a:p>
        </p:txBody>
      </p:sp>
    </p:spTree>
    <p:extLst>
      <p:ext uri="{BB962C8B-B14F-4D97-AF65-F5344CB8AC3E}">
        <p14:creationId xmlns:p14="http://schemas.microsoft.com/office/powerpoint/2010/main" val="6231292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5600" y="1370441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Final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30945" y="2310387"/>
            <a:ext cx="7990542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50800"/>
            <a:r>
              <a:rPr lang="en-GB" sz="2400">
                <a:latin typeface="Arial"/>
                <a:cs typeface="Arial"/>
              </a:rPr>
              <a:t>15. </a:t>
            </a:r>
            <a:r>
              <a:rPr lang="en-GB" sz="2400" b="1">
                <a:latin typeface="Arial"/>
                <a:cs typeface="Arial"/>
              </a:rPr>
              <a:t>Answers</a:t>
            </a:r>
            <a:endParaRPr lang="en-GB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0945" y="3666309"/>
            <a:ext cx="69991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1. At last, it’s Friday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2. Are we all responsible for global warming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3. What next for the British Paralympic team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885023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81ED487-C268-4C9F-BDEE-CC5E496B8676}"/>
              </a:ext>
            </a:extLst>
          </p:cNvPr>
          <p:cNvSpPr txBox="1">
            <a:spLocks/>
          </p:cNvSpPr>
          <p:nvPr/>
        </p:nvSpPr>
        <p:spPr>
          <a:xfrm>
            <a:off x="754381" y="2596545"/>
            <a:ext cx="11437619" cy="372219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solidFill>
                  <a:srgbClr val="000000"/>
                </a:solidFill>
                <a:latin typeface="Arial"/>
                <a:cs typeface="Arial"/>
              </a:rPr>
              <a:t>You </a:t>
            </a:r>
            <a:r>
              <a:rPr lang="en-GB" sz="2400" b="1">
                <a:solidFill>
                  <a:srgbClr val="000000"/>
                </a:solidFill>
                <a:latin typeface="Arial"/>
                <a:cs typeface="Arial"/>
              </a:rPr>
              <a:t>should </a:t>
            </a:r>
            <a:r>
              <a:rPr lang="en-GB" sz="2400">
                <a:solidFill>
                  <a:srgbClr val="000000"/>
                </a:solidFill>
                <a:latin typeface="Arial"/>
                <a:cs typeface="Arial"/>
              </a:rPr>
              <a:t>now be able to:</a:t>
            </a:r>
            <a:endParaRPr lang="en-US">
              <a:solidFill>
                <a:srgbClr val="000000"/>
              </a:solidFill>
            </a:endParaRP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correct end of sentence punctuation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Use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commas correctly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Use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n-lt"/>
                <a:cs typeface="Arial"/>
              </a:rPr>
              <a:t> capital letters correctly</a:t>
            </a: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+mn-lt"/>
              <a:cs typeface="+mn-lt"/>
            </a:endParaRPr>
          </a:p>
          <a:p>
            <a:pPr marL="0" indent="0">
              <a:buNone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also be able to:</a:t>
            </a:r>
          </a:p>
          <a:p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 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incorrect use of commas</a:t>
            </a:r>
          </a:p>
          <a:p>
            <a:pPr marL="0" indent="0">
              <a:buNone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9600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7C527-E73B-4399-B3E4-49B17A8E93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8607" y="142520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Independent learning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DAC46E-858E-21AC-C673-AFAEA463CC3E}"/>
              </a:ext>
            </a:extLst>
          </p:cNvPr>
          <p:cNvSpPr/>
          <p:nvPr/>
        </p:nvSpPr>
        <p:spPr>
          <a:xfrm>
            <a:off x="7785502" y="5334785"/>
            <a:ext cx="4062321" cy="1253447"/>
          </a:xfrm>
          <a:prstGeom prst="rect">
            <a:avLst/>
          </a:prstGeom>
          <a:solidFill>
            <a:srgbClr val="72F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>
                <a:solidFill>
                  <a:srgbClr val="333333"/>
                </a:solidFill>
                <a:latin typeface="Arial"/>
                <a:cs typeface="Arial"/>
              </a:rPr>
              <a:t>Independent learning activity worksheet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1B5D49-D2D7-A7BD-ED13-EAE9309F5BCB}"/>
              </a:ext>
            </a:extLst>
          </p:cNvPr>
          <p:cNvSpPr txBox="1"/>
          <p:nvPr/>
        </p:nvSpPr>
        <p:spPr>
          <a:xfrm>
            <a:off x="668607" y="2526632"/>
            <a:ext cx="7488804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Answer the following questions: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/>
                <a:cs typeface="Arial"/>
              </a:rPr>
              <a:t>When are full stops used?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are question marks used?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What is an exclamation mark used for?</a:t>
            </a:r>
          </a:p>
          <a:p>
            <a:pPr marL="457200" indent="-457200">
              <a:buAutoNum type="arabicPeriod"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When should you never use a comma?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28977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193EEF6-5C79-C181-5FDE-5BA2743DFB59}"/>
              </a:ext>
            </a:extLst>
          </p:cNvPr>
          <p:cNvSpPr txBox="1"/>
          <p:nvPr/>
        </p:nvSpPr>
        <p:spPr>
          <a:xfrm>
            <a:off x="700230" y="2328318"/>
            <a:ext cx="772571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</a:t>
            </a:r>
            <a:r>
              <a:rPr lang="en-GB" sz="24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.14 W </a:t>
            </a:r>
          </a:p>
          <a:p>
            <a:endParaRPr lang="en-GB" sz="2400" b="1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Form irregular plurals</a:t>
            </a:r>
            <a:endParaRPr lang="en-US" sz="2400" b="1">
              <a:solidFill>
                <a:srgbClr val="333333"/>
              </a:solidFill>
              <a:latin typeface="Arial"/>
              <a:cs typeface="Arial"/>
            </a:endParaRPr>
          </a:p>
          <a:p>
            <a:endParaRPr lang="en-GB" sz="2400" b="1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25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15724" y="1480914"/>
            <a:ext cx="9790113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What do you need to know?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062" y="2249415"/>
            <a:ext cx="7455570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 Entry Level 3 you are expected to know how to correctly use: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full stops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commas (</a:t>
            </a:r>
            <a:r>
              <a:rPr lang="en-GB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question marks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?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exclamation marks (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</a:t>
            </a:r>
            <a:endParaRPr lang="en-GB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219700" y="4669061"/>
            <a:ext cx="6484017" cy="988670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+ capitals (nouns, pronoun I and sentences)</a:t>
            </a:r>
            <a:endParaRPr lang="en-US" sz="2400" kern="1200" baseline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34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9209" y="2483786"/>
            <a:ext cx="927306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At Entry Level 3 you are expected to: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write in complete sentences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end of sentence punctuation correctly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use a capital for the personal pronoun I and proper nouns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79209" y="1468328"/>
            <a:ext cx="10833582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What else do you need to know?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green tick to indicate yes.">
            <a:extLst>
              <a:ext uri="{FF2B5EF4-FFF2-40B4-BE49-F238E27FC236}">
                <a16:creationId xmlns:a16="http://schemas.microsoft.com/office/drawing/2014/main" id="{2CBA243B-5D08-5730-8C9A-D2DB0D8DC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371" y="4253501"/>
            <a:ext cx="2864563" cy="243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71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8607" y="2518876"/>
            <a:ext cx="9396810" cy="2470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At Entry Level 3: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write answers just in capital letters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random capital letters mid-sentence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commas at the end of a sentence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68607" y="1481055"/>
            <a:ext cx="10833582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sz="3200">
                <a:latin typeface="Arial" panose="020B0604020202020204" pitchFamily="34" charset="0"/>
                <a:cs typeface="Arial" panose="020B0604020202020204" pitchFamily="34" charset="0"/>
              </a:rPr>
              <a:t>What else do you need to know?</a:t>
            </a:r>
            <a:endParaRPr lang="en-GB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red cross to indicate no.">
            <a:extLst>
              <a:ext uri="{FF2B5EF4-FFF2-40B4-BE49-F238E27FC236}">
                <a16:creationId xmlns:a16="http://schemas.microsoft.com/office/drawing/2014/main" id="{181E417B-B226-60C5-B576-0CF953EF5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16" y="4229100"/>
            <a:ext cx="2934984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64890" y="138220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Capital letters and full stops – a recap</a:t>
            </a:r>
            <a:endParaRPr lang="en-GB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AA60A69-1FEC-AC2A-8848-8CAB127751AC}"/>
              </a:ext>
            </a:extLst>
          </p:cNvPr>
          <p:cNvSpPr/>
          <p:nvPr/>
        </p:nvSpPr>
        <p:spPr>
          <a:xfrm>
            <a:off x="797447" y="2090233"/>
            <a:ext cx="7659303" cy="162360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A 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sentence</a:t>
            </a:r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 always begins with a capital letter and ends with a full stop, question mark or exclamation mark. </a:t>
            </a: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Examples: 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When is Diwali celebrated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? </a:t>
            </a: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 </a:t>
            </a:r>
            <a:r>
              <a:rPr lang="en-GB" sz="2000" dirty="0">
                <a:solidFill>
                  <a:schemeClr val="tx1"/>
                </a:solidFill>
                <a:latin typeface="Arial"/>
                <a:cs typeface="Arial"/>
              </a:rPr>
              <a:t>Diwali is celebrated in the autumn</a:t>
            </a:r>
            <a:r>
              <a:rPr lang="en-GB" sz="2000" b="1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DD340B95-6029-B68D-8F4E-25F963EFAC10}"/>
              </a:ext>
            </a:extLst>
          </p:cNvPr>
          <p:cNvSpPr/>
          <p:nvPr/>
        </p:nvSpPr>
        <p:spPr>
          <a:xfrm>
            <a:off x="5306913" y="4007327"/>
            <a:ext cx="6484017" cy="1750369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30000"/>
            </a:pP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Capital letters should be used for </a:t>
            </a:r>
            <a:r>
              <a:rPr lang="en-GB" sz="2000" b="1">
                <a:solidFill>
                  <a:schemeClr val="tx1"/>
                </a:solidFill>
                <a:latin typeface="Arial"/>
                <a:cs typeface="Arial"/>
              </a:rPr>
              <a:t>proper nouns </a:t>
            </a:r>
            <a:r>
              <a:rPr lang="en-GB" sz="2000">
                <a:solidFill>
                  <a:schemeClr val="tx1"/>
                </a:solidFill>
                <a:latin typeface="Arial"/>
                <a:cs typeface="Arial"/>
              </a:rPr>
              <a:t>– 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names of people, places, months of the year, days of the week, book and film titles. </a:t>
            </a:r>
          </a:p>
          <a:p>
            <a:pPr>
              <a:buSzPct val="130000"/>
            </a:pP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Examples: </a:t>
            </a:r>
            <a:endParaRPr lang="en-GB" sz="2000">
              <a:solidFill>
                <a:schemeClr val="tx1"/>
              </a:solidFill>
              <a:latin typeface="Calibri" panose="020F0502020204030204"/>
              <a:ea typeface="Calibri"/>
              <a:cs typeface="Calibri"/>
            </a:endParaRPr>
          </a:p>
          <a:p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F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ebruary,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A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ngela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M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erkel, </a:t>
            </a:r>
            <a:r>
              <a:rPr lang="en-GB" altLang="en-US" sz="2000" b="1">
                <a:solidFill>
                  <a:schemeClr val="tx1"/>
                </a:solidFill>
                <a:latin typeface="Arial"/>
                <a:cs typeface="Arial"/>
              </a:rPr>
              <a:t>T</a:t>
            </a:r>
            <a:r>
              <a:rPr lang="en-GB" altLang="en-US" sz="2000">
                <a:solidFill>
                  <a:schemeClr val="tx1"/>
                </a:solidFill>
                <a:latin typeface="Arial"/>
                <a:cs typeface="Arial"/>
              </a:rPr>
              <a:t>uesday.</a:t>
            </a:r>
            <a:endParaRPr lang="en-GB" sz="200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7A7FF1E-255A-FA41-EECD-8DDA21DD0C23}"/>
              </a:ext>
            </a:extLst>
          </p:cNvPr>
          <p:cNvSpPr/>
          <p:nvPr/>
        </p:nvSpPr>
        <p:spPr>
          <a:xfrm>
            <a:off x="797447" y="5096515"/>
            <a:ext cx="4394382" cy="1322362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solidFill>
            <a:srgbClr val="72F9D7"/>
          </a:solidFill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30000"/>
            </a:pPr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capital letter should be used for the </a:t>
            </a:r>
            <a:r>
              <a:rPr lang="en-GB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pronoun I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 </a:t>
            </a:r>
            <a:endParaRPr lang="en-GB" sz="2000">
              <a:solidFill>
                <a:schemeClr val="tx1"/>
              </a:solidFill>
              <a:latin typeface="Arial" panose="020B0604020202020204" pitchFamily="34" charset="0"/>
              <a:ea typeface="Calibri" panose="020F0502020204030204"/>
              <a:cs typeface="Arial" panose="020B0604020202020204" pitchFamily="34" charset="0"/>
            </a:endParaRPr>
          </a:p>
          <a:p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and </a:t>
            </a:r>
            <a:r>
              <a:rPr lang="en-GB" altLang="en-US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en-GB" altLang="en-US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secure future.</a:t>
            </a:r>
            <a:endParaRPr lang="en-GB" sz="2000">
              <a:solidFill>
                <a:schemeClr val="tx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43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2"/>
  <p:tag name="ARTICULATE_DESIGN_ID_OFFICE THEME" val="vWJbRjZ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179ad9b8279d5ac4563bebe0a798816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2e9af9f2754f14f383200b8b11ec99d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002BF3-8552-43EA-9B00-AD72F819B778}"/>
</file>

<file path=customXml/itemProps2.xml><?xml version="1.0" encoding="utf-8"?>
<ds:datastoreItem xmlns:ds="http://schemas.openxmlformats.org/officeDocument/2006/customXml" ds:itemID="{907B5A72-D85B-43D4-AEBC-F846AF4F4C43}">
  <ds:schemaRefs>
    <ds:schemaRef ds:uri="8a220d04-cd4c-4a42-a0ef-10d364ba1cb5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schemas.microsoft.com/sharepoint/v3"/>
    <ds:schemaRef ds:uri="http://purl.org/dc/elements/1.1/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2384</Words>
  <Application>Microsoft Office PowerPoint</Application>
  <PresentationFormat>Widescreen</PresentationFormat>
  <Paragraphs>438</Paragraphs>
  <Slides>59</Slides>
  <Notes>21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PowerPoint Presentation</vt:lpstr>
      <vt:lpstr>PowerPoint Presentation</vt:lpstr>
      <vt:lpstr>PowerPoint Presentation</vt:lpstr>
      <vt:lpstr>Starter activity  </vt:lpstr>
      <vt:lpstr>Starter activity answers</vt:lpstr>
      <vt:lpstr>What do you need to know?</vt:lpstr>
      <vt:lpstr>PowerPoint Presentation</vt:lpstr>
      <vt:lpstr>PowerPoint Presentation</vt:lpstr>
      <vt:lpstr>Capital letters and full stops – a recap</vt:lpstr>
      <vt:lpstr>Capital letters and full stops – a recap</vt:lpstr>
      <vt:lpstr>Question marks</vt:lpstr>
      <vt:lpstr>Exclamation marks</vt:lpstr>
      <vt:lpstr>Video</vt:lpstr>
      <vt:lpstr>End of sentence punctuation quiz</vt:lpstr>
      <vt:lpstr>End of sentence punctuation answers</vt:lpstr>
      <vt:lpstr>Activity 1</vt:lpstr>
      <vt:lpstr>Using a comma in lists</vt:lpstr>
      <vt:lpstr>Using a comma in lists</vt:lpstr>
      <vt:lpstr>Using a comma in lists</vt:lpstr>
      <vt:lpstr>Using a comma to separating parts of a sentence</vt:lpstr>
      <vt:lpstr>When to use a comma – parts of a sentence </vt:lpstr>
      <vt:lpstr>When to use a comma – parts of a sentence </vt:lpstr>
      <vt:lpstr>When not to use the comma</vt:lpstr>
      <vt:lpstr>When not to use the comma</vt:lpstr>
      <vt:lpstr>Video</vt:lpstr>
      <vt:lpstr>Activity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Question</vt:lpstr>
      <vt:lpstr>Final Question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Janine Wincott</cp:lastModifiedBy>
  <cp:revision>35</cp:revision>
  <dcterms:created xsi:type="dcterms:W3CDTF">2021-03-05T10:31:48Z</dcterms:created>
  <dcterms:modified xsi:type="dcterms:W3CDTF">2025-07-29T10:08:11Z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A091A324-CF57-4331-8D83-69164587F285</vt:lpwstr>
  </property>
  <property fmtid="{D5CDD505-2E9C-101B-9397-08002B2CF9AE}" pid="5" name="ArticulatePath">
    <vt:lpwstr>https://ncfeorguk.sharepoint.com/sites/Axis_LTR/PROJECTS/037. FUNCTIONAL ENGLISH REFRESH/08. Deliverables/EL1/EL1.16 W/EL1.16 W Session PPT v1.2</vt:lpwstr>
  </property>
</Properties>
</file>