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vtt" ContentType="text/vt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theme/theme4.xml" ContentType="application/vnd.openxmlformats-officedocument.theme+xml"/>
  <Override PartName="/ppt/slideLayouts/slideLayout30.xml" ContentType="application/vnd.openxmlformats-officedocument.presentationml.slideLayout+xml"/>
  <Override PartName="/ppt/theme/theme5.xml" ContentType="application/vnd.openxmlformats-officedocument.theme+xml"/>
  <Override PartName="/ppt/slideLayouts/slideLayout31.xml" ContentType="application/vnd.openxmlformats-officedocument.presentationml.slideLayout+xml"/>
  <Override PartName="/ppt/theme/theme6.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87" r:id="rId5"/>
    <p:sldMasterId id="2147483700" r:id="rId6"/>
    <p:sldMasterId id="2147483702" r:id="rId7"/>
    <p:sldMasterId id="2147483704" r:id="rId8"/>
    <p:sldMasterId id="2147483706" r:id="rId9"/>
    <p:sldMasterId id="2147483708" r:id="rId10"/>
  </p:sldMasterIdLst>
  <p:notesMasterIdLst>
    <p:notesMasterId r:id="rId39"/>
  </p:notesMasterIdLst>
  <p:handoutMasterIdLst>
    <p:handoutMasterId r:id="rId40"/>
  </p:handoutMasterIdLst>
  <p:sldIdLst>
    <p:sldId id="277" r:id="rId11"/>
    <p:sldId id="299" r:id="rId12"/>
    <p:sldId id="279" r:id="rId13"/>
    <p:sldId id="302" r:id="rId14"/>
    <p:sldId id="330" r:id="rId15"/>
    <p:sldId id="278" r:id="rId16"/>
    <p:sldId id="331" r:id="rId17"/>
    <p:sldId id="332" r:id="rId18"/>
    <p:sldId id="333" r:id="rId19"/>
    <p:sldId id="304" r:id="rId20"/>
    <p:sldId id="334" r:id="rId21"/>
    <p:sldId id="341" r:id="rId22"/>
    <p:sldId id="335" r:id="rId23"/>
    <p:sldId id="290" r:id="rId24"/>
    <p:sldId id="339" r:id="rId25"/>
    <p:sldId id="291" r:id="rId26"/>
    <p:sldId id="340" r:id="rId27"/>
    <p:sldId id="293" r:id="rId28"/>
    <p:sldId id="300" r:id="rId29"/>
    <p:sldId id="294" r:id="rId30"/>
    <p:sldId id="336" r:id="rId31"/>
    <p:sldId id="295" r:id="rId32"/>
    <p:sldId id="337" r:id="rId33"/>
    <p:sldId id="338" r:id="rId34"/>
    <p:sldId id="301" r:id="rId35"/>
    <p:sldId id="327" r:id="rId36"/>
    <p:sldId id="297" r:id="rId37"/>
    <p:sldId id="298" r:id="rId38"/>
  </p:sldIdLst>
  <p:sldSz cx="12192000" cy="6858000"/>
  <p:notesSz cx="6858000" cy="9144000"/>
  <p:defaultTex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F9D7"/>
    <a:srgbClr val="6F61DB"/>
    <a:srgbClr val="A098FA"/>
    <a:srgbClr val="33333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B1DE94-AB4E-9A3C-1A3F-20EC22220FB4}" v="4" dt="2025-07-02T16:45:58.9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283" autoAdjust="0"/>
  </p:normalViewPr>
  <p:slideViewPr>
    <p:cSldViewPr snapToGrid="0">
      <p:cViewPr varScale="1">
        <p:scale>
          <a:sx n="75" d="100"/>
          <a:sy n="75" d="100"/>
        </p:scale>
        <p:origin x="874" y="7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notesMaster" Target="notesMasters/notesMaster1.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handoutMaster" Target="handoutMasters/handoutMaster1.xml"/><Relationship Id="rId45"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theme" Target="theme/theme1.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microsoft.com/office/2015/10/relationships/revisionInfo" Target="revisionInfo.xml"/><Relationship Id="rId20" Type="http://schemas.openxmlformats.org/officeDocument/2006/relationships/slide" Target="slides/slide10.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ine Wincott" userId="S::janinewincott@ncfe.org.uk::27377ce0-ea9e-4e41-8ac2-951ceade9bd5" providerId="AD" clId="Web-{82D6D920-C680-587E-FA4E-1F1E9FF42422}"/>
    <pc:docChg chg="modSld">
      <pc:chgData name="Janine Wincott" userId="S::janinewincott@ncfe.org.uk::27377ce0-ea9e-4e41-8ac2-951ceade9bd5" providerId="AD" clId="Web-{82D6D920-C680-587E-FA4E-1F1E9FF42422}" dt="2024-11-27T18:13:38.658" v="22" actId="14100"/>
      <pc:docMkLst>
        <pc:docMk/>
      </pc:docMkLst>
      <pc:sldChg chg="modSp">
        <pc:chgData name="Janine Wincott" userId="S::janinewincott@ncfe.org.uk::27377ce0-ea9e-4e41-8ac2-951ceade9bd5" providerId="AD" clId="Web-{82D6D920-C680-587E-FA4E-1F1E9FF42422}" dt="2024-11-27T18:13:38.658" v="22" actId="14100"/>
        <pc:sldMkLst>
          <pc:docMk/>
          <pc:sldMk cId="3865288475" sldId="341"/>
        </pc:sldMkLst>
      </pc:sldChg>
    </pc:docChg>
  </pc:docChgLst>
  <pc:docChgLst>
    <pc:chgData name="Janine Wincott" userId="27377ce0-ea9e-4e41-8ac2-951ceade9bd5" providerId="ADAL" clId="{45EF1BF4-606A-4A96-9372-492AE27E10F1}"/>
    <pc:docChg chg="custSel modSld">
      <pc:chgData name="Janine Wincott" userId="27377ce0-ea9e-4e41-8ac2-951ceade9bd5" providerId="ADAL" clId="{45EF1BF4-606A-4A96-9372-492AE27E10F1}" dt="2024-11-28T13:26:22.096" v="380" actId="6549"/>
      <pc:docMkLst>
        <pc:docMk/>
      </pc:docMkLst>
      <pc:sldChg chg="modSp mod">
        <pc:chgData name="Janine Wincott" userId="27377ce0-ea9e-4e41-8ac2-951ceade9bd5" providerId="ADAL" clId="{45EF1BF4-606A-4A96-9372-492AE27E10F1}" dt="2024-11-28T13:24:45.389" v="379" actId="1076"/>
        <pc:sldMkLst>
          <pc:docMk/>
          <pc:sldMk cId="4050092714" sldId="278"/>
        </pc:sldMkLst>
      </pc:sldChg>
      <pc:sldChg chg="addSp delSp modSp mod">
        <pc:chgData name="Janine Wincott" userId="27377ce0-ea9e-4e41-8ac2-951ceade9bd5" providerId="ADAL" clId="{45EF1BF4-606A-4A96-9372-492AE27E10F1}" dt="2024-11-28T13:26:22.096" v="380" actId="6549"/>
        <pc:sldMkLst>
          <pc:docMk/>
          <pc:sldMk cId="250718844" sldId="302"/>
        </pc:sldMkLst>
      </pc:sldChg>
      <pc:sldChg chg="modSp mod">
        <pc:chgData name="Janine Wincott" userId="27377ce0-ea9e-4e41-8ac2-951ceade9bd5" providerId="ADAL" clId="{45EF1BF4-606A-4A96-9372-492AE27E10F1}" dt="2024-11-28T13:21:56.184" v="371" actId="14100"/>
        <pc:sldMkLst>
          <pc:docMk/>
          <pc:sldMk cId="229960935" sldId="330"/>
        </pc:sldMkLst>
      </pc:sldChg>
    </pc:docChg>
  </pc:docChgLst>
  <pc:docChgLst>
    <pc:chgData name="Janine Wincott" userId="S::janinewincott@ncfe.org.uk::27377ce0-ea9e-4e41-8ac2-951ceade9bd5" providerId="AD" clId="Web-{306F983A-FACA-B5B4-52BF-1E4249D3DCC9}"/>
    <pc:docChg chg="modSld">
      <pc:chgData name="Janine Wincott" userId="S::janinewincott@ncfe.org.uk::27377ce0-ea9e-4e41-8ac2-951ceade9bd5" providerId="AD" clId="Web-{306F983A-FACA-B5B4-52BF-1E4249D3DCC9}" dt="2024-11-28T09:24:00.768" v="170" actId="20577"/>
      <pc:docMkLst>
        <pc:docMk/>
      </pc:docMkLst>
      <pc:sldChg chg="modSp">
        <pc:chgData name="Janine Wincott" userId="S::janinewincott@ncfe.org.uk::27377ce0-ea9e-4e41-8ac2-951ceade9bd5" providerId="AD" clId="Web-{306F983A-FACA-B5B4-52BF-1E4249D3DCC9}" dt="2024-11-28T09:16:10.836" v="114" actId="1076"/>
        <pc:sldMkLst>
          <pc:docMk/>
          <pc:sldMk cId="250718844" sldId="302"/>
        </pc:sldMkLst>
      </pc:sldChg>
      <pc:sldChg chg="modSp">
        <pc:chgData name="Janine Wincott" userId="S::janinewincott@ncfe.org.uk::27377ce0-ea9e-4e41-8ac2-951ceade9bd5" providerId="AD" clId="Web-{306F983A-FACA-B5B4-52BF-1E4249D3DCC9}" dt="2024-11-28T09:24:00.768" v="170" actId="20577"/>
        <pc:sldMkLst>
          <pc:docMk/>
          <pc:sldMk cId="229960935" sldId="330"/>
        </pc:sldMkLst>
      </pc:sldChg>
    </pc:docChg>
  </pc:docChgLst>
  <pc:docChgLst>
    <pc:chgData name="Janine Wincott" userId="S::janinewincott@ncfe.org.uk::27377ce0-ea9e-4e41-8ac2-951ceade9bd5" providerId="AD" clId="Web-{17B1DE94-AB4E-9A3C-1A3F-20EC22220FB4}"/>
    <pc:docChg chg="modSld">
      <pc:chgData name="Janine Wincott" userId="S::janinewincott@ncfe.org.uk::27377ce0-ea9e-4e41-8ac2-951ceade9bd5" providerId="AD" clId="Web-{17B1DE94-AB4E-9A3C-1A3F-20EC22220FB4}" dt="2025-07-02T16:45:58.303" v="0" actId="20577"/>
      <pc:docMkLst>
        <pc:docMk/>
      </pc:docMkLst>
      <pc:sldChg chg="modSp">
        <pc:chgData name="Janine Wincott" userId="S::janinewincott@ncfe.org.uk::27377ce0-ea9e-4e41-8ac2-951ceade9bd5" providerId="AD" clId="Web-{17B1DE94-AB4E-9A3C-1A3F-20EC22220FB4}" dt="2025-07-02T16:45:58.303" v="0" actId="20577"/>
        <pc:sldMkLst>
          <pc:docMk/>
          <pc:sldMk cId="4013627122" sldId="277"/>
        </pc:sldMkLst>
        <pc:spChg chg="mod">
          <ac:chgData name="Janine Wincott" userId="S::janinewincott@ncfe.org.uk::27377ce0-ea9e-4e41-8ac2-951ceade9bd5" providerId="AD" clId="Web-{17B1DE94-AB4E-9A3C-1A3F-20EC22220FB4}" dt="2025-07-02T16:45:58.303" v="0" actId="20577"/>
          <ac:spMkLst>
            <pc:docMk/>
            <pc:sldMk cId="4013627122" sldId="277"/>
            <ac:spMk id="8" creationId="{4EDCF0B3-B0B3-9746-82FB-E4357B61BF69}"/>
          </ac:spMkLst>
        </pc:spChg>
      </pc:sldChg>
    </pc:docChg>
  </pc:docChgLst>
  <pc:docChgLst>
    <pc:chgData name="Janine Wincott" userId="27377ce0-ea9e-4e41-8ac2-951ceade9bd5" providerId="ADAL" clId="{6C435D83-93BC-42F4-83EF-2942FDA41AC3}"/>
    <pc:docChg chg="undo custSel addSld delSld modSld sldOrd modMainMaster">
      <pc:chgData name="Janine Wincott" userId="27377ce0-ea9e-4e41-8ac2-951ceade9bd5" providerId="ADAL" clId="{6C435D83-93BC-42F4-83EF-2942FDA41AC3}" dt="2024-11-26T18:05:50.616" v="10624" actId="20577"/>
      <pc:docMkLst>
        <pc:docMk/>
      </pc:docMkLst>
      <pc:sldChg chg="modSp mod modNotesTx">
        <pc:chgData name="Janine Wincott" userId="27377ce0-ea9e-4e41-8ac2-951ceade9bd5" providerId="ADAL" clId="{6C435D83-93BC-42F4-83EF-2942FDA41AC3}" dt="2024-11-26T17:14:43.037" v="10440" actId="6549"/>
        <pc:sldMkLst>
          <pc:docMk/>
          <pc:sldMk cId="4013627122" sldId="277"/>
        </pc:sldMkLst>
      </pc:sldChg>
      <pc:sldChg chg="addSp delSp modSp add mod ord modClrScheme modAnim chgLayout">
        <pc:chgData name="Janine Wincott" userId="27377ce0-ea9e-4e41-8ac2-951ceade9bd5" providerId="ADAL" clId="{6C435D83-93BC-42F4-83EF-2942FDA41AC3}" dt="2024-11-26T16:12:05.362" v="9671"/>
        <pc:sldMkLst>
          <pc:docMk/>
          <pc:sldMk cId="4050092714" sldId="278"/>
        </pc:sldMkLst>
      </pc:sldChg>
      <pc:sldChg chg="modSp mod">
        <pc:chgData name="Janine Wincott" userId="27377ce0-ea9e-4e41-8ac2-951ceade9bd5" providerId="ADAL" clId="{6C435D83-93BC-42F4-83EF-2942FDA41AC3}" dt="2024-11-26T15:02:47.340" v="8666" actId="1076"/>
        <pc:sldMkLst>
          <pc:docMk/>
          <pc:sldMk cId="87984494" sldId="279"/>
        </pc:sldMkLst>
      </pc:sldChg>
      <pc:sldChg chg="del">
        <pc:chgData name="Janine Wincott" userId="27377ce0-ea9e-4e41-8ac2-951ceade9bd5" providerId="ADAL" clId="{6C435D83-93BC-42F4-83EF-2942FDA41AC3}" dt="2024-11-26T14:07:58.167" v="7326" actId="47"/>
        <pc:sldMkLst>
          <pc:docMk/>
          <pc:sldMk cId="506302167" sldId="280"/>
        </pc:sldMkLst>
      </pc:sldChg>
      <pc:sldChg chg="del">
        <pc:chgData name="Janine Wincott" userId="27377ce0-ea9e-4e41-8ac2-951ceade9bd5" providerId="ADAL" clId="{6C435D83-93BC-42F4-83EF-2942FDA41AC3}" dt="2024-11-26T14:07:58.167" v="7326" actId="47"/>
        <pc:sldMkLst>
          <pc:docMk/>
          <pc:sldMk cId="3527327739" sldId="282"/>
        </pc:sldMkLst>
      </pc:sldChg>
      <pc:sldChg chg="del">
        <pc:chgData name="Janine Wincott" userId="27377ce0-ea9e-4e41-8ac2-951ceade9bd5" providerId="ADAL" clId="{6C435D83-93BC-42F4-83EF-2942FDA41AC3}" dt="2024-11-26T14:07:58.167" v="7326" actId="47"/>
        <pc:sldMkLst>
          <pc:docMk/>
          <pc:sldMk cId="3455960213" sldId="283"/>
        </pc:sldMkLst>
      </pc:sldChg>
      <pc:sldChg chg="del">
        <pc:chgData name="Janine Wincott" userId="27377ce0-ea9e-4e41-8ac2-951ceade9bd5" providerId="ADAL" clId="{6C435D83-93BC-42F4-83EF-2942FDA41AC3}" dt="2024-11-26T14:07:58.167" v="7326" actId="47"/>
        <pc:sldMkLst>
          <pc:docMk/>
          <pc:sldMk cId="15504472" sldId="284"/>
        </pc:sldMkLst>
      </pc:sldChg>
      <pc:sldChg chg="addSp delSp modSp add mod modClrScheme modAnim chgLayout">
        <pc:chgData name="Janine Wincott" userId="27377ce0-ea9e-4e41-8ac2-951ceade9bd5" providerId="ADAL" clId="{6C435D83-93BC-42F4-83EF-2942FDA41AC3}" dt="2024-11-26T17:00:01.223" v="9923" actId="6549"/>
        <pc:sldMkLst>
          <pc:docMk/>
          <pc:sldMk cId="3815280045" sldId="290"/>
        </pc:sldMkLst>
      </pc:sldChg>
      <pc:sldChg chg="addSp delSp modSp add mod modClrScheme delAnim modAnim chgLayout">
        <pc:chgData name="Janine Wincott" userId="27377ce0-ea9e-4e41-8ac2-951ceade9bd5" providerId="ADAL" clId="{6C435D83-93BC-42F4-83EF-2942FDA41AC3}" dt="2024-11-26T17:02:45.067" v="9963" actId="20577"/>
        <pc:sldMkLst>
          <pc:docMk/>
          <pc:sldMk cId="3503993258" sldId="291"/>
        </pc:sldMkLst>
      </pc:sldChg>
      <pc:sldChg chg="add del">
        <pc:chgData name="Janine Wincott" userId="27377ce0-ea9e-4e41-8ac2-951ceade9bd5" providerId="ADAL" clId="{6C435D83-93BC-42F4-83EF-2942FDA41AC3}" dt="2024-11-26T14:21:17.536" v="7567" actId="47"/>
        <pc:sldMkLst>
          <pc:docMk/>
          <pc:sldMk cId="1102371663" sldId="292"/>
        </pc:sldMkLst>
      </pc:sldChg>
      <pc:sldChg chg="modSp add mod modAnim">
        <pc:chgData name="Janine Wincott" userId="27377ce0-ea9e-4e41-8ac2-951ceade9bd5" providerId="ADAL" clId="{6C435D83-93BC-42F4-83EF-2942FDA41AC3}" dt="2024-11-26T16:47:25.967" v="9919" actId="1076"/>
        <pc:sldMkLst>
          <pc:docMk/>
          <pc:sldMk cId="3286035546" sldId="293"/>
        </pc:sldMkLst>
      </pc:sldChg>
      <pc:sldChg chg="modSp add del mod">
        <pc:chgData name="Janine Wincott" userId="27377ce0-ea9e-4e41-8ac2-951ceade9bd5" providerId="ADAL" clId="{6C435D83-93BC-42F4-83EF-2942FDA41AC3}" dt="2024-11-26T17:07:07.027" v="10089"/>
        <pc:sldMkLst>
          <pc:docMk/>
          <pc:sldMk cId="3895401685" sldId="294"/>
        </pc:sldMkLst>
      </pc:sldChg>
      <pc:sldChg chg="addSp delSp modSp add del mod">
        <pc:chgData name="Janine Wincott" userId="27377ce0-ea9e-4e41-8ac2-951ceade9bd5" providerId="ADAL" clId="{6C435D83-93BC-42F4-83EF-2942FDA41AC3}" dt="2024-11-26T17:09:44.907" v="10246" actId="20577"/>
        <pc:sldMkLst>
          <pc:docMk/>
          <pc:sldMk cId="122974050" sldId="295"/>
        </pc:sldMkLst>
      </pc:sldChg>
      <pc:sldChg chg="del">
        <pc:chgData name="Janine Wincott" userId="27377ce0-ea9e-4e41-8ac2-951ceade9bd5" providerId="ADAL" clId="{6C435D83-93BC-42F4-83EF-2942FDA41AC3}" dt="2024-11-26T14:08:14.984" v="7329" actId="47"/>
        <pc:sldMkLst>
          <pc:docMk/>
          <pc:sldMk cId="3046247267" sldId="296"/>
        </pc:sldMkLst>
      </pc:sldChg>
      <pc:sldChg chg="modSp mod">
        <pc:chgData name="Janine Wincott" userId="27377ce0-ea9e-4e41-8ac2-951ceade9bd5" providerId="ADAL" clId="{6C435D83-93BC-42F4-83EF-2942FDA41AC3}" dt="2024-11-26T15:09:33.444" v="9148" actId="20577"/>
        <pc:sldMkLst>
          <pc:docMk/>
          <pc:sldMk cId="1528647693" sldId="297"/>
        </pc:sldMkLst>
      </pc:sldChg>
      <pc:sldChg chg="delSp modSp mod">
        <pc:chgData name="Janine Wincott" userId="27377ce0-ea9e-4e41-8ac2-951ceade9bd5" providerId="ADAL" clId="{6C435D83-93BC-42F4-83EF-2942FDA41AC3}" dt="2024-11-26T17:13:17.469" v="10429" actId="478"/>
        <pc:sldMkLst>
          <pc:docMk/>
          <pc:sldMk cId="4128477542" sldId="298"/>
        </pc:sldMkLst>
      </pc:sldChg>
      <pc:sldChg chg="modSp mod">
        <pc:chgData name="Janine Wincott" userId="27377ce0-ea9e-4e41-8ac2-951ceade9bd5" providerId="ADAL" clId="{6C435D83-93BC-42F4-83EF-2942FDA41AC3}" dt="2024-11-25T21:07:32.566" v="9" actId="113"/>
        <pc:sldMkLst>
          <pc:docMk/>
          <pc:sldMk cId="350036555" sldId="299"/>
        </pc:sldMkLst>
      </pc:sldChg>
      <pc:sldChg chg="modSp mod">
        <pc:chgData name="Janine Wincott" userId="27377ce0-ea9e-4e41-8ac2-951ceade9bd5" providerId="ADAL" clId="{6C435D83-93BC-42F4-83EF-2942FDA41AC3}" dt="2024-11-26T18:05:50.616" v="10624" actId="20577"/>
        <pc:sldMkLst>
          <pc:docMk/>
          <pc:sldMk cId="394628744" sldId="300"/>
        </pc:sldMkLst>
      </pc:sldChg>
      <pc:sldChg chg="modSp add del mod">
        <pc:chgData name="Janine Wincott" userId="27377ce0-ea9e-4e41-8ac2-951ceade9bd5" providerId="ADAL" clId="{6C435D83-93BC-42F4-83EF-2942FDA41AC3}" dt="2024-11-26T17:12:30.571" v="10428" actId="20577"/>
        <pc:sldMkLst>
          <pc:docMk/>
          <pc:sldMk cId="3625746562" sldId="301"/>
        </pc:sldMkLst>
      </pc:sldChg>
      <pc:sldChg chg="del">
        <pc:chgData name="Janine Wincott" userId="27377ce0-ea9e-4e41-8ac2-951ceade9bd5" providerId="ADAL" clId="{6C435D83-93BC-42F4-83EF-2942FDA41AC3}" dt="2024-11-25T22:54:33.555" v="2618" actId="47"/>
        <pc:sldMkLst>
          <pc:docMk/>
          <pc:sldMk cId="3637518211" sldId="301"/>
        </pc:sldMkLst>
      </pc:sldChg>
      <pc:sldChg chg="addSp delSp modSp mod modAnim">
        <pc:chgData name="Janine Wincott" userId="27377ce0-ea9e-4e41-8ac2-951ceade9bd5" providerId="ADAL" clId="{6C435D83-93BC-42F4-83EF-2942FDA41AC3}" dt="2024-11-26T10:43:49.016" v="5531"/>
        <pc:sldMkLst>
          <pc:docMk/>
          <pc:sldMk cId="250718844" sldId="302"/>
        </pc:sldMkLst>
      </pc:sldChg>
      <pc:sldChg chg="addSp modSp mod ord modClrScheme modAnim chgLayout">
        <pc:chgData name="Janine Wincott" userId="27377ce0-ea9e-4e41-8ac2-951ceade9bd5" providerId="ADAL" clId="{6C435D83-93BC-42F4-83EF-2942FDA41AC3}" dt="2024-11-26T14:46:38.240" v="8134"/>
        <pc:sldMkLst>
          <pc:docMk/>
          <pc:sldMk cId="2606845491" sldId="304"/>
        </pc:sldMkLst>
      </pc:sldChg>
      <pc:sldChg chg="del">
        <pc:chgData name="Janine Wincott" userId="27377ce0-ea9e-4e41-8ac2-951ceade9bd5" providerId="ADAL" clId="{6C435D83-93BC-42F4-83EF-2942FDA41AC3}" dt="2024-11-26T14:07:58.167" v="7326" actId="47"/>
        <pc:sldMkLst>
          <pc:docMk/>
          <pc:sldMk cId="17373988" sldId="305"/>
        </pc:sldMkLst>
      </pc:sldChg>
      <pc:sldChg chg="del">
        <pc:chgData name="Janine Wincott" userId="27377ce0-ea9e-4e41-8ac2-951ceade9bd5" providerId="ADAL" clId="{6C435D83-93BC-42F4-83EF-2942FDA41AC3}" dt="2024-11-26T14:07:58.167" v="7326" actId="47"/>
        <pc:sldMkLst>
          <pc:docMk/>
          <pc:sldMk cId="3356693510" sldId="306"/>
        </pc:sldMkLst>
      </pc:sldChg>
      <pc:sldChg chg="del">
        <pc:chgData name="Janine Wincott" userId="27377ce0-ea9e-4e41-8ac2-951ceade9bd5" providerId="ADAL" clId="{6C435D83-93BC-42F4-83EF-2942FDA41AC3}" dt="2024-11-26T14:08:14.984" v="7329" actId="47"/>
        <pc:sldMkLst>
          <pc:docMk/>
          <pc:sldMk cId="1986395353" sldId="322"/>
        </pc:sldMkLst>
      </pc:sldChg>
      <pc:sldChg chg="del">
        <pc:chgData name="Janine Wincott" userId="27377ce0-ea9e-4e41-8ac2-951ceade9bd5" providerId="ADAL" clId="{6C435D83-93BC-42F4-83EF-2942FDA41AC3}" dt="2024-11-26T14:08:14.984" v="7329" actId="47"/>
        <pc:sldMkLst>
          <pc:docMk/>
          <pc:sldMk cId="2865002131" sldId="323"/>
        </pc:sldMkLst>
      </pc:sldChg>
      <pc:sldChg chg="del">
        <pc:chgData name="Janine Wincott" userId="27377ce0-ea9e-4e41-8ac2-951ceade9bd5" providerId="ADAL" clId="{6C435D83-93BC-42F4-83EF-2942FDA41AC3}" dt="2024-11-26T14:08:14.984" v="7329" actId="47"/>
        <pc:sldMkLst>
          <pc:docMk/>
          <pc:sldMk cId="2832680168" sldId="324"/>
        </pc:sldMkLst>
      </pc:sldChg>
      <pc:sldChg chg="del">
        <pc:chgData name="Janine Wincott" userId="27377ce0-ea9e-4e41-8ac2-951ceade9bd5" providerId="ADAL" clId="{6C435D83-93BC-42F4-83EF-2942FDA41AC3}" dt="2024-11-26T14:08:14.984" v="7329" actId="47"/>
        <pc:sldMkLst>
          <pc:docMk/>
          <pc:sldMk cId="1088732268" sldId="325"/>
        </pc:sldMkLst>
      </pc:sldChg>
      <pc:sldChg chg="del">
        <pc:chgData name="Janine Wincott" userId="27377ce0-ea9e-4e41-8ac2-951ceade9bd5" providerId="ADAL" clId="{6C435D83-93BC-42F4-83EF-2942FDA41AC3}" dt="2024-11-26T14:08:14.984" v="7329" actId="47"/>
        <pc:sldMkLst>
          <pc:docMk/>
          <pc:sldMk cId="2407219494" sldId="326"/>
        </pc:sldMkLst>
      </pc:sldChg>
      <pc:sldChg chg="modSp mod">
        <pc:chgData name="Janine Wincott" userId="27377ce0-ea9e-4e41-8ac2-951ceade9bd5" providerId="ADAL" clId="{6C435D83-93BC-42F4-83EF-2942FDA41AC3}" dt="2024-11-26T15:03:48.512" v="8724" actId="20577"/>
        <pc:sldMkLst>
          <pc:docMk/>
          <pc:sldMk cId="1572661565" sldId="327"/>
        </pc:sldMkLst>
      </pc:sldChg>
      <pc:sldChg chg="del">
        <pc:chgData name="Janine Wincott" userId="27377ce0-ea9e-4e41-8ac2-951ceade9bd5" providerId="ADAL" clId="{6C435D83-93BC-42F4-83EF-2942FDA41AC3}" dt="2024-11-26T14:08:07.487" v="7328" actId="47"/>
        <pc:sldMkLst>
          <pc:docMk/>
          <pc:sldMk cId="581317739" sldId="328"/>
        </pc:sldMkLst>
      </pc:sldChg>
      <pc:sldChg chg="addSp modSp new del mod modClrScheme chgLayout">
        <pc:chgData name="Janine Wincott" userId="27377ce0-ea9e-4e41-8ac2-951ceade9bd5" providerId="ADAL" clId="{6C435D83-93BC-42F4-83EF-2942FDA41AC3}" dt="2024-11-26T15:55:33.230" v="9149" actId="47"/>
        <pc:sldMkLst>
          <pc:docMk/>
          <pc:sldMk cId="2972335561" sldId="329"/>
        </pc:sldMkLst>
      </pc:sldChg>
      <pc:sldChg chg="addSp delSp modSp add mod modClrScheme delAnim modAnim chgLayout">
        <pc:chgData name="Janine Wincott" userId="27377ce0-ea9e-4e41-8ac2-951ceade9bd5" providerId="ADAL" clId="{6C435D83-93BC-42F4-83EF-2942FDA41AC3}" dt="2024-11-26T10:45:42.248" v="5537"/>
        <pc:sldMkLst>
          <pc:docMk/>
          <pc:sldMk cId="229960935" sldId="330"/>
        </pc:sldMkLst>
      </pc:sldChg>
      <pc:sldChg chg="modSp add mod ord">
        <pc:chgData name="Janine Wincott" userId="27377ce0-ea9e-4e41-8ac2-951ceade9bd5" providerId="ADAL" clId="{6C435D83-93BC-42F4-83EF-2942FDA41AC3}" dt="2024-11-26T17:36:33.009" v="10547" actId="113"/>
        <pc:sldMkLst>
          <pc:docMk/>
          <pc:sldMk cId="816734195" sldId="331"/>
        </pc:sldMkLst>
      </pc:sldChg>
      <pc:sldChg chg="addSp modSp add mod ord modClrScheme chgLayout">
        <pc:chgData name="Janine Wincott" userId="27377ce0-ea9e-4e41-8ac2-951ceade9bd5" providerId="ADAL" clId="{6C435D83-93BC-42F4-83EF-2942FDA41AC3}" dt="2024-11-26T14:03:41.227" v="7253" actId="20577"/>
        <pc:sldMkLst>
          <pc:docMk/>
          <pc:sldMk cId="3908215463" sldId="332"/>
        </pc:sldMkLst>
      </pc:sldChg>
      <pc:sldChg chg="addSp delSp modSp add mod ord modClrScheme delAnim modAnim chgLayout">
        <pc:chgData name="Janine Wincott" userId="27377ce0-ea9e-4e41-8ac2-951ceade9bd5" providerId="ADAL" clId="{6C435D83-93BC-42F4-83EF-2942FDA41AC3}" dt="2024-11-26T15:01:02.614" v="8658" actId="1076"/>
        <pc:sldMkLst>
          <pc:docMk/>
          <pc:sldMk cId="272087675" sldId="333"/>
        </pc:sldMkLst>
      </pc:sldChg>
      <pc:sldChg chg="addSp modSp new mod modClrScheme chgLayout">
        <pc:chgData name="Janine Wincott" userId="27377ce0-ea9e-4e41-8ac2-951ceade9bd5" providerId="ADAL" clId="{6C435D83-93BC-42F4-83EF-2942FDA41AC3}" dt="2024-11-26T14:06:50.016" v="7324" actId="113"/>
        <pc:sldMkLst>
          <pc:docMk/>
          <pc:sldMk cId="2422325102" sldId="334"/>
        </pc:sldMkLst>
      </pc:sldChg>
      <pc:sldChg chg="modSp add mod modClrScheme modAnim chgLayout">
        <pc:chgData name="Janine Wincott" userId="27377ce0-ea9e-4e41-8ac2-951ceade9bd5" providerId="ADAL" clId="{6C435D83-93BC-42F4-83EF-2942FDA41AC3}" dt="2024-11-26T16:50:20.105" v="9922" actId="1076"/>
        <pc:sldMkLst>
          <pc:docMk/>
          <pc:sldMk cId="2119656223" sldId="335"/>
        </pc:sldMkLst>
      </pc:sldChg>
      <pc:sldChg chg="modSp add del mod">
        <pc:chgData name="Janine Wincott" userId="27377ce0-ea9e-4e41-8ac2-951ceade9bd5" providerId="ADAL" clId="{6C435D83-93BC-42F4-83EF-2942FDA41AC3}" dt="2024-11-26T17:06:01.346" v="10037" actId="14100"/>
        <pc:sldMkLst>
          <pc:docMk/>
          <pc:sldMk cId="2625489834" sldId="336"/>
        </pc:sldMkLst>
      </pc:sldChg>
      <pc:sldChg chg="addSp delSp modSp add del mod">
        <pc:chgData name="Janine Wincott" userId="27377ce0-ea9e-4e41-8ac2-951ceade9bd5" providerId="ADAL" clId="{6C435D83-93BC-42F4-83EF-2942FDA41AC3}" dt="2024-11-26T17:09:56.250" v="10275" actId="20577"/>
        <pc:sldMkLst>
          <pc:docMk/>
          <pc:sldMk cId="1542901601" sldId="337"/>
        </pc:sldMkLst>
      </pc:sldChg>
      <pc:sldChg chg="modSp add del mod">
        <pc:chgData name="Janine Wincott" userId="27377ce0-ea9e-4e41-8ac2-951ceade9bd5" providerId="ADAL" clId="{6C435D83-93BC-42F4-83EF-2942FDA41AC3}" dt="2024-11-26T17:12:08.620" v="10376" actId="6549"/>
        <pc:sldMkLst>
          <pc:docMk/>
          <pc:sldMk cId="2771621875" sldId="338"/>
        </pc:sldMkLst>
      </pc:sldChg>
      <pc:sldChg chg="modSp add mod modClrScheme chgLayout">
        <pc:chgData name="Janine Wincott" userId="27377ce0-ea9e-4e41-8ac2-951ceade9bd5" providerId="ADAL" clId="{6C435D83-93BC-42F4-83EF-2942FDA41AC3}" dt="2024-11-26T17:00:08.587" v="9924" actId="6549"/>
        <pc:sldMkLst>
          <pc:docMk/>
          <pc:sldMk cId="2108383646" sldId="339"/>
        </pc:sldMkLst>
      </pc:sldChg>
      <pc:sldChg chg="delSp modSp add mod modClrScheme chgLayout">
        <pc:chgData name="Janine Wincott" userId="27377ce0-ea9e-4e41-8ac2-951ceade9bd5" providerId="ADAL" clId="{6C435D83-93BC-42F4-83EF-2942FDA41AC3}" dt="2024-11-26T17:13:47.502" v="10437" actId="20577"/>
        <pc:sldMkLst>
          <pc:docMk/>
          <pc:sldMk cId="3394865119" sldId="340"/>
        </pc:sldMkLst>
      </pc:sldChg>
      <pc:sldMasterChg chg="delSldLayout">
        <pc:chgData name="Janine Wincott" userId="27377ce0-ea9e-4e41-8ac2-951ceade9bd5" providerId="ADAL" clId="{6C435D83-93BC-42F4-83EF-2942FDA41AC3}" dt="2024-11-26T14:08:14.984" v="7329" actId="47"/>
        <pc:sldMasterMkLst>
          <pc:docMk/>
          <pc:sldMasterMk cId="2631914840" sldId="2147483700"/>
        </pc:sldMasterMkLst>
        <pc:sldLayoutChg chg="del">
          <pc:chgData name="Janine Wincott" userId="27377ce0-ea9e-4e41-8ac2-951ceade9bd5" providerId="ADAL" clId="{6C435D83-93BC-42F4-83EF-2942FDA41AC3}" dt="2024-11-26T14:08:14.984" v="7329" actId="47"/>
          <pc:sldLayoutMkLst>
            <pc:docMk/>
            <pc:sldMasterMk cId="2631914840" sldId="2147483700"/>
            <pc:sldLayoutMk cId="3460680156" sldId="2147483702"/>
          </pc:sldLayoutMkLst>
        </pc:sldLayoutChg>
        <pc:sldLayoutChg chg="del">
          <pc:chgData name="Janine Wincott" userId="27377ce0-ea9e-4e41-8ac2-951ceade9bd5" providerId="ADAL" clId="{6C435D83-93BC-42F4-83EF-2942FDA41AC3}" dt="2024-11-26T14:08:14.984" v="7329" actId="47"/>
          <pc:sldLayoutMkLst>
            <pc:docMk/>
            <pc:sldMasterMk cId="2631914840" sldId="2147483700"/>
            <pc:sldLayoutMk cId="707979595" sldId="2147483703"/>
          </pc:sldLayoutMkLst>
        </pc:sldLayoutChg>
        <pc:sldLayoutChg chg="del">
          <pc:chgData name="Janine Wincott" userId="27377ce0-ea9e-4e41-8ac2-951ceade9bd5" providerId="ADAL" clId="{6C435D83-93BC-42F4-83EF-2942FDA41AC3}" dt="2024-11-26T14:08:14.984" v="7329" actId="47"/>
          <pc:sldLayoutMkLst>
            <pc:docMk/>
            <pc:sldMasterMk cId="2631914840" sldId="2147483700"/>
            <pc:sldLayoutMk cId="1812813637" sldId="2147483704"/>
          </pc:sldLayoutMkLst>
        </pc:sldLayoutChg>
      </pc:sldMasterChg>
      <pc:sldMasterChg chg="modSldLayout">
        <pc:chgData name="Janine Wincott" userId="27377ce0-ea9e-4e41-8ac2-951ceade9bd5" providerId="ADAL" clId="{6C435D83-93BC-42F4-83EF-2942FDA41AC3}" dt="2024-11-26T16:16:08.689" v="9675" actId="255"/>
        <pc:sldMasterMkLst>
          <pc:docMk/>
          <pc:sldMasterMk cId="3910595204" sldId="2147483702"/>
        </pc:sldMasterMkLst>
        <pc:sldLayoutChg chg="modSp mod">
          <pc:chgData name="Janine Wincott" userId="27377ce0-ea9e-4e41-8ac2-951ceade9bd5" providerId="ADAL" clId="{6C435D83-93BC-42F4-83EF-2942FDA41AC3}" dt="2024-11-26T16:16:08.689" v="9675" actId="255"/>
          <pc:sldLayoutMkLst>
            <pc:docMk/>
            <pc:sldMasterMk cId="3910595204" sldId="2147483702"/>
            <pc:sldLayoutMk cId="1636388796" sldId="2147483703"/>
          </pc:sldLayoutMkLst>
        </pc:sldLayoutChg>
      </pc:sldMasterChg>
      <pc:sldMasterChg chg="modSldLayout">
        <pc:chgData name="Janine Wincott" userId="27377ce0-ea9e-4e41-8ac2-951ceade9bd5" providerId="ADAL" clId="{6C435D83-93BC-42F4-83EF-2942FDA41AC3}" dt="2024-11-26T16:16:51.153" v="9677" actId="255"/>
        <pc:sldMasterMkLst>
          <pc:docMk/>
          <pc:sldMasterMk cId="3293951632" sldId="2147483704"/>
        </pc:sldMasterMkLst>
        <pc:sldLayoutChg chg="modSp mod">
          <pc:chgData name="Janine Wincott" userId="27377ce0-ea9e-4e41-8ac2-951ceade9bd5" providerId="ADAL" clId="{6C435D83-93BC-42F4-83EF-2942FDA41AC3}" dt="2024-11-26T16:16:51.153" v="9677" actId="255"/>
          <pc:sldLayoutMkLst>
            <pc:docMk/>
            <pc:sldMasterMk cId="3293951632" sldId="2147483704"/>
            <pc:sldLayoutMk cId="1378694550" sldId="2147483705"/>
          </pc:sldLayoutMkLst>
        </pc:sldLayoutChg>
      </pc:sldMasterChg>
      <pc:sldMasterChg chg="modSldLayout">
        <pc:chgData name="Janine Wincott" userId="27377ce0-ea9e-4e41-8ac2-951ceade9bd5" providerId="ADAL" clId="{6C435D83-93BC-42F4-83EF-2942FDA41AC3}" dt="2024-11-26T16:18:48.531" v="9684" actId="255"/>
        <pc:sldMasterMkLst>
          <pc:docMk/>
          <pc:sldMasterMk cId="2122255584" sldId="2147483706"/>
        </pc:sldMasterMkLst>
        <pc:sldLayoutChg chg="modSp mod">
          <pc:chgData name="Janine Wincott" userId="27377ce0-ea9e-4e41-8ac2-951ceade9bd5" providerId="ADAL" clId="{6C435D83-93BC-42F4-83EF-2942FDA41AC3}" dt="2024-11-26T16:18:48.531" v="9684" actId="255"/>
          <pc:sldLayoutMkLst>
            <pc:docMk/>
            <pc:sldMasterMk cId="2122255584" sldId="2147483706"/>
            <pc:sldLayoutMk cId="2586873480" sldId="2147483707"/>
          </pc:sldLayoutMkLst>
        </pc:sldLayoutChg>
      </pc:sldMasterChg>
      <pc:sldMasterChg chg="modSldLayout">
        <pc:chgData name="Janine Wincott" userId="27377ce0-ea9e-4e41-8ac2-951ceade9bd5" providerId="ADAL" clId="{6C435D83-93BC-42F4-83EF-2942FDA41AC3}" dt="2024-11-26T16:20:35.026" v="9688" actId="255"/>
        <pc:sldMasterMkLst>
          <pc:docMk/>
          <pc:sldMasterMk cId="3721329914" sldId="2147483708"/>
        </pc:sldMasterMkLst>
        <pc:sldLayoutChg chg="modSp mod">
          <pc:chgData name="Janine Wincott" userId="27377ce0-ea9e-4e41-8ac2-951ceade9bd5" providerId="ADAL" clId="{6C435D83-93BC-42F4-83EF-2942FDA41AC3}" dt="2024-11-26T16:20:35.026" v="9688" actId="255"/>
          <pc:sldLayoutMkLst>
            <pc:docMk/>
            <pc:sldMasterMk cId="3721329914" sldId="2147483708"/>
            <pc:sldLayoutMk cId="4046366718" sldId="2147483709"/>
          </pc:sldLayoutMkLst>
        </pc:sldLayoutChg>
      </pc:sldMasterChg>
    </pc:docChg>
  </pc:docChgLst>
  <pc:docChgLst>
    <pc:chgData name="Neil Johnson" userId="5c5162c2-a8d8-436a-bd9e-e64dd3399316" providerId="ADAL" clId="{C5D6D7D9-9278-4664-B2E6-C9CD0DC491FF}"/>
    <pc:docChg chg="undo custSel modSld sldOrd">
      <pc:chgData name="Neil Johnson" userId="5c5162c2-a8d8-436a-bd9e-e64dd3399316" providerId="ADAL" clId="{C5D6D7D9-9278-4664-B2E6-C9CD0DC491FF}" dt="2024-12-18T17:02:25.621" v="13" actId="20577"/>
      <pc:docMkLst>
        <pc:docMk/>
      </pc:docMkLst>
      <pc:sldChg chg="modSp mod ord">
        <pc:chgData name="Neil Johnson" userId="5c5162c2-a8d8-436a-bd9e-e64dd3399316" providerId="ADAL" clId="{C5D6D7D9-9278-4664-B2E6-C9CD0DC491FF}" dt="2024-12-18T17:00:14.385" v="7" actId="1076"/>
        <pc:sldMkLst>
          <pc:docMk/>
          <pc:sldMk cId="3503993258" sldId="291"/>
        </pc:sldMkLst>
      </pc:sldChg>
      <pc:sldChg chg="modSp mod">
        <pc:chgData name="Neil Johnson" userId="5c5162c2-a8d8-436a-bd9e-e64dd3399316" providerId="ADAL" clId="{C5D6D7D9-9278-4664-B2E6-C9CD0DC491FF}" dt="2024-12-18T17:01:06.057" v="11" actId="1076"/>
        <pc:sldMkLst>
          <pc:docMk/>
          <pc:sldMk cId="3286035546" sldId="293"/>
        </pc:sldMkLst>
      </pc:sldChg>
      <pc:sldChg chg="modSp mod">
        <pc:chgData name="Neil Johnson" userId="5c5162c2-a8d8-436a-bd9e-e64dd3399316" providerId="ADAL" clId="{C5D6D7D9-9278-4664-B2E6-C9CD0DC491FF}" dt="2024-12-18T17:02:25.621" v="13" actId="20577"/>
        <pc:sldMkLst>
          <pc:docMk/>
          <pc:sldMk cId="816734195" sldId="331"/>
        </pc:sldMkLst>
      </pc:sldChg>
      <pc:sldChg chg="modSp mod">
        <pc:chgData name="Neil Johnson" userId="5c5162c2-a8d8-436a-bd9e-e64dd3399316" providerId="ADAL" clId="{C5D6D7D9-9278-4664-B2E6-C9CD0DC491FF}" dt="2024-12-18T17:00:41.427" v="9" actId="14100"/>
        <pc:sldMkLst>
          <pc:docMk/>
          <pc:sldMk cId="3394865119" sldId="340"/>
        </pc:sldMkLst>
      </pc:sldChg>
    </pc:docChg>
  </pc:docChgLst>
  <pc:docChgLst>
    <pc:chgData name="Neil Johnson" userId="5c5162c2-a8d8-436a-bd9e-e64dd3399316" providerId="ADAL" clId="{830984A9-4146-49A9-AEB6-DC3B29A9CF41}"/>
    <pc:docChg chg="custSel modSld">
      <pc:chgData name="Neil Johnson" userId="5c5162c2-a8d8-436a-bd9e-e64dd3399316" providerId="ADAL" clId="{830984A9-4146-49A9-AEB6-DC3B29A9CF41}" dt="2024-11-27T18:02:08.924" v="23"/>
      <pc:docMkLst>
        <pc:docMk/>
      </pc:docMkLst>
      <pc:sldChg chg="addSp delSp modSp mod modAnim">
        <pc:chgData name="Neil Johnson" userId="5c5162c2-a8d8-436a-bd9e-e64dd3399316" providerId="ADAL" clId="{830984A9-4146-49A9-AEB6-DC3B29A9CF41}" dt="2024-11-27T18:02:08.924" v="23"/>
        <pc:sldMkLst>
          <pc:docMk/>
          <pc:sldMk cId="2422325102" sldId="334"/>
        </pc:sldMkLst>
      </pc:sldChg>
    </pc:docChg>
  </pc:docChgLst>
  <pc:docChgLst>
    <pc:chgData name="Janine Wincott" userId="S::janinewincott@ncfe.org.uk::27377ce0-ea9e-4e41-8ac2-951ceade9bd5" providerId="AD" clId="Web-{0F91C766-A647-F237-EB08-F11ABF1D4135}"/>
    <pc:docChg chg="addSld modSld">
      <pc:chgData name="Janine Wincott" userId="S::janinewincott@ncfe.org.uk::27377ce0-ea9e-4e41-8ac2-951ceade9bd5" providerId="AD" clId="Web-{0F91C766-A647-F237-EB08-F11ABF1D4135}" dt="2024-11-27T15:41:36.837" v="3" actId="20577"/>
      <pc:docMkLst>
        <pc:docMk/>
      </pc:docMkLst>
      <pc:sldChg chg="modSp add replId">
        <pc:chgData name="Janine Wincott" userId="S::janinewincott@ncfe.org.uk::27377ce0-ea9e-4e41-8ac2-951ceade9bd5" providerId="AD" clId="Web-{0F91C766-A647-F237-EB08-F11ABF1D4135}" dt="2024-11-27T15:41:36.837" v="3" actId="20577"/>
        <pc:sldMkLst>
          <pc:docMk/>
          <pc:sldMk cId="3865288475" sldId="341"/>
        </pc:sldMkLst>
      </pc:sldChg>
    </pc:docChg>
  </pc:docChgLst>
  <pc:docChgLst>
    <pc:chgData name="Janine Wincott" userId="S::janinewincott@ncfe.org.uk::27377ce0-ea9e-4e41-8ac2-951ceade9bd5" providerId="AD" clId="Web-{6B1EEBA6-595B-CCD6-7FC1-8B51B3F32BBC}"/>
    <pc:docChg chg="modSld">
      <pc:chgData name="Janine Wincott" userId="S::janinewincott@ncfe.org.uk::27377ce0-ea9e-4e41-8ac2-951ceade9bd5" providerId="AD" clId="Web-{6B1EEBA6-595B-CCD6-7FC1-8B51B3F32BBC}" dt="2024-11-27T18:09:20.295" v="22" actId="20577"/>
      <pc:docMkLst>
        <pc:docMk/>
      </pc:docMkLst>
      <pc:sldChg chg="modSp">
        <pc:chgData name="Janine Wincott" userId="S::janinewincott@ncfe.org.uk::27377ce0-ea9e-4e41-8ac2-951ceade9bd5" providerId="AD" clId="Web-{6B1EEBA6-595B-CCD6-7FC1-8B51B3F32BBC}" dt="2024-11-27T18:09:20.295" v="22" actId="20577"/>
        <pc:sldMkLst>
          <pc:docMk/>
          <pc:sldMk cId="3865288475" sldId="341"/>
        </pc:sldMkLst>
      </pc:sldChg>
    </pc:docChg>
  </pc:docChgLst>
  <pc:docChgLst>
    <pc:chgData name="Janine Wincott" userId="S::janinewincott@ncfe.org.uk::27377ce0-ea9e-4e41-8ac2-951ceade9bd5" providerId="AD" clId="Web-{D0B06A75-DBE3-F2E4-C1A7-B399A0655D3B}"/>
    <pc:docChg chg="modSld">
      <pc:chgData name="Janine Wincott" userId="S::janinewincott@ncfe.org.uk::27377ce0-ea9e-4e41-8ac2-951ceade9bd5" providerId="AD" clId="Web-{D0B06A75-DBE3-F2E4-C1A7-B399A0655D3B}" dt="2024-11-28T08:32:42.070" v="1" actId="20577"/>
      <pc:docMkLst>
        <pc:docMk/>
      </pc:docMkLst>
      <pc:sldChg chg="modSp">
        <pc:chgData name="Janine Wincott" userId="S::janinewincott@ncfe.org.uk::27377ce0-ea9e-4e41-8ac2-951ceade9bd5" providerId="AD" clId="Web-{D0B06A75-DBE3-F2E4-C1A7-B399A0655D3B}" dt="2024-11-28T08:32:42.070" v="1" actId="20577"/>
        <pc:sldMkLst>
          <pc:docMk/>
          <pc:sldMk cId="3865288475" sldId="341"/>
        </pc:sldMkLst>
      </pc:sldChg>
    </pc:docChg>
  </pc:docChgLst>
  <pc:docChgLst>
    <pc:chgData name="Janine Wincott" userId="S::janinewincott@ncfe.org.uk::27377ce0-ea9e-4e41-8ac2-951ceade9bd5" providerId="AD" clId="Web-{02728903-9694-5DCD-0ABB-9EB469AC973E}"/>
    <pc:docChg chg="modSld">
      <pc:chgData name="Janine Wincott" userId="S::janinewincott@ncfe.org.uk::27377ce0-ea9e-4e41-8ac2-951ceade9bd5" providerId="AD" clId="Web-{02728903-9694-5DCD-0ABB-9EB469AC973E}" dt="2024-12-10T17:35:26.578" v="1" actId="20577"/>
      <pc:docMkLst>
        <pc:docMk/>
      </pc:docMkLst>
      <pc:sldChg chg="modSp">
        <pc:chgData name="Janine Wincott" userId="S::janinewincott@ncfe.org.uk::27377ce0-ea9e-4e41-8ac2-951ceade9bd5" providerId="AD" clId="Web-{02728903-9694-5DCD-0ABB-9EB469AC973E}" dt="2024-12-10T17:35:26.578" v="1" actId="20577"/>
        <pc:sldMkLst>
          <pc:docMk/>
          <pc:sldMk cId="4013627122" sldId="277"/>
        </pc:sldMkLst>
      </pc:sldChg>
    </pc:docChg>
  </pc:docChgLst>
  <pc:docChgLst>
    <pc:chgData name="Janine Wincott" userId="S::janinewincott@ncfe.org.uk::27377ce0-ea9e-4e41-8ac2-951ceade9bd5" providerId="AD" clId="Web-{25B3193B-7CEB-69C1-BA23-E6B8BB032D84}"/>
    <pc:docChg chg="modSld">
      <pc:chgData name="Janine Wincott" userId="S::janinewincott@ncfe.org.uk::27377ce0-ea9e-4e41-8ac2-951ceade9bd5" providerId="AD" clId="Web-{25B3193B-7CEB-69C1-BA23-E6B8BB032D84}" dt="2024-12-10T16:04:46.981" v="8" actId="20577"/>
      <pc:docMkLst>
        <pc:docMk/>
      </pc:docMkLst>
      <pc:sldChg chg="modSp">
        <pc:chgData name="Janine Wincott" userId="S::janinewincott@ncfe.org.uk::27377ce0-ea9e-4e41-8ac2-951ceade9bd5" providerId="AD" clId="Web-{25B3193B-7CEB-69C1-BA23-E6B8BB032D84}" dt="2024-12-10T15:52:32.962" v="2" actId="20577"/>
        <pc:sldMkLst>
          <pc:docMk/>
          <pc:sldMk cId="4013627122" sldId="277"/>
        </pc:sldMkLst>
      </pc:sldChg>
      <pc:sldChg chg="modSp">
        <pc:chgData name="Janine Wincott" userId="S::janinewincott@ncfe.org.uk::27377ce0-ea9e-4e41-8ac2-951ceade9bd5" providerId="AD" clId="Web-{25B3193B-7CEB-69C1-BA23-E6B8BB032D84}" dt="2024-12-10T16:04:46.981" v="8" actId="20577"/>
        <pc:sldMkLst>
          <pc:docMk/>
          <pc:sldMk cId="394628744" sldId="300"/>
        </pc:sldMkLst>
      </pc:sldChg>
      <pc:sldChg chg="addSp delSp modSp">
        <pc:chgData name="Janine Wincott" userId="S::janinewincott@ncfe.org.uk::27377ce0-ea9e-4e41-8ac2-951ceade9bd5" providerId="AD" clId="Web-{25B3193B-7CEB-69C1-BA23-E6B8BB032D84}" dt="2024-12-10T15:54:40.403" v="5"/>
        <pc:sldMkLst>
          <pc:docMk/>
          <pc:sldMk cId="250718844" sldId="302"/>
        </pc:sldMkLst>
      </pc:sldChg>
    </pc:docChg>
  </pc:docChgLst>
  <pc:docChgLst>
    <pc:chgData name="Janine Wincott" userId="S::janinewincott@ncfe.org.uk::27377ce0-ea9e-4e41-8ac2-951ceade9bd5" providerId="AD" clId="Web-{DA59C2E3-8F96-A1E7-34DA-6DE41F0BE076}"/>
    <pc:docChg chg="modSld">
      <pc:chgData name="Janine Wincott" userId="S::janinewincott@ncfe.org.uk::27377ce0-ea9e-4e41-8ac2-951ceade9bd5" providerId="AD" clId="Web-{DA59C2E3-8F96-A1E7-34DA-6DE41F0BE076}" dt="2024-12-10T17:41:07.903" v="1" actId="20577"/>
      <pc:docMkLst>
        <pc:docMk/>
      </pc:docMkLst>
      <pc:sldChg chg="modSp">
        <pc:chgData name="Janine Wincott" userId="S::janinewincott@ncfe.org.uk::27377ce0-ea9e-4e41-8ac2-951ceade9bd5" providerId="AD" clId="Web-{DA59C2E3-8F96-A1E7-34DA-6DE41F0BE076}" dt="2024-12-10T17:41:07.903" v="1" actId="20577"/>
        <pc:sldMkLst>
          <pc:docMk/>
          <pc:sldMk cId="4013627122" sldId="277"/>
        </pc:sldMkLst>
      </pc:sldChg>
    </pc:docChg>
  </pc:docChgLst>
  <pc:docChgLst>
    <pc:chgData name="James Walker" userId="e33734de-d8bc-4514-b36f-19b85cf6c231" providerId="ADAL" clId="{DCFE9F64-BABA-492B-A190-74AE25D0E935}"/>
    <pc:docChg chg="custSel modSld">
      <pc:chgData name="James Walker" userId="e33734de-d8bc-4514-b36f-19b85cf6c231" providerId="ADAL" clId="{DCFE9F64-BABA-492B-A190-74AE25D0E935}" dt="2024-11-27T09:40:02.104" v="30" actId="20577"/>
      <pc:docMkLst>
        <pc:docMk/>
      </pc:docMkLst>
      <pc:sldChg chg="modSp mod">
        <pc:chgData name="James Walker" userId="e33734de-d8bc-4514-b36f-19b85cf6c231" providerId="ADAL" clId="{DCFE9F64-BABA-492B-A190-74AE25D0E935}" dt="2024-11-27T09:26:39.807" v="1" actId="20577"/>
        <pc:sldMkLst>
          <pc:docMk/>
          <pc:sldMk cId="3815280045" sldId="290"/>
        </pc:sldMkLst>
      </pc:sldChg>
      <pc:sldChg chg="modSp mod">
        <pc:chgData name="James Walker" userId="e33734de-d8bc-4514-b36f-19b85cf6c231" providerId="ADAL" clId="{DCFE9F64-BABA-492B-A190-74AE25D0E935}" dt="2024-11-27T09:30:02.393" v="6" actId="20577"/>
        <pc:sldMkLst>
          <pc:docMk/>
          <pc:sldMk cId="3503993258" sldId="291"/>
        </pc:sldMkLst>
      </pc:sldChg>
      <pc:sldChg chg="modSp mod">
        <pc:chgData name="James Walker" userId="e33734de-d8bc-4514-b36f-19b85cf6c231" providerId="ADAL" clId="{DCFE9F64-BABA-492B-A190-74AE25D0E935}" dt="2024-11-27T09:32:32.850" v="11" actId="20577"/>
        <pc:sldMkLst>
          <pc:docMk/>
          <pc:sldMk cId="3286035546" sldId="293"/>
        </pc:sldMkLst>
      </pc:sldChg>
      <pc:sldChg chg="modSp mod">
        <pc:chgData name="James Walker" userId="e33734de-d8bc-4514-b36f-19b85cf6c231" providerId="ADAL" clId="{DCFE9F64-BABA-492B-A190-74AE25D0E935}" dt="2024-11-27T09:39:34.217" v="16" actId="20577"/>
        <pc:sldMkLst>
          <pc:docMk/>
          <pc:sldMk cId="122974050" sldId="295"/>
        </pc:sldMkLst>
      </pc:sldChg>
      <pc:sldChg chg="modSp mod">
        <pc:chgData name="James Walker" userId="e33734de-d8bc-4514-b36f-19b85cf6c231" providerId="ADAL" clId="{DCFE9F64-BABA-492B-A190-74AE25D0E935}" dt="2024-11-27T09:22:51.212" v="0" actId="20577"/>
        <pc:sldMkLst>
          <pc:docMk/>
          <pc:sldMk cId="816734195" sldId="331"/>
        </pc:sldMkLst>
      </pc:sldChg>
      <pc:sldChg chg="modSp mod">
        <pc:chgData name="James Walker" userId="e33734de-d8bc-4514-b36f-19b85cf6c231" providerId="ADAL" clId="{DCFE9F64-BABA-492B-A190-74AE25D0E935}" dt="2024-11-27T09:40:02.104" v="30" actId="20577"/>
        <pc:sldMkLst>
          <pc:docMk/>
          <pc:sldMk cId="1542901601" sldId="337"/>
        </pc:sldMkLst>
      </pc:sldChg>
      <pc:sldChg chg="modSp mod">
        <pc:chgData name="James Walker" userId="e33734de-d8bc-4514-b36f-19b85cf6c231" providerId="ADAL" clId="{DCFE9F64-BABA-492B-A190-74AE25D0E935}" dt="2024-11-27T09:31:55.501" v="10" actId="5793"/>
        <pc:sldMkLst>
          <pc:docMk/>
          <pc:sldMk cId="3394865119" sldId="34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946DA28-EB49-7DCA-6CBE-FC7DDD6578C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05DDBCE8-72DD-89D8-C42A-9F62B277463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EB6A330-D5FB-4C3E-8931-91D8310CBC37}" type="datetimeFigureOut">
              <a:rPr lang="en-GB" smtClean="0"/>
              <a:t>29/07/2025</a:t>
            </a:fld>
            <a:endParaRPr lang="en-GB"/>
          </a:p>
        </p:txBody>
      </p:sp>
      <p:sp>
        <p:nvSpPr>
          <p:cNvPr id="4" name="Footer Placeholder 3">
            <a:extLst>
              <a:ext uri="{FF2B5EF4-FFF2-40B4-BE49-F238E27FC236}">
                <a16:creationId xmlns:a16="http://schemas.microsoft.com/office/drawing/2014/main" id="{0F4C5F95-69E3-2140-E049-2795E814645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521FBFFB-8142-6DC1-26B1-6414A269F55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2CC89B3-5468-4319-B27B-9E7C3AB0A4E4}" type="slidenum">
              <a:rPr lang="en-GB" smtClean="0"/>
              <a:t>‹#›</a:t>
            </a:fld>
            <a:endParaRPr lang="en-GB"/>
          </a:p>
        </p:txBody>
      </p:sp>
    </p:spTree>
    <p:extLst>
      <p:ext uri="{BB962C8B-B14F-4D97-AF65-F5344CB8AC3E}">
        <p14:creationId xmlns:p14="http://schemas.microsoft.com/office/powerpoint/2010/main" val="4705915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F1FC59-8E19-AD47-9222-3DA1A3636944}" type="datetimeFigureOut">
              <a:rPr lang="en-US" smtClean="0"/>
              <a:t>7/29/2025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076E61-9260-024D-9815-5A2720F2B918}" type="slidenum">
              <a:rPr lang="en-US" smtClean="0"/>
              <a:t>‹#›</a:t>
            </a:fld>
            <a:endParaRPr lang="en-US"/>
          </a:p>
        </p:txBody>
      </p:sp>
    </p:spTree>
    <p:extLst>
      <p:ext uri="{BB962C8B-B14F-4D97-AF65-F5344CB8AC3E}">
        <p14:creationId xmlns:p14="http://schemas.microsoft.com/office/powerpoint/2010/main" val="11085238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a:cs typeface="Calibri"/>
            </a:endParaRPr>
          </a:p>
        </p:txBody>
      </p:sp>
      <p:sp>
        <p:nvSpPr>
          <p:cNvPr id="4" name="Slide Number Placeholder 3"/>
          <p:cNvSpPr>
            <a:spLocks noGrp="1"/>
          </p:cNvSpPr>
          <p:nvPr>
            <p:ph type="sldNum" sz="quarter" idx="5"/>
          </p:nvPr>
        </p:nvSpPr>
        <p:spPr/>
        <p:txBody>
          <a:bodyPr/>
          <a:lstStyle/>
          <a:p>
            <a:fld id="{9AD66665-F1FB-4F3C-9CF4-580A8A0D7222}" type="slidenum">
              <a:rPr lang="en-GB"/>
              <a:t>1</a:t>
            </a:fld>
            <a:endParaRPr lang="en-GB"/>
          </a:p>
        </p:txBody>
      </p:sp>
    </p:spTree>
    <p:extLst>
      <p:ext uri="{BB962C8B-B14F-4D97-AF65-F5344CB8AC3E}">
        <p14:creationId xmlns:p14="http://schemas.microsoft.com/office/powerpoint/2010/main" val="25071738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3</a:t>
            </a:fld>
            <a:endParaRPr lang="en-US"/>
          </a:p>
        </p:txBody>
      </p:sp>
    </p:spTree>
    <p:extLst>
      <p:ext uri="{BB962C8B-B14F-4D97-AF65-F5344CB8AC3E}">
        <p14:creationId xmlns:p14="http://schemas.microsoft.com/office/powerpoint/2010/main" val="22010104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5</a:t>
            </a:fld>
            <a:endParaRPr lang="en-US"/>
          </a:p>
        </p:txBody>
      </p:sp>
    </p:spTree>
    <p:extLst>
      <p:ext uri="{BB962C8B-B14F-4D97-AF65-F5344CB8AC3E}">
        <p14:creationId xmlns:p14="http://schemas.microsoft.com/office/powerpoint/2010/main" val="3771398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3076E61-9260-024D-9815-5A2720F2B918}" type="slidenum">
              <a:rPr lang="en-US" smtClean="0"/>
              <a:t>9</a:t>
            </a:fld>
            <a:endParaRPr lang="en-US"/>
          </a:p>
        </p:txBody>
      </p:sp>
    </p:spTree>
    <p:extLst>
      <p:ext uri="{BB962C8B-B14F-4D97-AF65-F5344CB8AC3E}">
        <p14:creationId xmlns:p14="http://schemas.microsoft.com/office/powerpoint/2010/main" val="11112296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3076E61-9260-024D-9815-5A2720F2B918}" type="slidenum">
              <a:rPr lang="en-US" smtClean="0"/>
              <a:t>28</a:t>
            </a:fld>
            <a:endParaRPr lang="en-US"/>
          </a:p>
        </p:txBody>
      </p:sp>
    </p:spTree>
    <p:extLst>
      <p:ext uri="{BB962C8B-B14F-4D97-AF65-F5344CB8AC3E}">
        <p14:creationId xmlns:p14="http://schemas.microsoft.com/office/powerpoint/2010/main" val="4338351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11.svg"/><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tarter Activity">
    <p:spTree>
      <p:nvGrpSpPr>
        <p:cNvPr id="1" name=""/>
        <p:cNvGrpSpPr/>
        <p:nvPr/>
      </p:nvGrpSpPr>
      <p:grpSpPr>
        <a:xfrm>
          <a:off x="0" y="0"/>
          <a:ext cx="0" cy="0"/>
          <a:chOff x="0" y="0"/>
          <a:chExt cx="0" cy="0"/>
        </a:xfrm>
      </p:grpSpPr>
      <p:pic>
        <p:nvPicPr>
          <p:cNvPr id="3" name="Picture 2"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2"/>
          <a:stretch>
            <a:fillRect/>
          </a:stretch>
        </p:blipFill>
        <p:spPr>
          <a:xfrm>
            <a:off x="-1916" y="0"/>
            <a:ext cx="12193916" cy="6881992"/>
          </a:xfrm>
          <a:prstGeom prst="rect">
            <a:avLst/>
          </a:prstGeom>
        </p:spPr>
      </p:pic>
      <p:sp>
        <p:nvSpPr>
          <p:cNvPr id="4" name="TextBox 3">
            <a:extLst>
              <a:ext uri="{FF2B5EF4-FFF2-40B4-BE49-F238E27FC236}">
                <a16:creationId xmlns:a16="http://schemas.microsoft.com/office/drawing/2014/main" id="{FDF5DB2E-949D-475C-891A-717AA21CEB65}"/>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a:solidFill>
                  <a:schemeClr val="tx1"/>
                </a:solidFill>
                <a:latin typeface="Verdana"/>
                <a:ea typeface="Verdana"/>
                <a:cs typeface="Verdana"/>
              </a:rPr>
              <a:t>Starter activity</a:t>
            </a:r>
            <a:endParaRPr lang="en-US">
              <a:solidFill>
                <a:schemeClr val="tx1"/>
              </a:solidFill>
            </a:endParaRPr>
          </a:p>
        </p:txBody>
      </p:sp>
      <p:sp>
        <p:nvSpPr>
          <p:cNvPr id="5" name="TextBox 4">
            <a:extLst>
              <a:ext uri="{FF2B5EF4-FFF2-40B4-BE49-F238E27FC236}">
                <a16:creationId xmlns:a16="http://schemas.microsoft.com/office/drawing/2014/main" id="{1BBED51F-FFBF-46DB-84B0-80409BC9AACD}"/>
              </a:ext>
            </a:extLst>
          </p:cNvPr>
          <p:cNvSpPr txBox="1"/>
          <p:nvPr userDrawn="1"/>
        </p:nvSpPr>
        <p:spPr>
          <a:xfrm>
            <a:off x="9448642" y="4226508"/>
            <a:ext cx="211762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b="1">
                <a:latin typeface="Arial"/>
                <a:ea typeface="+mn-lt"/>
                <a:cs typeface="+mn-lt"/>
              </a:rPr>
              <a:t>TIME ON TASK</a:t>
            </a:r>
            <a:endParaRPr lang="en-US"/>
          </a:p>
        </p:txBody>
      </p:sp>
      <p:pic>
        <p:nvPicPr>
          <p:cNvPr id="2" name="Picture 1">
            <a:extLst>
              <a:ext uri="{FF2B5EF4-FFF2-40B4-BE49-F238E27FC236}">
                <a16:creationId xmlns:a16="http://schemas.microsoft.com/office/drawing/2014/main" id="{0E1B8A94-FFDC-CBC2-6975-F69C91F9EE45}"/>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p:spPr>
      </p:pic>
    </p:spTree>
    <p:extLst>
      <p:ext uri="{BB962C8B-B14F-4D97-AF65-F5344CB8AC3E}">
        <p14:creationId xmlns:p14="http://schemas.microsoft.com/office/powerpoint/2010/main" val="3066709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rogress Check">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6EED34ED-73E2-4C72-81AF-3EBA850126C6}"/>
              </a:ext>
            </a:extLst>
          </p:cNvPr>
          <p:cNvPicPr>
            <a:picLocks noChangeAspect="1"/>
          </p:cNvPicPr>
          <p:nvPr userDrawn="1"/>
        </p:nvPicPr>
        <p:blipFill>
          <a:blip r:embed="rId2"/>
          <a:stretch>
            <a:fillRect/>
          </a:stretch>
        </p:blipFill>
        <p:spPr>
          <a:xfrm>
            <a:off x="-1916" y="0"/>
            <a:ext cx="12193916" cy="6881992"/>
          </a:xfrm>
          <a:prstGeom prst="rect">
            <a:avLst/>
          </a:prstGeom>
        </p:spPr>
      </p:pic>
      <p:pic>
        <p:nvPicPr>
          <p:cNvPr id="7" name="Picture 6">
            <a:extLst>
              <a:ext uri="{FF2B5EF4-FFF2-40B4-BE49-F238E27FC236}">
                <a16:creationId xmlns:a16="http://schemas.microsoft.com/office/drawing/2014/main" id="{D617CE3A-3811-41CE-BEAC-A85EE1ACA99D}"/>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p:spPr>
      </p:pic>
    </p:spTree>
    <p:extLst>
      <p:ext uri="{BB962C8B-B14F-4D97-AF65-F5344CB8AC3E}">
        <p14:creationId xmlns:p14="http://schemas.microsoft.com/office/powerpoint/2010/main" val="3834042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cap">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75D932-29C5-4473-98EE-1616A6AB2E46}"/>
              </a:ext>
            </a:extLst>
          </p:cNvPr>
          <p:cNvPicPr>
            <a:picLocks noChangeAspect="1"/>
          </p:cNvPicPr>
          <p:nvPr userDrawn="1"/>
        </p:nvPicPr>
        <p:blipFill>
          <a:blip r:embed="rId2"/>
          <a:stretch>
            <a:fillRect/>
          </a:stretch>
        </p:blipFill>
        <p:spPr>
          <a:xfrm>
            <a:off x="-1917" y="6215"/>
            <a:ext cx="12193916" cy="6881992"/>
          </a:xfrm>
          <a:prstGeom prst="rect">
            <a:avLst/>
          </a:prstGeom>
        </p:spPr>
      </p:pic>
      <p:sp>
        <p:nvSpPr>
          <p:cNvPr id="4" name="TextBox 1">
            <a:extLst>
              <a:ext uri="{FF2B5EF4-FFF2-40B4-BE49-F238E27FC236}">
                <a16:creationId xmlns:a16="http://schemas.microsoft.com/office/drawing/2014/main" id="{9244FEEE-4690-4480-BA7D-C24B96349855}"/>
              </a:ext>
            </a:extLst>
          </p:cNvPr>
          <p:cNvSpPr txBox="1"/>
          <p:nvPr userDrawn="1"/>
        </p:nvSpPr>
        <p:spPr>
          <a:xfrm>
            <a:off x="692989" y="1318883"/>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a:solidFill>
                  <a:schemeClr val="tx1"/>
                </a:solidFill>
                <a:latin typeface="+mj-lt"/>
                <a:ea typeface="Verdana"/>
                <a:cs typeface="Verdana"/>
              </a:rPr>
              <a:t>Session outcomes recap</a:t>
            </a:r>
            <a:endParaRPr lang="en-US" sz="3200">
              <a:solidFill>
                <a:schemeClr val="tx1"/>
              </a:solidFill>
              <a:latin typeface="+mj-lt"/>
            </a:endParaRPr>
          </a:p>
        </p:txBody>
      </p:sp>
      <p:pic>
        <p:nvPicPr>
          <p:cNvPr id="5" name="Picture 4">
            <a:extLst>
              <a:ext uri="{FF2B5EF4-FFF2-40B4-BE49-F238E27FC236}">
                <a16:creationId xmlns:a16="http://schemas.microsoft.com/office/drawing/2014/main" id="{A85B2D9D-3064-4018-9D4E-AE4D5018643C}"/>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p:spPr>
      </p:pic>
    </p:spTree>
    <p:extLst>
      <p:ext uri="{BB962C8B-B14F-4D97-AF65-F5344CB8AC3E}">
        <p14:creationId xmlns:p14="http://schemas.microsoft.com/office/powerpoint/2010/main" val="33378491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ext session">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6EED34ED-73E2-4C72-81AF-3EBA850126C6}"/>
              </a:ext>
            </a:extLst>
          </p:cNvPr>
          <p:cNvPicPr>
            <a:picLocks noChangeAspect="1"/>
          </p:cNvPicPr>
          <p:nvPr userDrawn="1"/>
        </p:nvPicPr>
        <p:blipFill>
          <a:blip r:embed="rId2"/>
          <a:stretch>
            <a:fillRect/>
          </a:stretch>
        </p:blipFill>
        <p:spPr>
          <a:xfrm>
            <a:off x="-1916" y="0"/>
            <a:ext cx="12193916" cy="6881992"/>
          </a:xfrm>
          <a:prstGeom prst="rect">
            <a:avLst/>
          </a:prstGeom>
        </p:spPr>
      </p:pic>
      <p:sp>
        <p:nvSpPr>
          <p:cNvPr id="4" name="TextBox 3">
            <a:extLst>
              <a:ext uri="{FF2B5EF4-FFF2-40B4-BE49-F238E27FC236}">
                <a16:creationId xmlns:a16="http://schemas.microsoft.com/office/drawing/2014/main" id="{F2F3442D-4961-43B6-AE8C-4AD1B542760F}"/>
              </a:ext>
            </a:extLst>
          </p:cNvPr>
          <p:cNvSpPr txBox="1"/>
          <p:nvPr userDrawn="1"/>
        </p:nvSpPr>
        <p:spPr>
          <a:xfrm>
            <a:off x="710242" y="1336135"/>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a:solidFill>
                  <a:schemeClr val="tx1"/>
                </a:solidFill>
                <a:latin typeface="+mj-lt"/>
                <a:ea typeface="Verdana"/>
                <a:cs typeface="Verdana"/>
              </a:rPr>
              <a:t>Next session…</a:t>
            </a:r>
            <a:endParaRPr lang="en-US" sz="3200">
              <a:solidFill>
                <a:schemeClr val="tx1"/>
              </a:solidFill>
              <a:latin typeface="+mj-lt"/>
            </a:endParaRPr>
          </a:p>
        </p:txBody>
      </p:sp>
      <p:pic>
        <p:nvPicPr>
          <p:cNvPr id="6" name="Graphic 5">
            <a:extLst>
              <a:ext uri="{FF2B5EF4-FFF2-40B4-BE49-F238E27FC236}">
                <a16:creationId xmlns:a16="http://schemas.microsoft.com/office/drawing/2014/main" id="{823C7A73-E3A3-4303-8E14-D44C69EFDEE1}"/>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692226" y="1046101"/>
            <a:ext cx="1528973" cy="1528973"/>
          </a:xfrm>
          <a:prstGeom prst="rect">
            <a:avLst/>
          </a:prstGeom>
        </p:spPr>
      </p:pic>
    </p:spTree>
    <p:extLst>
      <p:ext uri="{BB962C8B-B14F-4D97-AF65-F5344CB8AC3E}">
        <p14:creationId xmlns:p14="http://schemas.microsoft.com/office/powerpoint/2010/main" val="75555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Info Slide">
    <p:spTree>
      <p:nvGrpSpPr>
        <p:cNvPr id="1" name=""/>
        <p:cNvGrpSpPr/>
        <p:nvPr/>
      </p:nvGrpSpPr>
      <p:grpSpPr>
        <a:xfrm>
          <a:off x="0" y="0"/>
          <a:ext cx="0" cy="0"/>
          <a:chOff x="0" y="0"/>
          <a:chExt cx="0" cy="0"/>
        </a:xfrm>
      </p:grpSpPr>
      <p:pic>
        <p:nvPicPr>
          <p:cNvPr id="5" name="Picture 7" descr="A picture containing background pattern&#10;&#10;Description automatically generated">
            <a:extLst>
              <a:ext uri="{FF2B5EF4-FFF2-40B4-BE49-F238E27FC236}">
                <a16:creationId xmlns:a16="http://schemas.microsoft.com/office/drawing/2014/main" id="{C844F43E-8EE0-4ED8-8EAD-07C427BCD483}"/>
              </a:ext>
            </a:extLst>
          </p:cNvPr>
          <p:cNvPicPr>
            <a:picLocks noChangeAspect="1"/>
          </p:cNvPicPr>
          <p:nvPr userDrawn="1"/>
        </p:nvPicPr>
        <p:blipFill>
          <a:blip r:embed="rId2"/>
          <a:stretch>
            <a:fillRect/>
          </a:stretch>
        </p:blipFill>
        <p:spPr>
          <a:xfrm>
            <a:off x="-958" y="-1225"/>
            <a:ext cx="12193916" cy="6889203"/>
          </a:xfrm>
          <a:prstGeom prst="rect">
            <a:avLst/>
          </a:prstGeom>
        </p:spPr>
      </p:pic>
      <p:sp>
        <p:nvSpPr>
          <p:cNvPr id="6" name="Title 1">
            <a:extLst>
              <a:ext uri="{FF2B5EF4-FFF2-40B4-BE49-F238E27FC236}">
                <a16:creationId xmlns:a16="http://schemas.microsoft.com/office/drawing/2014/main" id="{648C5907-B710-472B-B533-B383389295A6}"/>
              </a:ext>
            </a:extLst>
          </p:cNvPr>
          <p:cNvSpPr>
            <a:spLocks noGrp="1"/>
          </p:cNvSpPr>
          <p:nvPr>
            <p:ph type="title" hasCustomPrompt="1"/>
          </p:nvPr>
        </p:nvSpPr>
        <p:spPr>
          <a:xfrm>
            <a:off x="668607" y="1481055"/>
            <a:ext cx="7641085" cy="707886"/>
          </a:xfrm>
          <a:prstGeom prst="rect">
            <a:avLst/>
          </a:prstGeom>
        </p:spPr>
        <p:txBody>
          <a:bodyPr/>
          <a:lstStyle>
            <a:lvl1pPr>
              <a:defRPr sz="3200" b="1">
                <a:latin typeface="+mj-lt"/>
                <a:ea typeface="Verdana" panose="020B0604030504040204" pitchFamily="34" charset="0"/>
              </a:defRPr>
            </a:lvl1pPr>
          </a:lstStyle>
          <a:p>
            <a:r>
              <a:rPr lang="en-US"/>
              <a:t>Independent learning</a:t>
            </a:r>
            <a:endParaRPr lang="en-GB"/>
          </a:p>
        </p:txBody>
      </p:sp>
    </p:spTree>
    <p:extLst>
      <p:ext uri="{BB962C8B-B14F-4D97-AF65-F5344CB8AC3E}">
        <p14:creationId xmlns:p14="http://schemas.microsoft.com/office/powerpoint/2010/main" val="32237285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Colour Palle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30EA680-D336-4FF7-8B7A-9848BB0A1C32}" type="slidenum">
              <a:rPr lang="en-GB" smtClean="0"/>
              <a:t>‹#›</a:t>
            </a:fld>
            <a:endParaRPr lang="en-GB"/>
          </a:p>
        </p:txBody>
      </p:sp>
      <p:pic>
        <p:nvPicPr>
          <p:cNvPr id="5" name="Picture 4">
            <a:extLst>
              <a:ext uri="{FF2B5EF4-FFF2-40B4-BE49-F238E27FC236}">
                <a16:creationId xmlns:a16="http://schemas.microsoft.com/office/drawing/2014/main" id="{2DFFDDAE-7153-460A-92C3-0E5EA54A577F}"/>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0" y="-57151"/>
            <a:ext cx="6096000" cy="3571877"/>
          </a:xfrm>
          <a:prstGeom prst="rect">
            <a:avLst/>
          </a:prstGeom>
        </p:spPr>
      </p:pic>
      <p:pic>
        <p:nvPicPr>
          <p:cNvPr id="6" name="Picture 5">
            <a:extLst>
              <a:ext uri="{FF2B5EF4-FFF2-40B4-BE49-F238E27FC236}">
                <a16:creationId xmlns:a16="http://schemas.microsoft.com/office/drawing/2014/main" id="{71731BF6-800B-4E09-B35A-B0FDB51B36A4}"/>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6029325" y="3543301"/>
            <a:ext cx="6162675" cy="3300730"/>
          </a:xfrm>
          <a:prstGeom prst="rect">
            <a:avLst/>
          </a:prstGeom>
        </p:spPr>
      </p:pic>
    </p:spTree>
    <p:extLst>
      <p:ext uri="{BB962C8B-B14F-4D97-AF65-F5344CB8AC3E}">
        <p14:creationId xmlns:p14="http://schemas.microsoft.com/office/powerpoint/2010/main" val="19880043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GB" smtClean="0"/>
              <a:t>29/07/2025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2411038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Info Slide">
    <p:spTree>
      <p:nvGrpSpPr>
        <p:cNvPr id="1" name=""/>
        <p:cNvGrpSpPr/>
        <p:nvPr/>
      </p:nvGrpSpPr>
      <p:grpSpPr>
        <a:xfrm>
          <a:off x="0" y="0"/>
          <a:ext cx="0" cy="0"/>
          <a:chOff x="0" y="0"/>
          <a:chExt cx="0" cy="0"/>
        </a:xfrm>
      </p:grpSpPr>
      <p:pic>
        <p:nvPicPr>
          <p:cNvPr id="5" name="Picture 7" descr="A picture containing background pattern&#10;&#10;Description automatically generated">
            <a:extLst>
              <a:ext uri="{FF2B5EF4-FFF2-40B4-BE49-F238E27FC236}">
                <a16:creationId xmlns:a16="http://schemas.microsoft.com/office/drawing/2014/main" id="{C844F43E-8EE0-4ED8-8EAD-07C427BCD483}"/>
              </a:ext>
            </a:extLst>
          </p:cNvPr>
          <p:cNvPicPr>
            <a:picLocks noChangeAspect="1"/>
          </p:cNvPicPr>
          <p:nvPr userDrawn="1"/>
        </p:nvPicPr>
        <p:blipFill>
          <a:blip r:embed="rId2"/>
          <a:stretch>
            <a:fillRect/>
          </a:stretch>
        </p:blipFill>
        <p:spPr>
          <a:xfrm>
            <a:off x="-958" y="-1225"/>
            <a:ext cx="12193916" cy="6889203"/>
          </a:xfrm>
          <a:prstGeom prst="rect">
            <a:avLst/>
          </a:prstGeom>
        </p:spPr>
      </p:pic>
      <p:sp>
        <p:nvSpPr>
          <p:cNvPr id="6" name="Title 1">
            <a:extLst>
              <a:ext uri="{FF2B5EF4-FFF2-40B4-BE49-F238E27FC236}">
                <a16:creationId xmlns:a16="http://schemas.microsoft.com/office/drawing/2014/main" id="{648C5907-B710-472B-B533-B383389295A6}"/>
              </a:ext>
            </a:extLst>
          </p:cNvPr>
          <p:cNvSpPr>
            <a:spLocks noGrp="1"/>
          </p:cNvSpPr>
          <p:nvPr>
            <p:ph type="title"/>
          </p:nvPr>
        </p:nvSpPr>
        <p:spPr>
          <a:xfrm>
            <a:off x="668607" y="1481055"/>
            <a:ext cx="7641085" cy="707886"/>
          </a:xfrm>
          <a:prstGeom prst="rect">
            <a:avLst/>
          </a:prstGeom>
        </p:spPr>
        <p:txBody>
          <a:bodyPr/>
          <a:lstStyle>
            <a:lvl1pPr>
              <a:defRPr sz="3600" b="1">
                <a:latin typeface="Verdana" panose="020B0604030504040204" pitchFamily="34" charset="0"/>
                <a:ea typeface="Verdana" panose="020B0604030504040204" pitchFamily="34" charset="0"/>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4EBC350-DF07-4BD8-B8D9-4E1CFDCB9133}"/>
              </a:ext>
            </a:extLst>
          </p:cNvPr>
          <p:cNvSpPr>
            <a:spLocks noGrp="1"/>
          </p:cNvSpPr>
          <p:nvPr>
            <p:ph sz="quarter" idx="10"/>
          </p:nvPr>
        </p:nvSpPr>
        <p:spPr>
          <a:xfrm>
            <a:off x="668338" y="2695576"/>
            <a:ext cx="7640637" cy="39243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925137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1D1171-CB56-534E-DC86-AFA3BC5AB75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FF3FCDC3-D89E-67D2-9A0D-35BA97276B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42513D3-1409-87F2-CE51-34730C4F3BAC}"/>
              </a:ext>
            </a:extLst>
          </p:cNvPr>
          <p:cNvSpPr>
            <a:spLocks noGrp="1"/>
          </p:cNvSpPr>
          <p:nvPr>
            <p:ph type="dt" sz="half" idx="10"/>
          </p:nvPr>
        </p:nvSpPr>
        <p:spPr/>
        <p:txBody>
          <a:bodyPr/>
          <a:lstStyle/>
          <a:p>
            <a:fld id="{4F5CAE09-35A4-4991-B3D7-990FEF7FE653}" type="datetimeFigureOut">
              <a:rPr lang="en-GB" smtClean="0"/>
              <a:t>29/07/2025</a:t>
            </a:fld>
            <a:endParaRPr lang="en-GB"/>
          </a:p>
        </p:txBody>
      </p:sp>
      <p:sp>
        <p:nvSpPr>
          <p:cNvPr id="5" name="Footer Placeholder 4">
            <a:extLst>
              <a:ext uri="{FF2B5EF4-FFF2-40B4-BE49-F238E27FC236}">
                <a16:creationId xmlns:a16="http://schemas.microsoft.com/office/drawing/2014/main" id="{0FF45B8C-405C-AE9E-8C26-7DB1652E21A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2CD1B14-444A-97D1-0720-FD3FBB22C1D8}"/>
              </a:ext>
            </a:extLst>
          </p:cNvPr>
          <p:cNvSpPr>
            <a:spLocks noGrp="1"/>
          </p:cNvSpPr>
          <p:nvPr>
            <p:ph type="sldNum" sz="quarter" idx="12"/>
          </p:nvPr>
        </p:nvSpPr>
        <p:spPr/>
        <p:txBody>
          <a:bodyPr/>
          <a:lstStyle/>
          <a:p>
            <a:fld id="{3ACAFAFA-119C-43A1-B4FD-C93C378B7E6E}" type="slidenum">
              <a:rPr lang="en-GB" smtClean="0"/>
              <a:t>‹#›</a:t>
            </a:fld>
            <a:endParaRPr lang="en-GB"/>
          </a:p>
        </p:txBody>
      </p:sp>
    </p:spTree>
    <p:extLst>
      <p:ext uri="{BB962C8B-B14F-4D97-AF65-F5344CB8AC3E}">
        <p14:creationId xmlns:p14="http://schemas.microsoft.com/office/powerpoint/2010/main" val="25828087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F31A1-6776-17A7-4DC6-0B432D20FAB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A1CC193-3FA7-73EB-6153-7E225DB3FAE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17BE114-7DE4-91D3-C618-5D62FA789BC1}"/>
              </a:ext>
            </a:extLst>
          </p:cNvPr>
          <p:cNvSpPr>
            <a:spLocks noGrp="1"/>
          </p:cNvSpPr>
          <p:nvPr>
            <p:ph type="dt" sz="half" idx="10"/>
          </p:nvPr>
        </p:nvSpPr>
        <p:spPr/>
        <p:txBody>
          <a:bodyPr/>
          <a:lstStyle/>
          <a:p>
            <a:fld id="{4F5CAE09-35A4-4991-B3D7-990FEF7FE653}" type="datetimeFigureOut">
              <a:rPr lang="en-GB" smtClean="0"/>
              <a:t>29/07/2025</a:t>
            </a:fld>
            <a:endParaRPr lang="en-GB"/>
          </a:p>
        </p:txBody>
      </p:sp>
      <p:sp>
        <p:nvSpPr>
          <p:cNvPr id="5" name="Footer Placeholder 4">
            <a:extLst>
              <a:ext uri="{FF2B5EF4-FFF2-40B4-BE49-F238E27FC236}">
                <a16:creationId xmlns:a16="http://schemas.microsoft.com/office/drawing/2014/main" id="{6A0767A0-9822-962D-D8A5-ED633E2FFB4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3F8129E-0753-BA61-FE33-9C72A6DDF227}"/>
              </a:ext>
            </a:extLst>
          </p:cNvPr>
          <p:cNvSpPr>
            <a:spLocks noGrp="1"/>
          </p:cNvSpPr>
          <p:nvPr>
            <p:ph type="sldNum" sz="quarter" idx="12"/>
          </p:nvPr>
        </p:nvSpPr>
        <p:spPr/>
        <p:txBody>
          <a:bodyPr/>
          <a:lstStyle/>
          <a:p>
            <a:fld id="{3ACAFAFA-119C-43A1-B4FD-C93C378B7E6E}" type="slidenum">
              <a:rPr lang="en-GB" smtClean="0"/>
              <a:t>‹#›</a:t>
            </a:fld>
            <a:endParaRPr lang="en-GB"/>
          </a:p>
        </p:txBody>
      </p:sp>
    </p:spTree>
    <p:extLst>
      <p:ext uri="{BB962C8B-B14F-4D97-AF65-F5344CB8AC3E}">
        <p14:creationId xmlns:p14="http://schemas.microsoft.com/office/powerpoint/2010/main" val="26612867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D2B5E2-A175-D134-FEB1-FD8784E8CDB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F36D340C-DE2B-6BD3-D582-04BAB36F5D0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E51B552-4935-76B5-CD08-F2914B0D0956}"/>
              </a:ext>
            </a:extLst>
          </p:cNvPr>
          <p:cNvSpPr>
            <a:spLocks noGrp="1"/>
          </p:cNvSpPr>
          <p:nvPr>
            <p:ph type="dt" sz="half" idx="10"/>
          </p:nvPr>
        </p:nvSpPr>
        <p:spPr/>
        <p:txBody>
          <a:bodyPr/>
          <a:lstStyle/>
          <a:p>
            <a:fld id="{4F5CAE09-35A4-4991-B3D7-990FEF7FE653}" type="datetimeFigureOut">
              <a:rPr lang="en-GB" smtClean="0"/>
              <a:t>29/07/2025</a:t>
            </a:fld>
            <a:endParaRPr lang="en-GB"/>
          </a:p>
        </p:txBody>
      </p:sp>
      <p:sp>
        <p:nvSpPr>
          <p:cNvPr id="5" name="Footer Placeholder 4">
            <a:extLst>
              <a:ext uri="{FF2B5EF4-FFF2-40B4-BE49-F238E27FC236}">
                <a16:creationId xmlns:a16="http://schemas.microsoft.com/office/drawing/2014/main" id="{A8BA5513-E0EE-6D41-B0F9-9365884C976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4419818-8199-CF3B-552B-B6BF5549B9EC}"/>
              </a:ext>
            </a:extLst>
          </p:cNvPr>
          <p:cNvSpPr>
            <a:spLocks noGrp="1"/>
          </p:cNvSpPr>
          <p:nvPr>
            <p:ph type="sldNum" sz="quarter" idx="12"/>
          </p:nvPr>
        </p:nvSpPr>
        <p:spPr/>
        <p:txBody>
          <a:bodyPr/>
          <a:lstStyle/>
          <a:p>
            <a:fld id="{3ACAFAFA-119C-43A1-B4FD-C93C378B7E6E}" type="slidenum">
              <a:rPr lang="en-GB" smtClean="0"/>
              <a:t>‹#›</a:t>
            </a:fld>
            <a:endParaRPr lang="en-GB"/>
          </a:p>
        </p:txBody>
      </p:sp>
    </p:spTree>
    <p:extLst>
      <p:ext uri="{BB962C8B-B14F-4D97-AF65-F5344CB8AC3E}">
        <p14:creationId xmlns:p14="http://schemas.microsoft.com/office/powerpoint/2010/main" val="41905387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revious Sess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80FC60C2-333E-4C09-9428-B6B9612A319E}"/>
              </a:ext>
            </a:extLst>
          </p:cNvPr>
          <p:cNvPicPr>
            <a:picLocks noChangeAspect="1"/>
          </p:cNvPicPr>
          <p:nvPr userDrawn="1"/>
        </p:nvPicPr>
        <p:blipFill>
          <a:blip r:embed="rId2"/>
          <a:stretch>
            <a:fillRect/>
          </a:stretch>
        </p:blipFill>
        <p:spPr>
          <a:xfrm>
            <a:off x="-1916" y="0"/>
            <a:ext cx="12193916" cy="6881992"/>
          </a:xfrm>
          <a:prstGeom prst="rect">
            <a:avLst/>
          </a:prstGeom>
        </p:spPr>
      </p:pic>
      <p:sp>
        <p:nvSpPr>
          <p:cNvPr id="4" name="TextBox 3">
            <a:extLst>
              <a:ext uri="{FF2B5EF4-FFF2-40B4-BE49-F238E27FC236}">
                <a16:creationId xmlns:a16="http://schemas.microsoft.com/office/drawing/2014/main" id="{F2F3442D-4961-43B6-AE8C-4AD1B542760F}"/>
              </a:ext>
            </a:extLst>
          </p:cNvPr>
          <p:cNvSpPr txBox="1"/>
          <p:nvPr userDrawn="1"/>
        </p:nvSpPr>
        <p:spPr>
          <a:xfrm>
            <a:off x="667109" y="1344761"/>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a:solidFill>
                  <a:schemeClr val="tx1"/>
                </a:solidFill>
                <a:latin typeface="+mj-lt"/>
                <a:ea typeface="Verdana"/>
                <a:cs typeface="Verdana"/>
              </a:rPr>
              <a:t>Previous session</a:t>
            </a:r>
            <a:endParaRPr lang="en-US" sz="3200">
              <a:solidFill>
                <a:schemeClr val="tx1"/>
              </a:solidFill>
              <a:latin typeface="+mj-lt"/>
            </a:endParaRPr>
          </a:p>
        </p:txBody>
      </p:sp>
      <p:pic>
        <p:nvPicPr>
          <p:cNvPr id="3" name="Graphic 2">
            <a:extLst>
              <a:ext uri="{FF2B5EF4-FFF2-40B4-BE49-F238E27FC236}">
                <a16:creationId xmlns:a16="http://schemas.microsoft.com/office/drawing/2014/main" id="{EDA7DDE2-5C2A-4460-AFAD-E5C453F41F75}"/>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30654" y="1081925"/>
            <a:ext cx="1457325" cy="1457325"/>
          </a:xfrm>
          <a:prstGeom prst="rect">
            <a:avLst/>
          </a:prstGeom>
        </p:spPr>
      </p:pic>
    </p:spTree>
    <p:extLst>
      <p:ext uri="{BB962C8B-B14F-4D97-AF65-F5344CB8AC3E}">
        <p14:creationId xmlns:p14="http://schemas.microsoft.com/office/powerpoint/2010/main" val="31132946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36E45-E852-1BAE-FC79-8BE2C5E4511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796E326-7F43-D222-76EF-2AEFFDD32E7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454E959A-B124-FD2D-E0C6-6C2C65B69DC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61AEE09-5CC7-CE1D-3A68-2980A2B0D778}"/>
              </a:ext>
            </a:extLst>
          </p:cNvPr>
          <p:cNvSpPr>
            <a:spLocks noGrp="1"/>
          </p:cNvSpPr>
          <p:nvPr>
            <p:ph type="dt" sz="half" idx="10"/>
          </p:nvPr>
        </p:nvSpPr>
        <p:spPr/>
        <p:txBody>
          <a:bodyPr/>
          <a:lstStyle/>
          <a:p>
            <a:fld id="{4F5CAE09-35A4-4991-B3D7-990FEF7FE653}" type="datetimeFigureOut">
              <a:rPr lang="en-GB" smtClean="0"/>
              <a:t>29/07/2025</a:t>
            </a:fld>
            <a:endParaRPr lang="en-GB"/>
          </a:p>
        </p:txBody>
      </p:sp>
      <p:sp>
        <p:nvSpPr>
          <p:cNvPr id="6" name="Footer Placeholder 5">
            <a:extLst>
              <a:ext uri="{FF2B5EF4-FFF2-40B4-BE49-F238E27FC236}">
                <a16:creationId xmlns:a16="http://schemas.microsoft.com/office/drawing/2014/main" id="{C2008813-1F2F-634F-28EC-C292539FD5A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6550EF0-2A27-C169-8416-548A5FE2887A}"/>
              </a:ext>
            </a:extLst>
          </p:cNvPr>
          <p:cNvSpPr>
            <a:spLocks noGrp="1"/>
          </p:cNvSpPr>
          <p:nvPr>
            <p:ph type="sldNum" sz="quarter" idx="12"/>
          </p:nvPr>
        </p:nvSpPr>
        <p:spPr/>
        <p:txBody>
          <a:bodyPr/>
          <a:lstStyle/>
          <a:p>
            <a:fld id="{3ACAFAFA-119C-43A1-B4FD-C93C378B7E6E}" type="slidenum">
              <a:rPr lang="en-GB" smtClean="0"/>
              <a:t>‹#›</a:t>
            </a:fld>
            <a:endParaRPr lang="en-GB"/>
          </a:p>
        </p:txBody>
      </p:sp>
    </p:spTree>
    <p:extLst>
      <p:ext uri="{BB962C8B-B14F-4D97-AF65-F5344CB8AC3E}">
        <p14:creationId xmlns:p14="http://schemas.microsoft.com/office/powerpoint/2010/main" val="41432910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FC902-A18C-19BC-0926-E998AA2DF02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6134317-F79A-F9E8-C7BB-2A1FE483F74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B69E891-5706-6410-23EE-3E74DCEE98D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6B3B31C4-78DF-D5FE-F4DB-6DE2A5D154F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030DD1-51DD-69EC-5A4D-2C25FCCBAE4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83C232D3-9333-8313-8E58-FDB3EDF20AFB}"/>
              </a:ext>
            </a:extLst>
          </p:cNvPr>
          <p:cNvSpPr>
            <a:spLocks noGrp="1"/>
          </p:cNvSpPr>
          <p:nvPr>
            <p:ph type="dt" sz="half" idx="10"/>
          </p:nvPr>
        </p:nvSpPr>
        <p:spPr/>
        <p:txBody>
          <a:bodyPr/>
          <a:lstStyle/>
          <a:p>
            <a:fld id="{4F5CAE09-35A4-4991-B3D7-990FEF7FE653}" type="datetimeFigureOut">
              <a:rPr lang="en-GB" smtClean="0"/>
              <a:t>29/07/2025</a:t>
            </a:fld>
            <a:endParaRPr lang="en-GB"/>
          </a:p>
        </p:txBody>
      </p:sp>
      <p:sp>
        <p:nvSpPr>
          <p:cNvPr id="8" name="Footer Placeholder 7">
            <a:extLst>
              <a:ext uri="{FF2B5EF4-FFF2-40B4-BE49-F238E27FC236}">
                <a16:creationId xmlns:a16="http://schemas.microsoft.com/office/drawing/2014/main" id="{F33D278B-990A-A047-06FF-CA1E1C7EE06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77BBBB3-A4BC-F88C-C5FF-3B3316E56030}"/>
              </a:ext>
            </a:extLst>
          </p:cNvPr>
          <p:cNvSpPr>
            <a:spLocks noGrp="1"/>
          </p:cNvSpPr>
          <p:nvPr>
            <p:ph type="sldNum" sz="quarter" idx="12"/>
          </p:nvPr>
        </p:nvSpPr>
        <p:spPr/>
        <p:txBody>
          <a:bodyPr/>
          <a:lstStyle/>
          <a:p>
            <a:fld id="{3ACAFAFA-119C-43A1-B4FD-C93C378B7E6E}" type="slidenum">
              <a:rPr lang="en-GB" smtClean="0"/>
              <a:t>‹#›</a:t>
            </a:fld>
            <a:endParaRPr lang="en-GB"/>
          </a:p>
        </p:txBody>
      </p:sp>
    </p:spTree>
    <p:extLst>
      <p:ext uri="{BB962C8B-B14F-4D97-AF65-F5344CB8AC3E}">
        <p14:creationId xmlns:p14="http://schemas.microsoft.com/office/powerpoint/2010/main" val="38123122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C2BF4-105C-F91D-D5C6-F1A23B0C0A7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36BD954-20D4-6DE4-14B3-96CD704DD322}"/>
              </a:ext>
            </a:extLst>
          </p:cNvPr>
          <p:cNvSpPr>
            <a:spLocks noGrp="1"/>
          </p:cNvSpPr>
          <p:nvPr>
            <p:ph type="dt" sz="half" idx="10"/>
          </p:nvPr>
        </p:nvSpPr>
        <p:spPr/>
        <p:txBody>
          <a:bodyPr/>
          <a:lstStyle/>
          <a:p>
            <a:fld id="{4F5CAE09-35A4-4991-B3D7-990FEF7FE653}" type="datetimeFigureOut">
              <a:rPr lang="en-GB" smtClean="0"/>
              <a:t>29/07/2025</a:t>
            </a:fld>
            <a:endParaRPr lang="en-GB"/>
          </a:p>
        </p:txBody>
      </p:sp>
      <p:sp>
        <p:nvSpPr>
          <p:cNvPr id="4" name="Footer Placeholder 3">
            <a:extLst>
              <a:ext uri="{FF2B5EF4-FFF2-40B4-BE49-F238E27FC236}">
                <a16:creationId xmlns:a16="http://schemas.microsoft.com/office/drawing/2014/main" id="{C0374506-E61D-A1E1-CD4C-6E8461DD2EA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7693E0C-7527-C236-BDB0-17FB2DC317A7}"/>
              </a:ext>
            </a:extLst>
          </p:cNvPr>
          <p:cNvSpPr>
            <a:spLocks noGrp="1"/>
          </p:cNvSpPr>
          <p:nvPr>
            <p:ph type="sldNum" sz="quarter" idx="12"/>
          </p:nvPr>
        </p:nvSpPr>
        <p:spPr/>
        <p:txBody>
          <a:bodyPr/>
          <a:lstStyle/>
          <a:p>
            <a:fld id="{3ACAFAFA-119C-43A1-B4FD-C93C378B7E6E}" type="slidenum">
              <a:rPr lang="en-GB" smtClean="0"/>
              <a:t>‹#›</a:t>
            </a:fld>
            <a:endParaRPr lang="en-GB"/>
          </a:p>
        </p:txBody>
      </p:sp>
    </p:spTree>
    <p:extLst>
      <p:ext uri="{BB962C8B-B14F-4D97-AF65-F5344CB8AC3E}">
        <p14:creationId xmlns:p14="http://schemas.microsoft.com/office/powerpoint/2010/main" val="36026829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3BCF75E-FC80-C1F5-CDA8-907092593CB3}"/>
              </a:ext>
            </a:extLst>
          </p:cNvPr>
          <p:cNvSpPr>
            <a:spLocks noGrp="1"/>
          </p:cNvSpPr>
          <p:nvPr>
            <p:ph type="dt" sz="half" idx="10"/>
          </p:nvPr>
        </p:nvSpPr>
        <p:spPr/>
        <p:txBody>
          <a:bodyPr/>
          <a:lstStyle/>
          <a:p>
            <a:fld id="{4F5CAE09-35A4-4991-B3D7-990FEF7FE653}" type="datetimeFigureOut">
              <a:rPr lang="en-GB" smtClean="0"/>
              <a:t>29/07/2025</a:t>
            </a:fld>
            <a:endParaRPr lang="en-GB"/>
          </a:p>
        </p:txBody>
      </p:sp>
      <p:sp>
        <p:nvSpPr>
          <p:cNvPr id="3" name="Footer Placeholder 2">
            <a:extLst>
              <a:ext uri="{FF2B5EF4-FFF2-40B4-BE49-F238E27FC236}">
                <a16:creationId xmlns:a16="http://schemas.microsoft.com/office/drawing/2014/main" id="{559F3D50-CCC4-7C45-7FCD-EF384BB5DA9E}"/>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8BEC326-2FF0-E0E6-7263-DA7FC48E141E}"/>
              </a:ext>
            </a:extLst>
          </p:cNvPr>
          <p:cNvSpPr>
            <a:spLocks noGrp="1"/>
          </p:cNvSpPr>
          <p:nvPr>
            <p:ph type="sldNum" sz="quarter" idx="12"/>
          </p:nvPr>
        </p:nvSpPr>
        <p:spPr/>
        <p:txBody>
          <a:bodyPr/>
          <a:lstStyle/>
          <a:p>
            <a:fld id="{3ACAFAFA-119C-43A1-B4FD-C93C378B7E6E}" type="slidenum">
              <a:rPr lang="en-GB" smtClean="0"/>
              <a:t>‹#›</a:t>
            </a:fld>
            <a:endParaRPr lang="en-GB"/>
          </a:p>
        </p:txBody>
      </p:sp>
    </p:spTree>
    <p:extLst>
      <p:ext uri="{BB962C8B-B14F-4D97-AF65-F5344CB8AC3E}">
        <p14:creationId xmlns:p14="http://schemas.microsoft.com/office/powerpoint/2010/main" val="3053023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B295B-476F-A9F5-4C71-30783191931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585A669-9469-E775-515B-9CD49A0D05D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E420D295-6117-130E-D564-1A732E668A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7EFDB37-A602-6867-CCEB-64F11E719A16}"/>
              </a:ext>
            </a:extLst>
          </p:cNvPr>
          <p:cNvSpPr>
            <a:spLocks noGrp="1"/>
          </p:cNvSpPr>
          <p:nvPr>
            <p:ph type="dt" sz="half" idx="10"/>
          </p:nvPr>
        </p:nvSpPr>
        <p:spPr/>
        <p:txBody>
          <a:bodyPr/>
          <a:lstStyle/>
          <a:p>
            <a:fld id="{4F5CAE09-35A4-4991-B3D7-990FEF7FE653}" type="datetimeFigureOut">
              <a:rPr lang="en-GB" smtClean="0"/>
              <a:t>29/07/2025</a:t>
            </a:fld>
            <a:endParaRPr lang="en-GB"/>
          </a:p>
        </p:txBody>
      </p:sp>
      <p:sp>
        <p:nvSpPr>
          <p:cNvPr id="6" name="Footer Placeholder 5">
            <a:extLst>
              <a:ext uri="{FF2B5EF4-FFF2-40B4-BE49-F238E27FC236}">
                <a16:creationId xmlns:a16="http://schemas.microsoft.com/office/drawing/2014/main" id="{01DFB7C4-963B-C012-512F-CE9EF688E8A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151B50D-85D4-A47D-7CEB-3FED7430C9B1}"/>
              </a:ext>
            </a:extLst>
          </p:cNvPr>
          <p:cNvSpPr>
            <a:spLocks noGrp="1"/>
          </p:cNvSpPr>
          <p:nvPr>
            <p:ph type="sldNum" sz="quarter" idx="12"/>
          </p:nvPr>
        </p:nvSpPr>
        <p:spPr/>
        <p:txBody>
          <a:bodyPr/>
          <a:lstStyle/>
          <a:p>
            <a:fld id="{3ACAFAFA-119C-43A1-B4FD-C93C378B7E6E}" type="slidenum">
              <a:rPr lang="en-GB" smtClean="0"/>
              <a:t>‹#›</a:t>
            </a:fld>
            <a:endParaRPr lang="en-GB"/>
          </a:p>
        </p:txBody>
      </p:sp>
    </p:spTree>
    <p:extLst>
      <p:ext uri="{BB962C8B-B14F-4D97-AF65-F5344CB8AC3E}">
        <p14:creationId xmlns:p14="http://schemas.microsoft.com/office/powerpoint/2010/main" val="1287099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5262B-B013-88B8-B703-77D49DE4E29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F884871-7D4E-9D7A-21E7-E47092B7E3D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DC043667-AE6D-78AE-CAF7-296D14A0A5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F06368A-0B8B-3A8F-1D9D-9731A7BBD861}"/>
              </a:ext>
            </a:extLst>
          </p:cNvPr>
          <p:cNvSpPr>
            <a:spLocks noGrp="1"/>
          </p:cNvSpPr>
          <p:nvPr>
            <p:ph type="dt" sz="half" idx="10"/>
          </p:nvPr>
        </p:nvSpPr>
        <p:spPr/>
        <p:txBody>
          <a:bodyPr/>
          <a:lstStyle/>
          <a:p>
            <a:fld id="{4F5CAE09-35A4-4991-B3D7-990FEF7FE653}" type="datetimeFigureOut">
              <a:rPr lang="en-GB" smtClean="0"/>
              <a:t>29/07/2025</a:t>
            </a:fld>
            <a:endParaRPr lang="en-GB"/>
          </a:p>
        </p:txBody>
      </p:sp>
      <p:sp>
        <p:nvSpPr>
          <p:cNvPr id="6" name="Footer Placeholder 5">
            <a:extLst>
              <a:ext uri="{FF2B5EF4-FFF2-40B4-BE49-F238E27FC236}">
                <a16:creationId xmlns:a16="http://schemas.microsoft.com/office/drawing/2014/main" id="{83212AEA-24EC-0C52-8159-002411CA5E1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9159595-571D-0C79-7F83-020DB614D6C9}"/>
              </a:ext>
            </a:extLst>
          </p:cNvPr>
          <p:cNvSpPr>
            <a:spLocks noGrp="1"/>
          </p:cNvSpPr>
          <p:nvPr>
            <p:ph type="sldNum" sz="quarter" idx="12"/>
          </p:nvPr>
        </p:nvSpPr>
        <p:spPr/>
        <p:txBody>
          <a:bodyPr/>
          <a:lstStyle/>
          <a:p>
            <a:fld id="{3ACAFAFA-119C-43A1-B4FD-C93C378B7E6E}" type="slidenum">
              <a:rPr lang="en-GB" smtClean="0"/>
              <a:t>‹#›</a:t>
            </a:fld>
            <a:endParaRPr lang="en-GB"/>
          </a:p>
        </p:txBody>
      </p:sp>
    </p:spTree>
    <p:extLst>
      <p:ext uri="{BB962C8B-B14F-4D97-AF65-F5344CB8AC3E}">
        <p14:creationId xmlns:p14="http://schemas.microsoft.com/office/powerpoint/2010/main" val="10515910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FE7E3-DDE9-9ECB-7301-3485A06B4655}"/>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01CD966-BBF5-78CE-5623-F7697D00ECA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6DD4AC1-E2B2-E091-579C-91F2B4FBBA0B}"/>
              </a:ext>
            </a:extLst>
          </p:cNvPr>
          <p:cNvSpPr>
            <a:spLocks noGrp="1"/>
          </p:cNvSpPr>
          <p:nvPr>
            <p:ph type="dt" sz="half" idx="10"/>
          </p:nvPr>
        </p:nvSpPr>
        <p:spPr/>
        <p:txBody>
          <a:bodyPr/>
          <a:lstStyle/>
          <a:p>
            <a:fld id="{4F5CAE09-35A4-4991-B3D7-990FEF7FE653}" type="datetimeFigureOut">
              <a:rPr lang="en-GB" smtClean="0"/>
              <a:t>29/07/2025</a:t>
            </a:fld>
            <a:endParaRPr lang="en-GB"/>
          </a:p>
        </p:txBody>
      </p:sp>
      <p:sp>
        <p:nvSpPr>
          <p:cNvPr id="5" name="Footer Placeholder 4">
            <a:extLst>
              <a:ext uri="{FF2B5EF4-FFF2-40B4-BE49-F238E27FC236}">
                <a16:creationId xmlns:a16="http://schemas.microsoft.com/office/drawing/2014/main" id="{F07EC5AF-55B0-D4E7-B019-E5E2488BFDE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1731ED5-79D3-B161-79AA-8E7206D7233D}"/>
              </a:ext>
            </a:extLst>
          </p:cNvPr>
          <p:cNvSpPr>
            <a:spLocks noGrp="1"/>
          </p:cNvSpPr>
          <p:nvPr>
            <p:ph type="sldNum" sz="quarter" idx="12"/>
          </p:nvPr>
        </p:nvSpPr>
        <p:spPr/>
        <p:txBody>
          <a:bodyPr/>
          <a:lstStyle/>
          <a:p>
            <a:fld id="{3ACAFAFA-119C-43A1-B4FD-C93C378B7E6E}" type="slidenum">
              <a:rPr lang="en-GB" smtClean="0"/>
              <a:t>‹#›</a:t>
            </a:fld>
            <a:endParaRPr lang="en-GB"/>
          </a:p>
        </p:txBody>
      </p:sp>
    </p:spTree>
    <p:extLst>
      <p:ext uri="{BB962C8B-B14F-4D97-AF65-F5344CB8AC3E}">
        <p14:creationId xmlns:p14="http://schemas.microsoft.com/office/powerpoint/2010/main" val="33957354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20EC102-A13C-6067-6904-1FEE5C44FFE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6C0E907-E39D-DE38-F030-F837391B996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47C5E31-F267-0720-7246-2181110ECE40}"/>
              </a:ext>
            </a:extLst>
          </p:cNvPr>
          <p:cNvSpPr>
            <a:spLocks noGrp="1"/>
          </p:cNvSpPr>
          <p:nvPr>
            <p:ph type="dt" sz="half" idx="10"/>
          </p:nvPr>
        </p:nvSpPr>
        <p:spPr/>
        <p:txBody>
          <a:bodyPr/>
          <a:lstStyle/>
          <a:p>
            <a:fld id="{4F5CAE09-35A4-4991-B3D7-990FEF7FE653}" type="datetimeFigureOut">
              <a:rPr lang="en-GB" smtClean="0"/>
              <a:t>29/07/2025</a:t>
            </a:fld>
            <a:endParaRPr lang="en-GB"/>
          </a:p>
        </p:txBody>
      </p:sp>
      <p:sp>
        <p:nvSpPr>
          <p:cNvPr id="5" name="Footer Placeholder 4">
            <a:extLst>
              <a:ext uri="{FF2B5EF4-FFF2-40B4-BE49-F238E27FC236}">
                <a16:creationId xmlns:a16="http://schemas.microsoft.com/office/drawing/2014/main" id="{AD9D1F11-3F0A-FB0D-3F4C-3BA6B6221B4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0CF6E59-221E-9C74-68B4-6B36CEFFA644}"/>
              </a:ext>
            </a:extLst>
          </p:cNvPr>
          <p:cNvSpPr>
            <a:spLocks noGrp="1"/>
          </p:cNvSpPr>
          <p:nvPr>
            <p:ph type="sldNum" sz="quarter" idx="12"/>
          </p:nvPr>
        </p:nvSpPr>
        <p:spPr/>
        <p:txBody>
          <a:bodyPr/>
          <a:lstStyle/>
          <a:p>
            <a:fld id="{3ACAFAFA-119C-43A1-B4FD-C93C378B7E6E}" type="slidenum">
              <a:rPr lang="en-GB" smtClean="0"/>
              <a:t>‹#›</a:t>
            </a:fld>
            <a:endParaRPr lang="en-GB"/>
          </a:p>
        </p:txBody>
      </p:sp>
    </p:spTree>
    <p:extLst>
      <p:ext uri="{BB962C8B-B14F-4D97-AF65-F5344CB8AC3E}">
        <p14:creationId xmlns:p14="http://schemas.microsoft.com/office/powerpoint/2010/main" val="37453594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Quiz Answer A">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114549" y="3467100"/>
            <a:ext cx="3562351" cy="882650"/>
          </a:xfrm>
          <a:ln w="28575">
            <a:solidFill>
              <a:srgbClr val="A098FA"/>
            </a:solidFill>
          </a:ln>
        </p:spPr>
        <p:txBody>
          <a:bodyPr anchor="t"/>
          <a:lstStyle>
            <a:lvl1pPr marL="0" indent="0">
              <a:buNone/>
              <a:defRPr sz="2000" b="1">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Correct answer</a:t>
            </a:r>
          </a:p>
        </p:txBody>
      </p:sp>
      <p:sp>
        <p:nvSpPr>
          <p:cNvPr id="8" name="Text Placeholder 7"/>
          <p:cNvSpPr>
            <a:spLocks noGrp="1"/>
          </p:cNvSpPr>
          <p:nvPr>
            <p:ph type="body" sz="quarter" idx="10" hasCustomPrompt="1"/>
          </p:nvPr>
        </p:nvSpPr>
        <p:spPr>
          <a:xfrm>
            <a:off x="838200" y="2457450"/>
            <a:ext cx="8286750" cy="419100"/>
          </a:xfrm>
        </p:spPr>
        <p:txBody>
          <a:bodyPr/>
          <a:lstStyle>
            <a:lvl1pPr marL="0" indent="0">
              <a:buNone/>
              <a:defRPr sz="2000">
                <a:latin typeface="Arial" panose="020B0604020202020204" pitchFamily="34" charset="0"/>
                <a:cs typeface="Arial" panose="020B0604020202020204" pitchFamily="34" charset="0"/>
              </a:defRPr>
            </a:lvl1pPr>
          </a:lstStyle>
          <a:p>
            <a:pPr lvl="0"/>
            <a:r>
              <a:rPr lang="en-US"/>
              <a:t>Question</a:t>
            </a:r>
            <a:endParaRPr lang="en-GB"/>
          </a:p>
        </p:txBody>
      </p:sp>
      <p:sp>
        <p:nvSpPr>
          <p:cNvPr id="9" name="Text Placeholder 2"/>
          <p:cNvSpPr>
            <a:spLocks noGrp="1"/>
          </p:cNvSpPr>
          <p:nvPr>
            <p:ph type="body" idx="11" hasCustomPrompt="1"/>
          </p:nvPr>
        </p:nvSpPr>
        <p:spPr>
          <a:xfrm>
            <a:off x="2114549" y="47053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Incorrect</a:t>
            </a:r>
          </a:p>
        </p:txBody>
      </p:sp>
      <p:sp>
        <p:nvSpPr>
          <p:cNvPr id="10" name="Text Placeholder 2"/>
          <p:cNvSpPr>
            <a:spLocks noGrp="1"/>
          </p:cNvSpPr>
          <p:nvPr>
            <p:ph type="body" idx="12" hasCustomPrompt="1"/>
          </p:nvPr>
        </p:nvSpPr>
        <p:spPr>
          <a:xfrm>
            <a:off x="6857999" y="346710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Incorrect</a:t>
            </a:r>
          </a:p>
        </p:txBody>
      </p:sp>
      <p:sp>
        <p:nvSpPr>
          <p:cNvPr id="11" name="Text Placeholder 2"/>
          <p:cNvSpPr>
            <a:spLocks noGrp="1"/>
          </p:cNvSpPr>
          <p:nvPr>
            <p:ph type="body" idx="13" hasCustomPrompt="1"/>
          </p:nvPr>
        </p:nvSpPr>
        <p:spPr>
          <a:xfrm>
            <a:off x="6838949" y="47053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Incorrect</a:t>
            </a:r>
          </a:p>
        </p:txBody>
      </p:sp>
      <p:sp>
        <p:nvSpPr>
          <p:cNvPr id="13" name="TextBox 12"/>
          <p:cNvSpPr txBox="1"/>
          <p:nvPr userDrawn="1"/>
        </p:nvSpPr>
        <p:spPr>
          <a:xfrm>
            <a:off x="819150" y="1352550"/>
            <a:ext cx="6953250" cy="584775"/>
          </a:xfrm>
          <a:prstGeom prst="rect">
            <a:avLst/>
          </a:prstGeom>
          <a:noFill/>
        </p:spPr>
        <p:txBody>
          <a:bodyPr wrap="square" rtlCol="0">
            <a:spAutoFit/>
          </a:bodyPr>
          <a:lstStyle/>
          <a:p>
            <a:r>
              <a:rPr lang="en-GB" sz="3200" b="1">
                <a:latin typeface="Arial" panose="020B0604020202020204" pitchFamily="34" charset="0"/>
                <a:ea typeface="Verdana" panose="020B0604030504040204" pitchFamily="34" charset="0"/>
                <a:cs typeface="Arial" panose="020B0604020202020204" pitchFamily="34" charset="0"/>
              </a:rPr>
              <a:t>Check your answer</a:t>
            </a:r>
          </a:p>
        </p:txBody>
      </p:sp>
      <p:sp>
        <p:nvSpPr>
          <p:cNvPr id="4" name="Rectangle 3">
            <a:extLst>
              <a:ext uri="{FF2B5EF4-FFF2-40B4-BE49-F238E27FC236}">
                <a16:creationId xmlns:a16="http://schemas.microsoft.com/office/drawing/2014/main" id="{2059E860-A852-09AF-DD3B-58EED46423F2}"/>
              </a:ext>
            </a:extLst>
          </p:cNvPr>
          <p:cNvSpPr/>
          <p:nvPr userDrawn="1"/>
        </p:nvSpPr>
        <p:spPr>
          <a:xfrm>
            <a:off x="590550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B</a:t>
            </a:r>
          </a:p>
        </p:txBody>
      </p:sp>
      <p:sp>
        <p:nvSpPr>
          <p:cNvPr id="5" name="Rectangle 4">
            <a:extLst>
              <a:ext uri="{FF2B5EF4-FFF2-40B4-BE49-F238E27FC236}">
                <a16:creationId xmlns:a16="http://schemas.microsoft.com/office/drawing/2014/main" id="{8ACC3BCC-9026-69E0-B267-73E536BDD62D}"/>
              </a:ext>
            </a:extLst>
          </p:cNvPr>
          <p:cNvSpPr/>
          <p:nvPr userDrawn="1"/>
        </p:nvSpPr>
        <p:spPr>
          <a:xfrm>
            <a:off x="116205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C</a:t>
            </a:r>
          </a:p>
        </p:txBody>
      </p:sp>
      <p:sp>
        <p:nvSpPr>
          <p:cNvPr id="6" name="Rectangle 5">
            <a:extLst>
              <a:ext uri="{FF2B5EF4-FFF2-40B4-BE49-F238E27FC236}">
                <a16:creationId xmlns:a16="http://schemas.microsoft.com/office/drawing/2014/main" id="{71013B9A-B487-3476-6D94-A2BFC5D7D2F1}"/>
              </a:ext>
            </a:extLst>
          </p:cNvPr>
          <p:cNvSpPr/>
          <p:nvPr userDrawn="1"/>
        </p:nvSpPr>
        <p:spPr>
          <a:xfrm>
            <a:off x="590550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D</a:t>
            </a:r>
          </a:p>
        </p:txBody>
      </p:sp>
    </p:spTree>
    <p:extLst>
      <p:ext uri="{BB962C8B-B14F-4D97-AF65-F5344CB8AC3E}">
        <p14:creationId xmlns:p14="http://schemas.microsoft.com/office/powerpoint/2010/main" val="31575036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iz Question">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114549" y="346710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Answer</a:t>
            </a:r>
          </a:p>
        </p:txBody>
      </p:sp>
      <p:sp>
        <p:nvSpPr>
          <p:cNvPr id="8" name="Text Placeholder 7"/>
          <p:cNvSpPr>
            <a:spLocks noGrp="1"/>
          </p:cNvSpPr>
          <p:nvPr>
            <p:ph type="body" sz="quarter" idx="10" hasCustomPrompt="1"/>
          </p:nvPr>
        </p:nvSpPr>
        <p:spPr>
          <a:xfrm>
            <a:off x="838200" y="2457450"/>
            <a:ext cx="8286750" cy="419100"/>
          </a:xfrm>
        </p:spPr>
        <p:txBody>
          <a:bodyPr/>
          <a:lstStyle>
            <a:lvl1pPr marL="0" indent="0">
              <a:buNone/>
              <a:defRPr sz="2000">
                <a:latin typeface="Arial" panose="020B0604020202020204" pitchFamily="34" charset="0"/>
                <a:cs typeface="Arial" panose="020B0604020202020204" pitchFamily="34" charset="0"/>
              </a:defRPr>
            </a:lvl1pPr>
          </a:lstStyle>
          <a:p>
            <a:pPr lvl="0"/>
            <a:r>
              <a:rPr lang="en-US"/>
              <a:t>Question</a:t>
            </a:r>
            <a:endParaRPr lang="en-GB"/>
          </a:p>
        </p:txBody>
      </p:sp>
      <p:sp>
        <p:nvSpPr>
          <p:cNvPr id="9" name="Text Placeholder 2"/>
          <p:cNvSpPr>
            <a:spLocks noGrp="1"/>
          </p:cNvSpPr>
          <p:nvPr>
            <p:ph type="body" idx="11" hasCustomPrompt="1"/>
          </p:nvPr>
        </p:nvSpPr>
        <p:spPr>
          <a:xfrm>
            <a:off x="2114549" y="47053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Answer</a:t>
            </a:r>
          </a:p>
        </p:txBody>
      </p:sp>
      <p:sp>
        <p:nvSpPr>
          <p:cNvPr id="10" name="Text Placeholder 2"/>
          <p:cNvSpPr>
            <a:spLocks noGrp="1"/>
          </p:cNvSpPr>
          <p:nvPr>
            <p:ph type="body" idx="12" hasCustomPrompt="1"/>
          </p:nvPr>
        </p:nvSpPr>
        <p:spPr>
          <a:xfrm>
            <a:off x="6857999" y="346710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Answer</a:t>
            </a:r>
          </a:p>
        </p:txBody>
      </p:sp>
      <p:sp>
        <p:nvSpPr>
          <p:cNvPr id="11" name="Text Placeholder 2"/>
          <p:cNvSpPr>
            <a:spLocks noGrp="1"/>
          </p:cNvSpPr>
          <p:nvPr>
            <p:ph type="body" idx="13" hasCustomPrompt="1"/>
          </p:nvPr>
        </p:nvSpPr>
        <p:spPr>
          <a:xfrm>
            <a:off x="6838949" y="47053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Answer</a:t>
            </a:r>
          </a:p>
        </p:txBody>
      </p:sp>
      <p:sp>
        <p:nvSpPr>
          <p:cNvPr id="13" name="TextBox 12"/>
          <p:cNvSpPr txBox="1"/>
          <p:nvPr userDrawn="1"/>
        </p:nvSpPr>
        <p:spPr>
          <a:xfrm>
            <a:off x="819150" y="1352550"/>
            <a:ext cx="6953250" cy="584775"/>
          </a:xfrm>
          <a:prstGeom prst="rect">
            <a:avLst/>
          </a:prstGeom>
          <a:noFill/>
        </p:spPr>
        <p:txBody>
          <a:bodyPr wrap="square" rtlCol="0">
            <a:spAutoFit/>
          </a:bodyPr>
          <a:lstStyle/>
          <a:p>
            <a:r>
              <a:rPr lang="en-GB" sz="3200" b="1">
                <a:latin typeface="Arial" panose="020B0604020202020204" pitchFamily="34" charset="0"/>
                <a:ea typeface="Verdana" panose="020B0604030504040204" pitchFamily="34" charset="0"/>
                <a:cs typeface="Arial" panose="020B0604020202020204" pitchFamily="34" charset="0"/>
              </a:rPr>
              <a:t>Quiz</a:t>
            </a:r>
          </a:p>
        </p:txBody>
      </p:sp>
    </p:spTree>
    <p:extLst>
      <p:ext uri="{BB962C8B-B14F-4D97-AF65-F5344CB8AC3E}">
        <p14:creationId xmlns:p14="http://schemas.microsoft.com/office/powerpoint/2010/main" val="16363887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321F265A-F63B-478D-A4BB-80FB6E6B3465}"/>
              </a:ext>
            </a:extLst>
          </p:cNvPr>
          <p:cNvPicPr>
            <a:picLocks noChangeAspect="1"/>
          </p:cNvPicPr>
          <p:nvPr userDrawn="1"/>
        </p:nvPicPr>
        <p:blipFill>
          <a:blip r:embed="rId2"/>
          <a:stretch>
            <a:fillRect/>
          </a:stretch>
        </p:blipFill>
        <p:spPr>
          <a:xfrm>
            <a:off x="-1916" y="-11996"/>
            <a:ext cx="12193916" cy="6881992"/>
          </a:xfrm>
          <a:prstGeom prst="rect">
            <a:avLst/>
          </a:prstGeom>
        </p:spPr>
      </p:pic>
      <p:sp>
        <p:nvSpPr>
          <p:cNvPr id="6" name="TextBox 5">
            <a:extLst>
              <a:ext uri="{FF2B5EF4-FFF2-40B4-BE49-F238E27FC236}">
                <a16:creationId xmlns:a16="http://schemas.microsoft.com/office/drawing/2014/main" id="{21398435-3FB5-43E4-842B-7C7CC1D63E6A}"/>
              </a:ext>
            </a:extLst>
          </p:cNvPr>
          <p:cNvSpPr txBox="1"/>
          <p:nvPr userDrawn="1"/>
        </p:nvSpPr>
        <p:spPr>
          <a:xfrm>
            <a:off x="873020" y="2352759"/>
            <a:ext cx="7641085" cy="1815882"/>
          </a:xfrm>
          <a:prstGeom prst="rect">
            <a:avLst/>
          </a:prstGeom>
          <a:noFill/>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5600" b="1">
                <a:solidFill>
                  <a:schemeClr val="tx1"/>
                </a:solidFill>
                <a:latin typeface="Verdana"/>
                <a:ea typeface="Verdana"/>
                <a:cs typeface="Verdana"/>
              </a:rPr>
              <a:t>Qualification </a:t>
            </a:r>
          </a:p>
          <a:p>
            <a:r>
              <a:rPr lang="en-GB" sz="5600" b="1">
                <a:solidFill>
                  <a:schemeClr val="tx1"/>
                </a:solidFill>
                <a:latin typeface="Verdana"/>
                <a:ea typeface="Verdana"/>
                <a:cs typeface="Verdana"/>
              </a:rPr>
              <a:t>Title</a:t>
            </a:r>
            <a:endParaRPr lang="en-US" sz="5600" b="1">
              <a:solidFill>
                <a:schemeClr val="tx1"/>
              </a:solidFill>
              <a:latin typeface="Verdana"/>
              <a:ea typeface="Verdana"/>
              <a:cs typeface="Verdana"/>
            </a:endParaRPr>
          </a:p>
        </p:txBody>
      </p:sp>
      <p:sp>
        <p:nvSpPr>
          <p:cNvPr id="7" name="TextBox 6">
            <a:extLst>
              <a:ext uri="{FF2B5EF4-FFF2-40B4-BE49-F238E27FC236}">
                <a16:creationId xmlns:a16="http://schemas.microsoft.com/office/drawing/2014/main" id="{66A99A3F-4CCF-4202-A85F-F69FDF0E70D3}"/>
              </a:ext>
            </a:extLst>
          </p:cNvPr>
          <p:cNvSpPr txBox="1"/>
          <p:nvPr userDrawn="1"/>
        </p:nvSpPr>
        <p:spPr>
          <a:xfrm>
            <a:off x="555133" y="6124068"/>
            <a:ext cx="331829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a:solidFill>
                  <a:srgbClr val="333333"/>
                </a:solidFill>
                <a:latin typeface="Arial"/>
                <a:cs typeface="Arial"/>
              </a:rPr>
              <a:t>Version 2.0   |   March 2021</a:t>
            </a:r>
            <a:endParaRPr lang="en-US" sz="1600">
              <a:solidFill>
                <a:srgbClr val="333333"/>
              </a:solidFill>
              <a:latin typeface="Arial"/>
              <a:cs typeface="Arial"/>
            </a:endParaRPr>
          </a:p>
        </p:txBody>
      </p:sp>
      <p:sp>
        <p:nvSpPr>
          <p:cNvPr id="8" name="TextBox 7">
            <a:extLst>
              <a:ext uri="{FF2B5EF4-FFF2-40B4-BE49-F238E27FC236}">
                <a16:creationId xmlns:a16="http://schemas.microsoft.com/office/drawing/2014/main" id="{03D35374-882D-481A-97C5-E58F6E2E623C}"/>
              </a:ext>
            </a:extLst>
          </p:cNvPr>
          <p:cNvSpPr txBox="1"/>
          <p:nvPr userDrawn="1"/>
        </p:nvSpPr>
        <p:spPr>
          <a:xfrm>
            <a:off x="1031171" y="4288120"/>
            <a:ext cx="7324784" cy="584775"/>
          </a:xfrm>
          <a:prstGeom prst="rect">
            <a:avLst/>
          </a:prstGeom>
          <a:noFill/>
          <a:ln>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a:solidFill>
                  <a:schemeClr val="bg1"/>
                </a:solidFill>
                <a:latin typeface="Verdana"/>
                <a:ea typeface="Verdana"/>
                <a:cs typeface="Verdana"/>
              </a:rPr>
              <a:t>(x/xxx/xxx/x)</a:t>
            </a:r>
          </a:p>
        </p:txBody>
      </p:sp>
      <p:sp>
        <p:nvSpPr>
          <p:cNvPr id="9" name="TextBox 8">
            <a:extLst>
              <a:ext uri="{FF2B5EF4-FFF2-40B4-BE49-F238E27FC236}">
                <a16:creationId xmlns:a16="http://schemas.microsoft.com/office/drawing/2014/main" id="{41D0903E-DCD4-4B99-9705-1CDE46E163F9}"/>
              </a:ext>
            </a:extLst>
          </p:cNvPr>
          <p:cNvSpPr txBox="1"/>
          <p:nvPr userDrawn="1"/>
        </p:nvSpPr>
        <p:spPr>
          <a:xfrm>
            <a:off x="555133" y="5785514"/>
            <a:ext cx="732478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a:solidFill>
                  <a:srgbClr val="333333"/>
                </a:solidFill>
                <a:latin typeface="Arial"/>
                <a:cs typeface="Arial"/>
              </a:rPr>
              <a:t>Session X – Session Title</a:t>
            </a:r>
            <a:endParaRPr lang="en-US" sz="1600">
              <a:solidFill>
                <a:srgbClr val="333333"/>
              </a:solidFill>
              <a:latin typeface="Arial"/>
              <a:cs typeface="Arial"/>
            </a:endParaRPr>
          </a:p>
        </p:txBody>
      </p:sp>
    </p:spTree>
    <p:extLst>
      <p:ext uri="{BB962C8B-B14F-4D97-AF65-F5344CB8AC3E}">
        <p14:creationId xmlns:p14="http://schemas.microsoft.com/office/powerpoint/2010/main" val="314638898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Quiz Answer D">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838200" y="2457450"/>
            <a:ext cx="8286750" cy="419100"/>
          </a:xfrm>
        </p:spPr>
        <p:txBody>
          <a:bodyPr/>
          <a:lstStyle>
            <a:lvl1pPr marL="0" indent="0">
              <a:buNone/>
              <a:defRPr sz="2000">
                <a:latin typeface="Arial" panose="020B0604020202020204" pitchFamily="34" charset="0"/>
                <a:cs typeface="Arial" panose="020B0604020202020204" pitchFamily="34" charset="0"/>
              </a:defRPr>
            </a:lvl1pPr>
          </a:lstStyle>
          <a:p>
            <a:pPr lvl="0"/>
            <a:r>
              <a:rPr lang="en-US"/>
              <a:t>Question</a:t>
            </a:r>
            <a:endParaRPr lang="en-GB"/>
          </a:p>
        </p:txBody>
      </p:sp>
      <p:sp>
        <p:nvSpPr>
          <p:cNvPr id="9" name="Text Placeholder 2"/>
          <p:cNvSpPr>
            <a:spLocks noGrp="1"/>
          </p:cNvSpPr>
          <p:nvPr>
            <p:ph type="body" idx="11" hasCustomPrompt="1"/>
          </p:nvPr>
        </p:nvSpPr>
        <p:spPr>
          <a:xfrm>
            <a:off x="2114549" y="34861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Incorrect</a:t>
            </a:r>
          </a:p>
        </p:txBody>
      </p:sp>
      <p:sp>
        <p:nvSpPr>
          <p:cNvPr id="10" name="Text Placeholder 2"/>
          <p:cNvSpPr>
            <a:spLocks noGrp="1"/>
          </p:cNvSpPr>
          <p:nvPr>
            <p:ph type="body" idx="12" hasCustomPrompt="1"/>
          </p:nvPr>
        </p:nvSpPr>
        <p:spPr>
          <a:xfrm>
            <a:off x="2095499" y="47053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Incorrect</a:t>
            </a:r>
          </a:p>
        </p:txBody>
      </p:sp>
      <p:sp>
        <p:nvSpPr>
          <p:cNvPr id="11" name="Text Placeholder 2"/>
          <p:cNvSpPr>
            <a:spLocks noGrp="1"/>
          </p:cNvSpPr>
          <p:nvPr>
            <p:ph type="body" idx="13" hasCustomPrompt="1"/>
          </p:nvPr>
        </p:nvSpPr>
        <p:spPr>
          <a:xfrm>
            <a:off x="6838949" y="346710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Incorrect</a:t>
            </a:r>
          </a:p>
        </p:txBody>
      </p:sp>
      <p:sp>
        <p:nvSpPr>
          <p:cNvPr id="13" name="TextBox 12"/>
          <p:cNvSpPr txBox="1"/>
          <p:nvPr userDrawn="1"/>
        </p:nvSpPr>
        <p:spPr>
          <a:xfrm>
            <a:off x="819150" y="1352550"/>
            <a:ext cx="6953250" cy="584775"/>
          </a:xfrm>
          <a:prstGeom prst="rect">
            <a:avLst/>
          </a:prstGeom>
          <a:noFill/>
        </p:spPr>
        <p:txBody>
          <a:bodyPr wrap="square" rtlCol="0">
            <a:spAutoFit/>
          </a:bodyPr>
          <a:lstStyle/>
          <a:p>
            <a:r>
              <a:rPr lang="en-GB" sz="3200" b="1">
                <a:latin typeface="Arial" panose="020B0604020202020204" pitchFamily="34" charset="0"/>
                <a:ea typeface="Verdana" panose="020B0604030504040204" pitchFamily="34" charset="0"/>
                <a:cs typeface="Arial" panose="020B0604020202020204" pitchFamily="34" charset="0"/>
              </a:rPr>
              <a:t>Check your answer</a:t>
            </a:r>
          </a:p>
        </p:txBody>
      </p:sp>
      <p:sp>
        <p:nvSpPr>
          <p:cNvPr id="12" name="Text Placeholder 2"/>
          <p:cNvSpPr>
            <a:spLocks noGrp="1"/>
          </p:cNvSpPr>
          <p:nvPr>
            <p:ph type="body" idx="1" hasCustomPrompt="1"/>
          </p:nvPr>
        </p:nvSpPr>
        <p:spPr>
          <a:xfrm>
            <a:off x="6857999" y="4724400"/>
            <a:ext cx="3581401" cy="882650"/>
          </a:xfrm>
          <a:ln w="28575">
            <a:solidFill>
              <a:srgbClr val="A098FA"/>
            </a:solidFill>
          </a:ln>
        </p:spPr>
        <p:txBody>
          <a:bodyPr anchor="t"/>
          <a:lstStyle>
            <a:lvl1pPr marL="0" indent="0">
              <a:buNone/>
              <a:defRPr sz="2000" b="1">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Correct answer</a:t>
            </a:r>
          </a:p>
        </p:txBody>
      </p:sp>
    </p:spTree>
    <p:extLst>
      <p:ext uri="{BB962C8B-B14F-4D97-AF65-F5344CB8AC3E}">
        <p14:creationId xmlns:p14="http://schemas.microsoft.com/office/powerpoint/2010/main" val="13786945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Quiz Answer A">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114549" y="3467100"/>
            <a:ext cx="3562351" cy="882650"/>
          </a:xfrm>
          <a:ln w="28575">
            <a:solidFill>
              <a:srgbClr val="A098FA"/>
            </a:solidFill>
          </a:ln>
        </p:spPr>
        <p:txBody>
          <a:bodyPr anchor="t"/>
          <a:lstStyle>
            <a:lvl1pPr marL="0" indent="0">
              <a:buNone/>
              <a:defRPr sz="2000" b="1">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Correct answer</a:t>
            </a:r>
          </a:p>
        </p:txBody>
      </p:sp>
      <p:sp>
        <p:nvSpPr>
          <p:cNvPr id="8" name="Text Placeholder 7"/>
          <p:cNvSpPr>
            <a:spLocks noGrp="1"/>
          </p:cNvSpPr>
          <p:nvPr>
            <p:ph type="body" sz="quarter" idx="10" hasCustomPrompt="1"/>
          </p:nvPr>
        </p:nvSpPr>
        <p:spPr>
          <a:xfrm>
            <a:off x="838200" y="2457450"/>
            <a:ext cx="8286750" cy="419100"/>
          </a:xfrm>
        </p:spPr>
        <p:txBody>
          <a:bodyPr/>
          <a:lstStyle>
            <a:lvl1pPr marL="0" indent="0">
              <a:buNone/>
              <a:defRPr sz="2000">
                <a:latin typeface="Arial" panose="020B0604020202020204" pitchFamily="34" charset="0"/>
                <a:cs typeface="Arial" panose="020B0604020202020204" pitchFamily="34" charset="0"/>
              </a:defRPr>
            </a:lvl1pPr>
          </a:lstStyle>
          <a:p>
            <a:pPr lvl="0"/>
            <a:r>
              <a:rPr lang="en-US"/>
              <a:t>Question</a:t>
            </a:r>
            <a:endParaRPr lang="en-GB"/>
          </a:p>
        </p:txBody>
      </p:sp>
      <p:sp>
        <p:nvSpPr>
          <p:cNvPr id="9" name="Text Placeholder 2"/>
          <p:cNvSpPr>
            <a:spLocks noGrp="1"/>
          </p:cNvSpPr>
          <p:nvPr>
            <p:ph type="body" idx="11" hasCustomPrompt="1"/>
          </p:nvPr>
        </p:nvSpPr>
        <p:spPr>
          <a:xfrm>
            <a:off x="2114549" y="47053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Incorrect</a:t>
            </a:r>
          </a:p>
        </p:txBody>
      </p:sp>
      <p:sp>
        <p:nvSpPr>
          <p:cNvPr id="10" name="Text Placeholder 2"/>
          <p:cNvSpPr>
            <a:spLocks noGrp="1"/>
          </p:cNvSpPr>
          <p:nvPr>
            <p:ph type="body" idx="12" hasCustomPrompt="1"/>
          </p:nvPr>
        </p:nvSpPr>
        <p:spPr>
          <a:xfrm>
            <a:off x="6857999" y="346710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Incorrect</a:t>
            </a:r>
          </a:p>
        </p:txBody>
      </p:sp>
      <p:sp>
        <p:nvSpPr>
          <p:cNvPr id="11" name="Text Placeholder 2"/>
          <p:cNvSpPr>
            <a:spLocks noGrp="1"/>
          </p:cNvSpPr>
          <p:nvPr>
            <p:ph type="body" idx="13" hasCustomPrompt="1"/>
          </p:nvPr>
        </p:nvSpPr>
        <p:spPr>
          <a:xfrm>
            <a:off x="6838949" y="47053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Incorrect</a:t>
            </a:r>
          </a:p>
        </p:txBody>
      </p:sp>
      <p:sp>
        <p:nvSpPr>
          <p:cNvPr id="13" name="TextBox 12"/>
          <p:cNvSpPr txBox="1"/>
          <p:nvPr userDrawn="1"/>
        </p:nvSpPr>
        <p:spPr>
          <a:xfrm>
            <a:off x="819150" y="1352550"/>
            <a:ext cx="6953250" cy="584775"/>
          </a:xfrm>
          <a:prstGeom prst="rect">
            <a:avLst/>
          </a:prstGeom>
          <a:noFill/>
        </p:spPr>
        <p:txBody>
          <a:bodyPr wrap="square" rtlCol="0">
            <a:spAutoFit/>
          </a:bodyPr>
          <a:lstStyle/>
          <a:p>
            <a:r>
              <a:rPr lang="en-GB" sz="3200" b="1">
                <a:latin typeface="Arial" panose="020B0604020202020204" pitchFamily="34" charset="0"/>
                <a:ea typeface="Verdana" panose="020B0604030504040204" pitchFamily="34" charset="0"/>
                <a:cs typeface="Arial" panose="020B0604020202020204" pitchFamily="34" charset="0"/>
              </a:rPr>
              <a:t>Check your answer</a:t>
            </a:r>
          </a:p>
        </p:txBody>
      </p:sp>
    </p:spTree>
    <p:extLst>
      <p:ext uri="{BB962C8B-B14F-4D97-AF65-F5344CB8AC3E}">
        <p14:creationId xmlns:p14="http://schemas.microsoft.com/office/powerpoint/2010/main" val="25868734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iz Answer C">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838200" y="2457450"/>
            <a:ext cx="8286750" cy="419100"/>
          </a:xfrm>
        </p:spPr>
        <p:txBody>
          <a:bodyPr/>
          <a:lstStyle>
            <a:lvl1pPr marL="0" indent="0">
              <a:buNone/>
              <a:defRPr sz="2000">
                <a:latin typeface="Arial" panose="020B0604020202020204" pitchFamily="34" charset="0"/>
                <a:cs typeface="Arial" panose="020B0604020202020204" pitchFamily="34" charset="0"/>
              </a:defRPr>
            </a:lvl1pPr>
          </a:lstStyle>
          <a:p>
            <a:pPr lvl="0"/>
            <a:r>
              <a:rPr lang="en-US"/>
              <a:t>Question</a:t>
            </a:r>
            <a:endParaRPr lang="en-GB"/>
          </a:p>
        </p:txBody>
      </p:sp>
      <p:sp>
        <p:nvSpPr>
          <p:cNvPr id="9" name="Text Placeholder 2"/>
          <p:cNvSpPr>
            <a:spLocks noGrp="1"/>
          </p:cNvSpPr>
          <p:nvPr>
            <p:ph type="body" idx="11" hasCustomPrompt="1"/>
          </p:nvPr>
        </p:nvSpPr>
        <p:spPr>
          <a:xfrm>
            <a:off x="2114549" y="34861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Incorrect</a:t>
            </a:r>
          </a:p>
        </p:txBody>
      </p:sp>
      <p:sp>
        <p:nvSpPr>
          <p:cNvPr id="10" name="Text Placeholder 2"/>
          <p:cNvSpPr>
            <a:spLocks noGrp="1"/>
          </p:cNvSpPr>
          <p:nvPr>
            <p:ph type="body" idx="12" hasCustomPrompt="1"/>
          </p:nvPr>
        </p:nvSpPr>
        <p:spPr>
          <a:xfrm>
            <a:off x="6857999" y="346710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Incorrect</a:t>
            </a:r>
          </a:p>
        </p:txBody>
      </p:sp>
      <p:sp>
        <p:nvSpPr>
          <p:cNvPr id="11" name="Text Placeholder 2"/>
          <p:cNvSpPr>
            <a:spLocks noGrp="1"/>
          </p:cNvSpPr>
          <p:nvPr>
            <p:ph type="body" idx="13" hasCustomPrompt="1"/>
          </p:nvPr>
        </p:nvSpPr>
        <p:spPr>
          <a:xfrm>
            <a:off x="6838949" y="4705350"/>
            <a:ext cx="3562351" cy="882650"/>
          </a:xfrm>
        </p:spPr>
        <p:txBody>
          <a:bodyPr anchor="t"/>
          <a:lstStyle>
            <a:lvl1pPr marL="0" indent="0">
              <a:buNone/>
              <a:defRPr sz="200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Incorrect</a:t>
            </a:r>
          </a:p>
        </p:txBody>
      </p:sp>
      <p:sp>
        <p:nvSpPr>
          <p:cNvPr id="13" name="TextBox 12"/>
          <p:cNvSpPr txBox="1"/>
          <p:nvPr userDrawn="1"/>
        </p:nvSpPr>
        <p:spPr>
          <a:xfrm>
            <a:off x="819150" y="1352550"/>
            <a:ext cx="6953250" cy="584775"/>
          </a:xfrm>
          <a:prstGeom prst="rect">
            <a:avLst/>
          </a:prstGeom>
          <a:noFill/>
        </p:spPr>
        <p:txBody>
          <a:bodyPr wrap="square" rtlCol="0">
            <a:spAutoFit/>
          </a:bodyPr>
          <a:lstStyle/>
          <a:p>
            <a:r>
              <a:rPr lang="en-GB" sz="3200" b="1">
                <a:latin typeface="Arial" panose="020B0604020202020204" pitchFamily="34" charset="0"/>
                <a:ea typeface="Verdana" panose="020B0604030504040204" pitchFamily="34" charset="0"/>
                <a:cs typeface="Arial" panose="020B0604020202020204" pitchFamily="34" charset="0"/>
              </a:rPr>
              <a:t>Check your answer</a:t>
            </a:r>
          </a:p>
        </p:txBody>
      </p:sp>
      <p:sp>
        <p:nvSpPr>
          <p:cNvPr id="12" name="Text Placeholder 2"/>
          <p:cNvSpPr>
            <a:spLocks noGrp="1"/>
          </p:cNvSpPr>
          <p:nvPr>
            <p:ph type="body" idx="1" hasCustomPrompt="1"/>
          </p:nvPr>
        </p:nvSpPr>
        <p:spPr>
          <a:xfrm>
            <a:off x="2114549" y="4724400"/>
            <a:ext cx="3562351" cy="882650"/>
          </a:xfrm>
          <a:ln w="28575">
            <a:solidFill>
              <a:srgbClr val="A098FA"/>
            </a:solidFill>
          </a:ln>
        </p:spPr>
        <p:txBody>
          <a:bodyPr anchor="t"/>
          <a:lstStyle>
            <a:lvl1pPr marL="0" indent="0">
              <a:buNone/>
              <a:defRPr sz="2000" b="1">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Correct answer</a:t>
            </a:r>
          </a:p>
        </p:txBody>
      </p:sp>
    </p:spTree>
    <p:extLst>
      <p:ext uri="{BB962C8B-B14F-4D97-AF65-F5344CB8AC3E}">
        <p14:creationId xmlns:p14="http://schemas.microsoft.com/office/powerpoint/2010/main" val="404636671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Learning Objective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75D932-29C5-4473-98EE-1616A6AB2E46}"/>
              </a:ext>
            </a:extLst>
          </p:cNvPr>
          <p:cNvPicPr>
            <a:picLocks noChangeAspect="1"/>
          </p:cNvPicPr>
          <p:nvPr userDrawn="1"/>
        </p:nvPicPr>
        <p:blipFill>
          <a:blip r:embed="rId2"/>
          <a:stretch>
            <a:fillRect/>
          </a:stretch>
        </p:blipFill>
        <p:spPr>
          <a:xfrm>
            <a:off x="-1917" y="6215"/>
            <a:ext cx="12193916" cy="6881992"/>
          </a:xfrm>
          <a:prstGeom prst="rect">
            <a:avLst/>
          </a:prstGeom>
        </p:spPr>
      </p:pic>
      <p:sp>
        <p:nvSpPr>
          <p:cNvPr id="4" name="TextBox 1">
            <a:extLst>
              <a:ext uri="{FF2B5EF4-FFF2-40B4-BE49-F238E27FC236}">
                <a16:creationId xmlns:a16="http://schemas.microsoft.com/office/drawing/2014/main" id="{9244FEEE-4690-4480-BA7D-C24B96349855}"/>
              </a:ext>
            </a:extLst>
          </p:cNvPr>
          <p:cNvSpPr txBox="1"/>
          <p:nvPr userDrawn="1"/>
        </p:nvSpPr>
        <p:spPr>
          <a:xfrm>
            <a:off x="668338" y="125813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a:solidFill>
                  <a:schemeClr val="tx1"/>
                </a:solidFill>
                <a:latin typeface="Verdana"/>
                <a:ea typeface="Verdana"/>
                <a:cs typeface="Verdana"/>
              </a:rPr>
              <a:t>Aims and Objectives</a:t>
            </a:r>
            <a:endParaRPr lang="en-US">
              <a:solidFill>
                <a:schemeClr val="tx1"/>
              </a:solidFill>
            </a:endParaRPr>
          </a:p>
        </p:txBody>
      </p:sp>
      <p:pic>
        <p:nvPicPr>
          <p:cNvPr id="5" name="Picture 4" descr="Icon&#10;&#10;Description automatically generated">
            <a:extLst>
              <a:ext uri="{FF2B5EF4-FFF2-40B4-BE49-F238E27FC236}">
                <a16:creationId xmlns:a16="http://schemas.microsoft.com/office/drawing/2014/main" id="{7BDB0595-B5DA-499A-B8D5-1D7EE2A3A4D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p:spPr>
      </p:pic>
      <p:sp>
        <p:nvSpPr>
          <p:cNvPr id="6" name="Content Placeholder 2">
            <a:extLst>
              <a:ext uri="{FF2B5EF4-FFF2-40B4-BE49-F238E27FC236}">
                <a16:creationId xmlns:a16="http://schemas.microsoft.com/office/drawing/2014/main" id="{5D10411E-92D8-407E-A706-14AA47236176}"/>
              </a:ext>
            </a:extLst>
          </p:cNvPr>
          <p:cNvSpPr>
            <a:spLocks noGrp="1"/>
          </p:cNvSpPr>
          <p:nvPr>
            <p:ph sz="quarter" idx="10"/>
          </p:nvPr>
        </p:nvSpPr>
        <p:spPr>
          <a:xfrm>
            <a:off x="668338" y="2695576"/>
            <a:ext cx="7640637" cy="39243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74768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75D932-29C5-4473-98EE-1616A6AB2E46}"/>
              </a:ext>
            </a:extLst>
          </p:cNvPr>
          <p:cNvPicPr>
            <a:picLocks noChangeAspect="1"/>
          </p:cNvPicPr>
          <p:nvPr userDrawn="1"/>
        </p:nvPicPr>
        <p:blipFill>
          <a:blip r:embed="rId2"/>
          <a:stretch>
            <a:fillRect/>
          </a:stretch>
        </p:blipFill>
        <p:spPr>
          <a:xfrm>
            <a:off x="-1917" y="6215"/>
            <a:ext cx="12193916" cy="6881992"/>
          </a:xfrm>
          <a:prstGeom prst="rect">
            <a:avLst/>
          </a:prstGeom>
        </p:spPr>
      </p:pic>
      <p:sp>
        <p:nvSpPr>
          <p:cNvPr id="4" name="TextBox 1">
            <a:extLst>
              <a:ext uri="{FF2B5EF4-FFF2-40B4-BE49-F238E27FC236}">
                <a16:creationId xmlns:a16="http://schemas.microsoft.com/office/drawing/2014/main" id="{9244FEEE-4690-4480-BA7D-C24B96349855}"/>
              </a:ext>
            </a:extLst>
          </p:cNvPr>
          <p:cNvSpPr txBox="1"/>
          <p:nvPr userDrawn="1"/>
        </p:nvSpPr>
        <p:spPr>
          <a:xfrm>
            <a:off x="701614" y="1318882"/>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a:solidFill>
                  <a:schemeClr val="tx1"/>
                </a:solidFill>
                <a:latin typeface="+mj-lt"/>
                <a:ea typeface="Verdana"/>
                <a:cs typeface="Verdana"/>
              </a:rPr>
              <a:t>Learning outcomes</a:t>
            </a:r>
            <a:endParaRPr lang="en-US" sz="3200">
              <a:solidFill>
                <a:schemeClr val="tx1"/>
              </a:solidFill>
              <a:latin typeface="+mj-lt"/>
            </a:endParaRPr>
          </a:p>
        </p:txBody>
      </p:sp>
      <p:pic>
        <p:nvPicPr>
          <p:cNvPr id="5" name="Picture 4">
            <a:extLst>
              <a:ext uri="{FF2B5EF4-FFF2-40B4-BE49-F238E27FC236}">
                <a16:creationId xmlns:a16="http://schemas.microsoft.com/office/drawing/2014/main" id="{7BDB0595-B5DA-499A-B8D5-1D7EE2A3A4D7}"/>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p:spPr>
      </p:pic>
    </p:spTree>
    <p:extLst>
      <p:ext uri="{BB962C8B-B14F-4D97-AF65-F5344CB8AC3E}">
        <p14:creationId xmlns:p14="http://schemas.microsoft.com/office/powerpoint/2010/main" val="304980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Learning Objective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75D932-29C5-4473-98EE-1616A6AB2E46}"/>
              </a:ext>
            </a:extLst>
          </p:cNvPr>
          <p:cNvPicPr>
            <a:picLocks noChangeAspect="1"/>
          </p:cNvPicPr>
          <p:nvPr userDrawn="1"/>
        </p:nvPicPr>
        <p:blipFill>
          <a:blip r:embed="rId2"/>
          <a:stretch>
            <a:fillRect/>
          </a:stretch>
        </p:blipFill>
        <p:spPr>
          <a:xfrm>
            <a:off x="-1917" y="6215"/>
            <a:ext cx="12193916" cy="6881992"/>
          </a:xfrm>
          <a:prstGeom prst="rect">
            <a:avLst/>
          </a:prstGeom>
        </p:spPr>
      </p:pic>
      <p:sp>
        <p:nvSpPr>
          <p:cNvPr id="4" name="TextBox 1">
            <a:extLst>
              <a:ext uri="{FF2B5EF4-FFF2-40B4-BE49-F238E27FC236}">
                <a16:creationId xmlns:a16="http://schemas.microsoft.com/office/drawing/2014/main" id="{9244FEEE-4690-4480-BA7D-C24B96349855}"/>
              </a:ext>
            </a:extLst>
          </p:cNvPr>
          <p:cNvSpPr txBox="1"/>
          <p:nvPr userDrawn="1"/>
        </p:nvSpPr>
        <p:spPr>
          <a:xfrm>
            <a:off x="710241" y="13275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a:solidFill>
                  <a:schemeClr val="tx1"/>
                </a:solidFill>
                <a:latin typeface="+mj-lt"/>
                <a:ea typeface="Verdana"/>
                <a:cs typeface="Verdana"/>
              </a:rPr>
              <a:t>Learning outcomes recap</a:t>
            </a:r>
            <a:endParaRPr lang="en-US" sz="3200">
              <a:solidFill>
                <a:schemeClr val="tx1"/>
              </a:solidFill>
              <a:latin typeface="+mj-lt"/>
            </a:endParaRPr>
          </a:p>
        </p:txBody>
      </p:sp>
      <p:pic>
        <p:nvPicPr>
          <p:cNvPr id="5" name="Picture 4">
            <a:extLst>
              <a:ext uri="{FF2B5EF4-FFF2-40B4-BE49-F238E27FC236}">
                <a16:creationId xmlns:a16="http://schemas.microsoft.com/office/drawing/2014/main" id="{7BDB0595-B5DA-499A-B8D5-1D7EE2A3A4D7}"/>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p:spPr>
      </p:pic>
    </p:spTree>
    <p:extLst>
      <p:ext uri="{BB962C8B-B14F-4D97-AF65-F5344CB8AC3E}">
        <p14:creationId xmlns:p14="http://schemas.microsoft.com/office/powerpoint/2010/main" val="38698627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fo Slide">
    <p:spTree>
      <p:nvGrpSpPr>
        <p:cNvPr id="1" name=""/>
        <p:cNvGrpSpPr/>
        <p:nvPr/>
      </p:nvGrpSpPr>
      <p:grpSpPr>
        <a:xfrm>
          <a:off x="0" y="0"/>
          <a:ext cx="0" cy="0"/>
          <a:chOff x="0" y="0"/>
          <a:chExt cx="0" cy="0"/>
        </a:xfrm>
      </p:grpSpPr>
      <p:pic>
        <p:nvPicPr>
          <p:cNvPr id="5" name="Picture 7" descr="A picture containing background pattern&#10;&#10;Description automatically generated">
            <a:extLst>
              <a:ext uri="{FF2B5EF4-FFF2-40B4-BE49-F238E27FC236}">
                <a16:creationId xmlns:a16="http://schemas.microsoft.com/office/drawing/2014/main" id="{C844F43E-8EE0-4ED8-8EAD-07C427BCD483}"/>
              </a:ext>
            </a:extLst>
          </p:cNvPr>
          <p:cNvPicPr>
            <a:picLocks noChangeAspect="1"/>
          </p:cNvPicPr>
          <p:nvPr userDrawn="1"/>
        </p:nvPicPr>
        <p:blipFill>
          <a:blip r:embed="rId2"/>
          <a:stretch>
            <a:fillRect/>
          </a:stretch>
        </p:blipFill>
        <p:spPr>
          <a:xfrm>
            <a:off x="-958" y="-1225"/>
            <a:ext cx="12193916" cy="6889203"/>
          </a:xfrm>
          <a:prstGeom prst="rect">
            <a:avLst/>
          </a:prstGeom>
        </p:spPr>
      </p:pic>
      <p:sp>
        <p:nvSpPr>
          <p:cNvPr id="6" name="Title 1">
            <a:extLst>
              <a:ext uri="{FF2B5EF4-FFF2-40B4-BE49-F238E27FC236}">
                <a16:creationId xmlns:a16="http://schemas.microsoft.com/office/drawing/2014/main" id="{648C5907-B710-472B-B533-B383389295A6}"/>
              </a:ext>
            </a:extLst>
          </p:cNvPr>
          <p:cNvSpPr>
            <a:spLocks noGrp="1"/>
          </p:cNvSpPr>
          <p:nvPr>
            <p:ph type="title"/>
          </p:nvPr>
        </p:nvSpPr>
        <p:spPr>
          <a:xfrm>
            <a:off x="728992" y="1386164"/>
            <a:ext cx="7641085" cy="707886"/>
          </a:xfrm>
          <a:prstGeom prst="rect">
            <a:avLst/>
          </a:prstGeom>
        </p:spPr>
        <p:txBody>
          <a:bodyPr/>
          <a:lstStyle>
            <a:lvl1pPr>
              <a:defRPr sz="3200" b="1">
                <a:latin typeface="+mj-lt"/>
                <a:ea typeface="Verdana" panose="020B0604030504040204" pitchFamily="34" charset="0"/>
              </a:defRPr>
            </a:lvl1pPr>
          </a:lstStyle>
          <a:p>
            <a:r>
              <a:rPr lang="en-US"/>
              <a:t>Click to edit Master title style</a:t>
            </a:r>
            <a:endParaRPr lang="en-GB"/>
          </a:p>
        </p:txBody>
      </p:sp>
    </p:spTree>
    <p:extLst>
      <p:ext uri="{BB962C8B-B14F-4D97-AF65-F5344CB8AC3E}">
        <p14:creationId xmlns:p14="http://schemas.microsoft.com/office/powerpoint/2010/main" val="2419527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pic>
        <p:nvPicPr>
          <p:cNvPr id="3" name="Picture 2"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2"/>
          <a:stretch>
            <a:fillRect/>
          </a:stretch>
        </p:blipFill>
        <p:spPr>
          <a:xfrm>
            <a:off x="-958" y="2381"/>
            <a:ext cx="12193916" cy="6881992"/>
          </a:xfrm>
          <a:prstGeom prst="rect">
            <a:avLst/>
          </a:prstGeom>
        </p:spPr>
      </p:pic>
      <p:sp>
        <p:nvSpPr>
          <p:cNvPr id="5" name="TextBox 4">
            <a:extLst>
              <a:ext uri="{FF2B5EF4-FFF2-40B4-BE49-F238E27FC236}">
                <a16:creationId xmlns:a16="http://schemas.microsoft.com/office/drawing/2014/main" id="{1BBED51F-FFBF-46DB-84B0-80409BC9AACD}"/>
              </a:ext>
            </a:extLst>
          </p:cNvPr>
          <p:cNvSpPr txBox="1"/>
          <p:nvPr userDrawn="1"/>
        </p:nvSpPr>
        <p:spPr>
          <a:xfrm>
            <a:off x="9703613" y="4110515"/>
            <a:ext cx="211762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b="1">
                <a:latin typeface="Arial"/>
                <a:ea typeface="+mn-lt"/>
                <a:cs typeface="+mn-lt"/>
              </a:rPr>
              <a:t>TIME ON TASK</a:t>
            </a:r>
            <a:endParaRPr lang="en-US"/>
          </a:p>
        </p:txBody>
      </p:sp>
      <p:sp>
        <p:nvSpPr>
          <p:cNvPr id="8" name="Title 1">
            <a:extLst>
              <a:ext uri="{FF2B5EF4-FFF2-40B4-BE49-F238E27FC236}">
                <a16:creationId xmlns:a16="http://schemas.microsoft.com/office/drawing/2014/main" id="{5F1C658F-1039-4A48-ABB5-3BFECA4CD2B2}"/>
              </a:ext>
            </a:extLst>
          </p:cNvPr>
          <p:cNvSpPr>
            <a:spLocks noGrp="1"/>
          </p:cNvSpPr>
          <p:nvPr>
            <p:ph type="title"/>
          </p:nvPr>
        </p:nvSpPr>
        <p:spPr>
          <a:xfrm>
            <a:off x="668606" y="1403417"/>
            <a:ext cx="7641085" cy="707886"/>
          </a:xfrm>
          <a:prstGeom prst="rect">
            <a:avLst/>
          </a:prstGeom>
        </p:spPr>
        <p:txBody>
          <a:bodyPr/>
          <a:lstStyle>
            <a:lvl1pPr>
              <a:defRPr sz="3200" b="1">
                <a:latin typeface="+mj-lt"/>
                <a:ea typeface="Verdana" panose="020B0604030504040204" pitchFamily="34" charset="0"/>
              </a:defRPr>
            </a:lvl1pPr>
          </a:lstStyle>
          <a:p>
            <a:r>
              <a:rPr lang="en-US"/>
              <a:t>Click to edit Master title style</a:t>
            </a:r>
            <a:endParaRPr lang="en-GB"/>
          </a:p>
        </p:txBody>
      </p:sp>
      <p:pic>
        <p:nvPicPr>
          <p:cNvPr id="4" name="Graphic 3">
            <a:extLst>
              <a:ext uri="{FF2B5EF4-FFF2-40B4-BE49-F238E27FC236}">
                <a16:creationId xmlns:a16="http://schemas.microsoft.com/office/drawing/2014/main" id="{2B52B4B0-EDE2-46A0-9806-427A1B207C51}"/>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03613" y="717207"/>
            <a:ext cx="1819781" cy="1819781"/>
          </a:xfrm>
          <a:prstGeom prst="rect">
            <a:avLst/>
          </a:prstGeom>
        </p:spPr>
      </p:pic>
    </p:spTree>
    <p:extLst>
      <p:ext uri="{BB962C8B-B14F-4D97-AF65-F5344CB8AC3E}">
        <p14:creationId xmlns:p14="http://schemas.microsoft.com/office/powerpoint/2010/main" val="3965043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ctivity w/ EXT">
    <p:spTree>
      <p:nvGrpSpPr>
        <p:cNvPr id="1" name=""/>
        <p:cNvGrpSpPr/>
        <p:nvPr/>
      </p:nvGrpSpPr>
      <p:grpSpPr>
        <a:xfrm>
          <a:off x="0" y="0"/>
          <a:ext cx="0" cy="0"/>
          <a:chOff x="0" y="0"/>
          <a:chExt cx="0" cy="0"/>
        </a:xfrm>
      </p:grpSpPr>
      <p:pic>
        <p:nvPicPr>
          <p:cNvPr id="3" name="Picture 2"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2"/>
          <a:stretch>
            <a:fillRect/>
          </a:stretch>
        </p:blipFill>
        <p:spPr>
          <a:xfrm>
            <a:off x="-958" y="2381"/>
            <a:ext cx="12193916" cy="6881992"/>
          </a:xfrm>
          <a:prstGeom prst="rect">
            <a:avLst/>
          </a:prstGeom>
        </p:spPr>
      </p:pic>
      <p:sp>
        <p:nvSpPr>
          <p:cNvPr id="5" name="TextBox 4">
            <a:extLst>
              <a:ext uri="{FF2B5EF4-FFF2-40B4-BE49-F238E27FC236}">
                <a16:creationId xmlns:a16="http://schemas.microsoft.com/office/drawing/2014/main" id="{1BBED51F-FFBF-46DB-84B0-80409BC9AACD}"/>
              </a:ext>
            </a:extLst>
          </p:cNvPr>
          <p:cNvSpPr txBox="1"/>
          <p:nvPr userDrawn="1"/>
        </p:nvSpPr>
        <p:spPr>
          <a:xfrm>
            <a:off x="9089152" y="4155694"/>
            <a:ext cx="211762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b="1">
                <a:latin typeface="Arial"/>
                <a:ea typeface="+mn-lt"/>
                <a:cs typeface="+mn-lt"/>
              </a:rPr>
              <a:t>TIME ON TASK</a:t>
            </a:r>
            <a:endParaRPr lang="en-US"/>
          </a:p>
        </p:txBody>
      </p:sp>
      <p:sp>
        <p:nvSpPr>
          <p:cNvPr id="8" name="Text Box 2">
            <a:extLst>
              <a:ext uri="{FF2B5EF4-FFF2-40B4-BE49-F238E27FC236}">
                <a16:creationId xmlns:a16="http://schemas.microsoft.com/office/drawing/2014/main" id="{DC19B304-F1F0-4339-9F16-7B616925E281}"/>
              </a:ext>
            </a:extLst>
          </p:cNvPr>
          <p:cNvSpPr txBox="1"/>
          <p:nvPr userDrawn="1"/>
        </p:nvSpPr>
        <p:spPr>
          <a:xfrm>
            <a:off x="3851115" y="5675769"/>
            <a:ext cx="7681125" cy="977191"/>
          </a:xfrm>
          <a:prstGeom prst="rect">
            <a:avLst/>
          </a:prstGeom>
          <a:solidFill>
            <a:srgbClr val="78FAD4"/>
          </a:solidFill>
          <a:ln w="19046">
            <a:noFill/>
            <a:prstDash val="solid"/>
          </a:ln>
        </p:spPr>
        <p:txBody>
          <a:bodyPr vert="horz" wrap="square" lIns="91440" tIns="45720" rIns="91440" bIns="45720" anchor="t" anchorCtr="0" compatLnSpc="0">
            <a:spAutoFit/>
          </a:bodyPr>
          <a:lstStyle/>
          <a:p>
            <a:pPr marL="0" indent="0">
              <a:buNone/>
            </a:pPr>
            <a:endParaRPr lang="en-GB" sz="2000">
              <a:latin typeface="Arial" panose="020B0604020202020204" pitchFamily="34" charset="0"/>
              <a:cs typeface="Arial" panose="020B0604020202020204" pitchFamily="34" charset="0"/>
            </a:endParaRPr>
          </a:p>
          <a:p>
            <a:pPr marL="0" indent="0">
              <a:buNone/>
            </a:pPr>
            <a:endParaRPr lang="en-GB" sz="2000">
              <a:latin typeface="Arial" panose="020B0604020202020204" pitchFamily="34" charset="0"/>
              <a:cs typeface="Arial" panose="020B0604020202020204" pitchFamily="34" charset="0"/>
            </a:endParaRPr>
          </a:p>
          <a:p>
            <a:pPr marL="0" indent="0">
              <a:buNone/>
            </a:pPr>
            <a:endParaRPr lang="en-GB" sz="200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31070037-B661-4971-BE0E-AA90A9E7C2BD}"/>
              </a:ext>
            </a:extLst>
          </p:cNvPr>
          <p:cNvSpPr>
            <a:spLocks noGrp="1"/>
          </p:cNvSpPr>
          <p:nvPr>
            <p:ph type="title"/>
          </p:nvPr>
        </p:nvSpPr>
        <p:spPr>
          <a:xfrm>
            <a:off x="720365" y="1352667"/>
            <a:ext cx="7641085" cy="707886"/>
          </a:xfrm>
          <a:prstGeom prst="rect">
            <a:avLst/>
          </a:prstGeom>
        </p:spPr>
        <p:txBody>
          <a:bodyPr/>
          <a:lstStyle>
            <a:lvl1pPr>
              <a:defRPr sz="3200" b="1">
                <a:latin typeface="+mj-lt"/>
                <a:ea typeface="Verdana" panose="020B0604030504040204" pitchFamily="34" charset="0"/>
              </a:defRPr>
            </a:lvl1pPr>
          </a:lstStyle>
          <a:p>
            <a:r>
              <a:rPr lang="en-US"/>
              <a:t>Click to edit Master title style</a:t>
            </a:r>
            <a:endParaRPr lang="en-GB"/>
          </a:p>
        </p:txBody>
      </p:sp>
      <p:pic>
        <p:nvPicPr>
          <p:cNvPr id="10" name="Graphic 9">
            <a:extLst>
              <a:ext uri="{FF2B5EF4-FFF2-40B4-BE49-F238E27FC236}">
                <a16:creationId xmlns:a16="http://schemas.microsoft.com/office/drawing/2014/main" id="{08ACC6B3-A7CC-4EA6-87AF-3CD8A12AA895}"/>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15475" y="796720"/>
            <a:ext cx="1819781" cy="1819781"/>
          </a:xfrm>
          <a:prstGeom prst="rect">
            <a:avLst/>
          </a:prstGeom>
        </p:spPr>
      </p:pic>
    </p:spTree>
    <p:extLst>
      <p:ext uri="{BB962C8B-B14F-4D97-AF65-F5344CB8AC3E}">
        <p14:creationId xmlns:p14="http://schemas.microsoft.com/office/powerpoint/2010/main" val="16236132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ctivity Feedbac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6DD1C3-0D5D-4684-AD73-760A8816C335}"/>
              </a:ext>
            </a:extLst>
          </p:cNvPr>
          <p:cNvPicPr>
            <a:picLocks noChangeAspect="1"/>
          </p:cNvPicPr>
          <p:nvPr userDrawn="1"/>
        </p:nvPicPr>
        <p:blipFill>
          <a:blip r:embed="rId2"/>
          <a:stretch>
            <a:fillRect/>
          </a:stretch>
        </p:blipFill>
        <p:spPr>
          <a:xfrm>
            <a:off x="0" y="0"/>
            <a:ext cx="12193916" cy="6881992"/>
          </a:xfrm>
          <a:prstGeom prst="rect">
            <a:avLst/>
          </a:prstGeom>
        </p:spPr>
      </p:pic>
      <p:sp>
        <p:nvSpPr>
          <p:cNvPr id="5" name="TextBox 4">
            <a:extLst>
              <a:ext uri="{FF2B5EF4-FFF2-40B4-BE49-F238E27FC236}">
                <a16:creationId xmlns:a16="http://schemas.microsoft.com/office/drawing/2014/main" id="{1A5BC1E1-C22C-439E-B858-5D86F479A1BF}"/>
              </a:ext>
            </a:extLst>
          </p:cNvPr>
          <p:cNvSpPr txBox="1"/>
          <p:nvPr userDrawn="1"/>
        </p:nvSpPr>
        <p:spPr>
          <a:xfrm>
            <a:off x="689208" y="1263137"/>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a:solidFill>
                  <a:schemeClr val="tx1"/>
                </a:solidFill>
                <a:latin typeface="+mj-lt"/>
                <a:ea typeface="Verdana"/>
                <a:cs typeface="Verdana"/>
              </a:rPr>
              <a:t>Activity feedback</a:t>
            </a:r>
            <a:endParaRPr lang="en-US" sz="3200">
              <a:solidFill>
                <a:schemeClr val="tx1"/>
              </a:solidFill>
              <a:latin typeface="+mj-lt"/>
            </a:endParaRPr>
          </a:p>
        </p:txBody>
      </p:sp>
      <p:pic>
        <p:nvPicPr>
          <p:cNvPr id="18" name="Picture 17">
            <a:extLst>
              <a:ext uri="{FF2B5EF4-FFF2-40B4-BE49-F238E27FC236}">
                <a16:creationId xmlns:a16="http://schemas.microsoft.com/office/drawing/2014/main" id="{687A2BC2-3139-488A-A7DA-A98040978F73}"/>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1923469" y="2712583"/>
            <a:ext cx="3379407" cy="3358702"/>
          </a:xfrm>
          <a:prstGeom prst="rect">
            <a:avLst/>
          </a:prstGeom>
        </p:spPr>
      </p:pic>
      <p:pic>
        <p:nvPicPr>
          <p:cNvPr id="19" name="Picture 18">
            <a:extLst>
              <a:ext uri="{FF2B5EF4-FFF2-40B4-BE49-F238E27FC236}">
                <a16:creationId xmlns:a16="http://schemas.microsoft.com/office/drawing/2014/main" id="{CAC44082-180D-4308-A0A9-652D4594D77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4509751" y="5026701"/>
            <a:ext cx="1586249" cy="1576530"/>
          </a:xfrm>
          <a:prstGeom prst="rect">
            <a:avLst/>
          </a:prstGeom>
        </p:spPr>
      </p:pic>
      <p:pic>
        <p:nvPicPr>
          <p:cNvPr id="6" name="Graphic 5">
            <a:extLst>
              <a:ext uri="{FF2B5EF4-FFF2-40B4-BE49-F238E27FC236}">
                <a16:creationId xmlns:a16="http://schemas.microsoft.com/office/drawing/2014/main" id="{B2089269-9C04-401B-A9FE-72046B642DFC}"/>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633857" y="958132"/>
            <a:ext cx="1754451" cy="1754451"/>
          </a:xfrm>
          <a:prstGeom prst="rect">
            <a:avLst/>
          </a:prstGeom>
        </p:spPr>
      </p:pic>
    </p:spTree>
    <p:extLst>
      <p:ext uri="{BB962C8B-B14F-4D97-AF65-F5344CB8AC3E}">
        <p14:creationId xmlns:p14="http://schemas.microsoft.com/office/powerpoint/2010/main" val="689239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28.xml"/><Relationship Id="rId4" Type="http://schemas.openxmlformats.org/officeDocument/2006/relationships/image" Target="../media/image16.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29.xml"/><Relationship Id="rId4" Type="http://schemas.openxmlformats.org/officeDocument/2006/relationships/image" Target="../media/image16.pn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5.xml"/><Relationship Id="rId1" Type="http://schemas.openxmlformats.org/officeDocument/2006/relationships/slideLayout" Target="../slideLayouts/slideLayout30.xml"/><Relationship Id="rId4" Type="http://schemas.openxmlformats.org/officeDocument/2006/relationships/image" Target="../media/image16.pn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6.xml"/><Relationship Id="rId1" Type="http://schemas.openxmlformats.org/officeDocument/2006/relationships/slideLayout" Target="../slideLayouts/slideLayout31.xml"/><Relationship Id="rId4" Type="http://schemas.openxmlformats.org/officeDocument/2006/relationships/image" Target="../media/image16.png"/></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33.xml"/><Relationship Id="rId1" Type="http://schemas.openxmlformats.org/officeDocument/2006/relationships/slideLayout" Target="../slideLayouts/slideLayout32.xml"/><Relationship Id="rId5" Type="http://schemas.openxmlformats.org/officeDocument/2006/relationships/image" Target="../media/image16.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67" r:id="rId3"/>
    <p:sldLayoutId id="2147483668" r:id="rId4"/>
    <p:sldLayoutId id="2147483685" r:id="rId5"/>
    <p:sldLayoutId id="2147483680" r:id="rId6"/>
    <p:sldLayoutId id="2147483671" r:id="rId7"/>
    <p:sldLayoutId id="2147483682" r:id="rId8"/>
    <p:sldLayoutId id="2147483679" r:id="rId9"/>
    <p:sldLayoutId id="2147483669" r:id="rId10"/>
    <p:sldLayoutId id="2147483678" r:id="rId11"/>
    <p:sldLayoutId id="2147483677" r:id="rId12"/>
    <p:sldLayoutId id="2147483686" r:id="rId13"/>
    <p:sldLayoutId id="2147483684" r:id="rId14"/>
    <p:sldLayoutId id="2147483683" r:id="rId15"/>
    <p:sldLayoutId id="2147483699"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1F2702A-901F-76F5-02A7-98A3B6CB894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A1139AB-EE3B-CF06-A176-CE90F2AB476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0A0998E-4016-D69F-AA66-DD879E6085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5CAE09-35A4-4991-B3D7-990FEF7FE653}" type="datetimeFigureOut">
              <a:rPr lang="en-GB" smtClean="0"/>
              <a:t>29/07/2025</a:t>
            </a:fld>
            <a:endParaRPr lang="en-GB"/>
          </a:p>
        </p:txBody>
      </p:sp>
      <p:sp>
        <p:nvSpPr>
          <p:cNvPr id="5" name="Footer Placeholder 4">
            <a:extLst>
              <a:ext uri="{FF2B5EF4-FFF2-40B4-BE49-F238E27FC236}">
                <a16:creationId xmlns:a16="http://schemas.microsoft.com/office/drawing/2014/main" id="{BF5C0A15-1A92-CCEF-9872-536D1D376A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7C033756-9325-1F65-2A66-D4FA94C024B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CAFAFA-119C-43A1-B4FD-C93C378B7E6E}" type="slidenum">
              <a:rPr lang="en-GB" smtClean="0"/>
              <a:t>‹#›</a:t>
            </a:fld>
            <a:endParaRPr lang="en-GB"/>
          </a:p>
        </p:txBody>
      </p:sp>
    </p:spTree>
    <p:extLst>
      <p:ext uri="{BB962C8B-B14F-4D97-AF65-F5344CB8AC3E}">
        <p14:creationId xmlns:p14="http://schemas.microsoft.com/office/powerpoint/2010/main" val="3853518177"/>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8A096E-762E-49A0-913C-5411BCFC426C}" type="datetimeFigureOut">
              <a:rPr lang="en-GB" smtClean="0"/>
              <a:t>29/07/2025</a:t>
            </a:fld>
            <a:endParaRPr lang="en-GB"/>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70E000-55EA-4074-AE21-3F437EB8CFCB}" type="slidenum">
              <a:rPr lang="en-GB" smtClean="0"/>
              <a:t>‹#›</a:t>
            </a:fld>
            <a:endParaRPr lang="en-GB"/>
          </a:p>
        </p:txBody>
      </p:sp>
      <p:pic>
        <p:nvPicPr>
          <p:cNvPr id="7" name="Picture 6"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3"/>
          <a:stretch>
            <a:fillRect/>
          </a:stretch>
        </p:blipFill>
        <p:spPr>
          <a:xfrm>
            <a:off x="-958" y="2381"/>
            <a:ext cx="12193916" cy="6881992"/>
          </a:xfrm>
          <a:prstGeom prst="rect">
            <a:avLst/>
          </a:prstGeom>
        </p:spPr>
      </p:pic>
      <p:pic>
        <p:nvPicPr>
          <p:cNvPr id="9" name="Picture 2" descr="https://attachments.office.net/owa/VictoriaGardner%40ncfe.org.uk/service.svc/s/GetAttachmentThumbnail?id=AAMkAGEzNDQyOWZiLTdmMzctNDJlNC1iNDJhLWFmMjRkNWZmM2IxMABGAAAAAAB%2FovZ9X%2BapQoSaej%2FSRocyBwAGuw0l4296QbB41AaHPcvLAAAAAAEMAAAGuw0l4296QbB41AaHPcvLAAAW%2FGt6AAABEgAQAOOdVRpuhp9NqNsv4DW5i7M%3D&amp;thumbnailType=2&amp;token=eyJhbGciOiJSUzI1NiIsImtpZCI6IjMwODE3OUNFNUY0QjUyRTc4QjJEQjg5NjZCQUY0RUNDMzcyN0FFRUUiLCJ0eXAiOiJKV1QiLCJ4NXQiOiJNSUY1emw5TFV1ZUxMYmlXYTY5T3pEY25ydTQifQ.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SwY6sB7UdNZkrCjaGwyrYLWZEepxC-SYIonNVjAmyi64iWhW1xJ5OD9QzNsCJWdKO2gTc-vcFHugO4p_IXfG5bX9wNpnWoOp1Z3_yqQWyJPIwA6tKCCKa0T_bwJ9E9iYEly7-Zzc1H8iR0ijYkaVM7ZPz2n68L0lP7wvAl73YdJ0g_ZTZccZl-fEr13nDm9e0UfhbuTv2ExJlViJK2wqen5h5PIWmcL8y_TPs0mhcPB45iH2tF4sb4I_J5NIUognt33Rx-gJaNNPJhI134WBpzKspyeV8j92yzdInKP_HLkmTD33dlvb9g3CV4iemE4UD0pUCNJvyTm9gh8oOhWNgQ&amp;X-OWA-CANARY=yYRhy0WxDEequJtM7Occl7CCOwYvPdkYpKx7Bztfu4zFqU0NsVY9SgR4Rvh570WS25fOcl_1GXc.&amp;owa=outlook.office.com&amp;scriptVer=20210621003.07&amp;animation=true"/>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648269" y="899788"/>
            <a:ext cx="1821598" cy="18216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userDrawn="1"/>
        </p:nvSpPr>
        <p:spPr>
          <a:xfrm>
            <a:off x="590550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D</a:t>
            </a:r>
          </a:p>
        </p:txBody>
      </p:sp>
      <p:sp>
        <p:nvSpPr>
          <p:cNvPr id="11" name="Rectangle 10"/>
          <p:cNvSpPr/>
          <p:nvPr userDrawn="1"/>
        </p:nvSpPr>
        <p:spPr>
          <a:xfrm>
            <a:off x="590550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B</a:t>
            </a:r>
          </a:p>
        </p:txBody>
      </p:sp>
      <p:sp>
        <p:nvSpPr>
          <p:cNvPr id="12" name="Rectangle 11"/>
          <p:cNvSpPr/>
          <p:nvPr userDrawn="1"/>
        </p:nvSpPr>
        <p:spPr>
          <a:xfrm>
            <a:off x="116205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C</a:t>
            </a:r>
          </a:p>
        </p:txBody>
      </p:sp>
      <p:sp>
        <p:nvSpPr>
          <p:cNvPr id="13" name="Rectangle 12"/>
          <p:cNvSpPr/>
          <p:nvPr userDrawn="1"/>
        </p:nvSpPr>
        <p:spPr>
          <a:xfrm>
            <a:off x="116205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tx1"/>
                </a:solidFill>
                <a:latin typeface="Verdana" panose="020B0604030504040204" pitchFamily="34" charset="0"/>
                <a:ea typeface="Verdana" panose="020B0604030504040204" pitchFamily="34" charset="0"/>
              </a:rPr>
              <a:t>A</a:t>
            </a:r>
          </a:p>
        </p:txBody>
      </p:sp>
      <p:sp>
        <p:nvSpPr>
          <p:cNvPr id="14" name="Rectangle 13">
            <a:extLst>
              <a:ext uri="{FF2B5EF4-FFF2-40B4-BE49-F238E27FC236}">
                <a16:creationId xmlns:a16="http://schemas.microsoft.com/office/drawing/2014/main" id="{D701D31F-F38C-CF2D-1CFF-5E3C5385F88C}"/>
              </a:ext>
            </a:extLst>
          </p:cNvPr>
          <p:cNvSpPr/>
          <p:nvPr userDrawn="1"/>
        </p:nvSpPr>
        <p:spPr>
          <a:xfrm>
            <a:off x="590550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tx1"/>
                </a:solidFill>
                <a:latin typeface="Verdana" panose="020B0604030504040204" pitchFamily="34" charset="0"/>
                <a:ea typeface="Verdana" panose="020B0604030504040204" pitchFamily="34" charset="0"/>
              </a:rPr>
              <a:t>B</a:t>
            </a:r>
          </a:p>
        </p:txBody>
      </p:sp>
      <p:sp>
        <p:nvSpPr>
          <p:cNvPr id="15" name="Rectangle 14">
            <a:extLst>
              <a:ext uri="{FF2B5EF4-FFF2-40B4-BE49-F238E27FC236}">
                <a16:creationId xmlns:a16="http://schemas.microsoft.com/office/drawing/2014/main" id="{3B39BE7E-2C81-80FC-F32F-A488A4EE0701}"/>
              </a:ext>
            </a:extLst>
          </p:cNvPr>
          <p:cNvSpPr/>
          <p:nvPr userDrawn="1"/>
        </p:nvSpPr>
        <p:spPr>
          <a:xfrm>
            <a:off x="116205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tx1"/>
                </a:solidFill>
                <a:latin typeface="Verdana" panose="020B0604030504040204" pitchFamily="34" charset="0"/>
                <a:ea typeface="Verdana" panose="020B0604030504040204" pitchFamily="34" charset="0"/>
              </a:rPr>
              <a:t>C</a:t>
            </a:r>
          </a:p>
        </p:txBody>
      </p:sp>
      <p:sp>
        <p:nvSpPr>
          <p:cNvPr id="16" name="Rectangle 15">
            <a:extLst>
              <a:ext uri="{FF2B5EF4-FFF2-40B4-BE49-F238E27FC236}">
                <a16:creationId xmlns:a16="http://schemas.microsoft.com/office/drawing/2014/main" id="{4938DB7D-C3E4-DBDF-DA60-B3BB9D2F2039}"/>
              </a:ext>
            </a:extLst>
          </p:cNvPr>
          <p:cNvSpPr/>
          <p:nvPr userDrawn="1"/>
        </p:nvSpPr>
        <p:spPr>
          <a:xfrm>
            <a:off x="590550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tx1"/>
                </a:solidFill>
                <a:latin typeface="Verdana" panose="020B0604030504040204" pitchFamily="34" charset="0"/>
                <a:ea typeface="Verdana" panose="020B0604030504040204" pitchFamily="34" charset="0"/>
              </a:rPr>
              <a:t>D</a:t>
            </a:r>
          </a:p>
        </p:txBody>
      </p:sp>
    </p:spTree>
    <p:extLst>
      <p:ext uri="{BB962C8B-B14F-4D97-AF65-F5344CB8AC3E}">
        <p14:creationId xmlns:p14="http://schemas.microsoft.com/office/powerpoint/2010/main" val="2631914840"/>
      </p:ext>
    </p:extLst>
  </p:cSld>
  <p:clrMap bg1="lt1" tx1="dk1" bg2="lt2" tx2="dk2" accent1="accent1" accent2="accent2" accent3="accent3" accent4="accent4" accent5="accent5" accent6="accent6" hlink="hlink" folHlink="folHlink"/>
  <p:sldLayoutIdLst>
    <p:sldLayoutId id="2147483701"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8A096E-762E-49A0-913C-5411BCFC426C}" type="datetimeFigureOut">
              <a:rPr lang="en-GB" smtClean="0"/>
              <a:t>29/07/2025</a:t>
            </a:fld>
            <a:endParaRPr lang="en-GB"/>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70E000-55EA-4074-AE21-3F437EB8CFCB}" type="slidenum">
              <a:rPr lang="en-GB" smtClean="0"/>
              <a:t>‹#›</a:t>
            </a:fld>
            <a:endParaRPr lang="en-GB"/>
          </a:p>
        </p:txBody>
      </p:sp>
      <p:pic>
        <p:nvPicPr>
          <p:cNvPr id="7" name="Picture 6"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3"/>
          <a:stretch>
            <a:fillRect/>
          </a:stretch>
        </p:blipFill>
        <p:spPr>
          <a:xfrm>
            <a:off x="-958" y="2381"/>
            <a:ext cx="12193916" cy="6881992"/>
          </a:xfrm>
          <a:prstGeom prst="rect">
            <a:avLst/>
          </a:prstGeom>
        </p:spPr>
      </p:pic>
      <p:pic>
        <p:nvPicPr>
          <p:cNvPr id="9" name="Picture 2" descr="https://attachments.office.net/owa/VictoriaGardner%40ncfe.org.uk/service.svc/s/GetAttachmentThumbnail?id=AAMkAGEzNDQyOWZiLTdmMzctNDJlNC1iNDJhLWFmMjRkNWZmM2IxMABGAAAAAAB%2FovZ9X%2BapQoSaej%2FSRocyBwAGuw0l4296QbB41AaHPcvLAAAAAAEMAAAGuw0l4296QbB41AaHPcvLAAAW%2FGt6AAABEgAQAOOdVRpuhp9NqNsv4DW5i7M%3D&amp;thumbnailType=2&amp;token=eyJhbGciOiJSUzI1NiIsImtpZCI6IjMwODE3OUNFNUY0QjUyRTc4QjJEQjg5NjZCQUY0RUNDMzcyN0FFRUUiLCJ0eXAiOiJKV1QiLCJ4NXQiOiJNSUY1emw5TFV1ZUxMYmlXYTY5T3pEY25ydTQifQ.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SwY6sB7UdNZkrCjaGwyrYLWZEepxC-SYIonNVjAmyi64iWhW1xJ5OD9QzNsCJWdKO2gTc-vcFHugO4p_IXfG5bX9wNpnWoOp1Z3_yqQWyJPIwA6tKCCKa0T_bwJ9E9iYEly7-Zzc1H8iR0ijYkaVM7ZPz2n68L0lP7wvAl73YdJ0g_ZTZccZl-fEr13nDm9e0UfhbuTv2ExJlViJK2wqen5h5PIWmcL8y_TPs0mhcPB45iH2tF4sb4I_J5NIUognt33Rx-gJaNNPJhI134WBpzKspyeV8j92yzdInKP_HLkmTD33dlvb9g3CV4iemE4UD0pUCNJvyTm9gh8oOhWNgQ&amp;X-OWA-CANARY=yYRhy0WxDEequJtM7Occl7CCOwYvPdkYpKx7Bztfu4zFqU0NsVY9SgR4Rvh570WS25fOcl_1GXc.&amp;owa=outlook.office.com&amp;scriptVer=20210621003.07&amp;animation=true"/>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648269" y="899788"/>
            <a:ext cx="1821598" cy="18216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userDrawn="1"/>
        </p:nvSpPr>
        <p:spPr>
          <a:xfrm>
            <a:off x="590550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tx1"/>
                </a:solidFill>
                <a:latin typeface="Verdana" panose="020B0604030504040204" pitchFamily="34" charset="0"/>
                <a:ea typeface="Verdana" panose="020B0604030504040204" pitchFamily="34" charset="0"/>
              </a:rPr>
              <a:t>D</a:t>
            </a:r>
          </a:p>
        </p:txBody>
      </p:sp>
      <p:sp>
        <p:nvSpPr>
          <p:cNvPr id="11" name="Rectangle 10"/>
          <p:cNvSpPr/>
          <p:nvPr userDrawn="1"/>
        </p:nvSpPr>
        <p:spPr>
          <a:xfrm>
            <a:off x="590550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tx1"/>
                </a:solidFill>
                <a:latin typeface="Verdana" panose="020B0604030504040204" pitchFamily="34" charset="0"/>
                <a:ea typeface="Verdana" panose="020B0604030504040204" pitchFamily="34" charset="0"/>
              </a:rPr>
              <a:t>B</a:t>
            </a:r>
          </a:p>
        </p:txBody>
      </p:sp>
      <p:sp>
        <p:nvSpPr>
          <p:cNvPr id="12" name="Rectangle 11"/>
          <p:cNvSpPr/>
          <p:nvPr userDrawn="1"/>
        </p:nvSpPr>
        <p:spPr>
          <a:xfrm>
            <a:off x="116205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tx1"/>
                </a:solidFill>
                <a:latin typeface="Verdana" panose="020B0604030504040204" pitchFamily="34" charset="0"/>
                <a:ea typeface="Verdana" panose="020B0604030504040204" pitchFamily="34" charset="0"/>
              </a:rPr>
              <a:t>C</a:t>
            </a:r>
          </a:p>
        </p:txBody>
      </p:sp>
      <p:sp>
        <p:nvSpPr>
          <p:cNvPr id="13" name="Rectangle 12"/>
          <p:cNvSpPr/>
          <p:nvPr userDrawn="1"/>
        </p:nvSpPr>
        <p:spPr>
          <a:xfrm>
            <a:off x="116205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tx1"/>
                </a:solidFill>
                <a:latin typeface="Verdana" panose="020B0604030504040204" pitchFamily="34" charset="0"/>
                <a:ea typeface="Verdana" panose="020B0604030504040204" pitchFamily="34" charset="0"/>
              </a:rPr>
              <a:t>A</a:t>
            </a:r>
          </a:p>
        </p:txBody>
      </p:sp>
    </p:spTree>
    <p:extLst>
      <p:ext uri="{BB962C8B-B14F-4D97-AF65-F5344CB8AC3E}">
        <p14:creationId xmlns:p14="http://schemas.microsoft.com/office/powerpoint/2010/main" val="3910595204"/>
      </p:ext>
    </p:extLst>
  </p:cSld>
  <p:clrMap bg1="lt1" tx1="dk1" bg2="lt2" tx2="dk2" accent1="accent1" accent2="accent2" accent3="accent3" accent4="accent4" accent5="accent5" accent6="accent6" hlink="hlink" folHlink="folHlink"/>
  <p:sldLayoutIdLst>
    <p:sldLayoutId id="2147483703"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8A096E-762E-49A0-913C-5411BCFC426C}" type="datetimeFigureOut">
              <a:rPr lang="en-GB" smtClean="0"/>
              <a:t>29/07/2025</a:t>
            </a:fld>
            <a:endParaRPr lang="en-GB"/>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70E000-55EA-4074-AE21-3F437EB8CFCB}" type="slidenum">
              <a:rPr lang="en-GB" smtClean="0"/>
              <a:t>‹#›</a:t>
            </a:fld>
            <a:endParaRPr lang="en-GB"/>
          </a:p>
        </p:txBody>
      </p:sp>
      <p:pic>
        <p:nvPicPr>
          <p:cNvPr id="7" name="Picture 6"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3"/>
          <a:stretch>
            <a:fillRect/>
          </a:stretch>
        </p:blipFill>
        <p:spPr>
          <a:xfrm>
            <a:off x="-958" y="2381"/>
            <a:ext cx="12193916" cy="6881992"/>
          </a:xfrm>
          <a:prstGeom prst="rect">
            <a:avLst/>
          </a:prstGeom>
        </p:spPr>
      </p:pic>
      <p:pic>
        <p:nvPicPr>
          <p:cNvPr id="9" name="Picture 2" descr="https://attachments.office.net/owa/VictoriaGardner%40ncfe.org.uk/service.svc/s/GetAttachmentThumbnail?id=AAMkAGEzNDQyOWZiLTdmMzctNDJlNC1iNDJhLWFmMjRkNWZmM2IxMABGAAAAAAB%2FovZ9X%2BapQoSaej%2FSRocyBwAGuw0l4296QbB41AaHPcvLAAAAAAEMAAAGuw0l4296QbB41AaHPcvLAAAW%2FGt6AAABEgAQAOOdVRpuhp9NqNsv4DW5i7M%3D&amp;thumbnailType=2&amp;token=eyJhbGciOiJSUzI1NiIsImtpZCI6IjMwODE3OUNFNUY0QjUyRTc4QjJEQjg5NjZCQUY0RUNDMzcyN0FFRUUiLCJ0eXAiOiJKV1QiLCJ4NXQiOiJNSUY1emw5TFV1ZUxMYmlXYTY5T3pEY25ydTQifQ.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SwY6sB7UdNZkrCjaGwyrYLWZEepxC-SYIonNVjAmyi64iWhW1xJ5OD9QzNsCJWdKO2gTc-vcFHugO4p_IXfG5bX9wNpnWoOp1Z3_yqQWyJPIwA6tKCCKa0T_bwJ9E9iYEly7-Zzc1H8iR0ijYkaVM7ZPz2n68L0lP7wvAl73YdJ0g_ZTZccZl-fEr13nDm9e0UfhbuTv2ExJlViJK2wqen5h5PIWmcL8y_TPs0mhcPB45iH2tF4sb4I_J5NIUognt33Rx-gJaNNPJhI134WBpzKspyeV8j92yzdInKP_HLkmTD33dlvb9g3CV4iemE4UD0pUCNJvyTm9gh8oOhWNgQ&amp;X-OWA-CANARY=yYRhy0WxDEequJtM7Occl7CCOwYvPdkYpKx7Bztfu4zFqU0NsVY9SgR4Rvh570WS25fOcl_1GXc.&amp;owa=outlook.office.com&amp;scriptVer=20210621003.07&amp;animation=true"/>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648269" y="899788"/>
            <a:ext cx="1821598" cy="18216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userDrawn="1"/>
        </p:nvSpPr>
        <p:spPr>
          <a:xfrm>
            <a:off x="590550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tx1"/>
                </a:solidFill>
                <a:latin typeface="Verdana" panose="020B0604030504040204" pitchFamily="34" charset="0"/>
                <a:ea typeface="Verdana" panose="020B0604030504040204" pitchFamily="34" charset="0"/>
              </a:rPr>
              <a:t>D</a:t>
            </a:r>
          </a:p>
        </p:txBody>
      </p:sp>
      <p:sp>
        <p:nvSpPr>
          <p:cNvPr id="11" name="Rectangle 10"/>
          <p:cNvSpPr/>
          <p:nvPr userDrawn="1"/>
        </p:nvSpPr>
        <p:spPr>
          <a:xfrm>
            <a:off x="590550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B</a:t>
            </a:r>
          </a:p>
        </p:txBody>
      </p:sp>
      <p:sp>
        <p:nvSpPr>
          <p:cNvPr id="12" name="Rectangle 11"/>
          <p:cNvSpPr/>
          <p:nvPr userDrawn="1"/>
        </p:nvSpPr>
        <p:spPr>
          <a:xfrm>
            <a:off x="116205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C</a:t>
            </a:r>
          </a:p>
        </p:txBody>
      </p:sp>
      <p:sp>
        <p:nvSpPr>
          <p:cNvPr id="13" name="Rectangle 12"/>
          <p:cNvSpPr/>
          <p:nvPr userDrawn="1"/>
        </p:nvSpPr>
        <p:spPr>
          <a:xfrm>
            <a:off x="116205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A</a:t>
            </a:r>
          </a:p>
        </p:txBody>
      </p:sp>
    </p:spTree>
    <p:extLst>
      <p:ext uri="{BB962C8B-B14F-4D97-AF65-F5344CB8AC3E}">
        <p14:creationId xmlns:p14="http://schemas.microsoft.com/office/powerpoint/2010/main" val="3293951632"/>
      </p:ext>
    </p:extLst>
  </p:cSld>
  <p:clrMap bg1="lt1" tx1="dk1" bg2="lt2" tx2="dk2" accent1="accent1" accent2="accent2" accent3="accent3" accent4="accent4" accent5="accent5" accent6="accent6" hlink="hlink" folHlink="folHlink"/>
  <p:sldLayoutIdLst>
    <p:sldLayoutId id="2147483705"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8A096E-762E-49A0-913C-5411BCFC426C}" type="datetimeFigureOut">
              <a:rPr lang="en-GB" smtClean="0"/>
              <a:t>29/07/2025</a:t>
            </a:fld>
            <a:endParaRPr lang="en-GB"/>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70E000-55EA-4074-AE21-3F437EB8CFCB}" type="slidenum">
              <a:rPr lang="en-GB" smtClean="0"/>
              <a:t>‹#›</a:t>
            </a:fld>
            <a:endParaRPr lang="en-GB"/>
          </a:p>
        </p:txBody>
      </p:sp>
      <p:pic>
        <p:nvPicPr>
          <p:cNvPr id="7" name="Picture 6"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3"/>
          <a:stretch>
            <a:fillRect/>
          </a:stretch>
        </p:blipFill>
        <p:spPr>
          <a:xfrm>
            <a:off x="-958" y="2381"/>
            <a:ext cx="12193916" cy="6881992"/>
          </a:xfrm>
          <a:prstGeom prst="rect">
            <a:avLst/>
          </a:prstGeom>
        </p:spPr>
      </p:pic>
      <p:pic>
        <p:nvPicPr>
          <p:cNvPr id="9" name="Picture 2" descr="https://attachments.office.net/owa/VictoriaGardner%40ncfe.org.uk/service.svc/s/GetAttachmentThumbnail?id=AAMkAGEzNDQyOWZiLTdmMzctNDJlNC1iNDJhLWFmMjRkNWZmM2IxMABGAAAAAAB%2FovZ9X%2BapQoSaej%2FSRocyBwAGuw0l4296QbB41AaHPcvLAAAAAAEMAAAGuw0l4296QbB41AaHPcvLAAAW%2FGt6AAABEgAQAOOdVRpuhp9NqNsv4DW5i7M%3D&amp;thumbnailType=2&amp;token=eyJhbGciOiJSUzI1NiIsImtpZCI6IjMwODE3OUNFNUY0QjUyRTc4QjJEQjg5NjZCQUY0RUNDMzcyN0FFRUUiLCJ0eXAiOiJKV1QiLCJ4NXQiOiJNSUY1emw5TFV1ZUxMYmlXYTY5T3pEY25ydTQifQ.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SwY6sB7UdNZkrCjaGwyrYLWZEepxC-SYIonNVjAmyi64iWhW1xJ5OD9QzNsCJWdKO2gTc-vcFHugO4p_IXfG5bX9wNpnWoOp1Z3_yqQWyJPIwA6tKCCKa0T_bwJ9E9iYEly7-Zzc1H8iR0ijYkaVM7ZPz2n68L0lP7wvAl73YdJ0g_ZTZccZl-fEr13nDm9e0UfhbuTv2ExJlViJK2wqen5h5PIWmcL8y_TPs0mhcPB45iH2tF4sb4I_J5NIUognt33Rx-gJaNNPJhI134WBpzKspyeV8j92yzdInKP_HLkmTD33dlvb9g3CV4iemE4UD0pUCNJvyTm9gh8oOhWNgQ&amp;X-OWA-CANARY=yYRhy0WxDEequJtM7Occl7CCOwYvPdkYpKx7Bztfu4zFqU0NsVY9SgR4Rvh570WS25fOcl_1GXc.&amp;owa=outlook.office.com&amp;scriptVer=20210621003.07&amp;animation=true"/>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648269" y="899788"/>
            <a:ext cx="1821598" cy="18216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userDrawn="1"/>
        </p:nvSpPr>
        <p:spPr>
          <a:xfrm>
            <a:off x="590550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D</a:t>
            </a:r>
          </a:p>
        </p:txBody>
      </p:sp>
      <p:sp>
        <p:nvSpPr>
          <p:cNvPr id="11" name="Rectangle 10"/>
          <p:cNvSpPr/>
          <p:nvPr userDrawn="1"/>
        </p:nvSpPr>
        <p:spPr>
          <a:xfrm>
            <a:off x="590550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B</a:t>
            </a:r>
          </a:p>
        </p:txBody>
      </p:sp>
      <p:sp>
        <p:nvSpPr>
          <p:cNvPr id="12" name="Rectangle 11"/>
          <p:cNvSpPr/>
          <p:nvPr userDrawn="1"/>
        </p:nvSpPr>
        <p:spPr>
          <a:xfrm>
            <a:off x="116205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C</a:t>
            </a:r>
          </a:p>
        </p:txBody>
      </p:sp>
      <p:sp>
        <p:nvSpPr>
          <p:cNvPr id="13" name="Rectangle 12"/>
          <p:cNvSpPr/>
          <p:nvPr userDrawn="1"/>
        </p:nvSpPr>
        <p:spPr>
          <a:xfrm>
            <a:off x="116205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tx1"/>
                </a:solidFill>
                <a:latin typeface="Verdana" panose="020B0604030504040204" pitchFamily="34" charset="0"/>
                <a:ea typeface="Verdana" panose="020B0604030504040204" pitchFamily="34" charset="0"/>
              </a:rPr>
              <a:t>A</a:t>
            </a:r>
          </a:p>
        </p:txBody>
      </p:sp>
    </p:spTree>
    <p:extLst>
      <p:ext uri="{BB962C8B-B14F-4D97-AF65-F5344CB8AC3E}">
        <p14:creationId xmlns:p14="http://schemas.microsoft.com/office/powerpoint/2010/main" val="2122255584"/>
      </p:ext>
    </p:extLst>
  </p:cSld>
  <p:clrMap bg1="lt1" tx1="dk1" bg2="lt2" tx2="dk2" accent1="accent1" accent2="accent2" accent3="accent3" accent4="accent4" accent5="accent5" accent6="accent6" hlink="hlink" folHlink="folHlink"/>
  <p:sldLayoutIdLst>
    <p:sldLayoutId id="2147483707"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8A096E-762E-49A0-913C-5411BCFC426C}" type="datetimeFigureOut">
              <a:rPr lang="en-GB" smtClean="0"/>
              <a:t>29/07/2025</a:t>
            </a:fld>
            <a:endParaRPr lang="en-GB"/>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70E000-55EA-4074-AE21-3F437EB8CFCB}" type="slidenum">
              <a:rPr lang="en-GB" smtClean="0"/>
              <a:t>‹#›</a:t>
            </a:fld>
            <a:endParaRPr lang="en-GB"/>
          </a:p>
        </p:txBody>
      </p:sp>
      <p:pic>
        <p:nvPicPr>
          <p:cNvPr id="7" name="Picture 6"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4"/>
          <a:stretch>
            <a:fillRect/>
          </a:stretch>
        </p:blipFill>
        <p:spPr>
          <a:xfrm>
            <a:off x="-958" y="2381"/>
            <a:ext cx="12193916" cy="6881992"/>
          </a:xfrm>
          <a:prstGeom prst="rect">
            <a:avLst/>
          </a:prstGeom>
        </p:spPr>
      </p:pic>
      <p:pic>
        <p:nvPicPr>
          <p:cNvPr id="9" name="Picture 2" descr="https://attachments.office.net/owa/VictoriaGardner%40ncfe.org.uk/service.svc/s/GetAttachmentThumbnail?id=AAMkAGEzNDQyOWZiLTdmMzctNDJlNC1iNDJhLWFmMjRkNWZmM2IxMABGAAAAAAB%2FovZ9X%2BapQoSaej%2FSRocyBwAGuw0l4296QbB41AaHPcvLAAAAAAEMAAAGuw0l4296QbB41AaHPcvLAAAW%2FGt6AAABEgAQAOOdVRpuhp9NqNsv4DW5i7M%3D&amp;thumbnailType=2&amp;token=eyJhbGciOiJSUzI1NiIsImtpZCI6IjMwODE3OUNFNUY0QjUyRTc4QjJEQjg5NjZCQUY0RUNDMzcyN0FFRUUiLCJ0eXAiOiJKV1QiLCJ4NXQiOiJNSUY1emw5TFV1ZUxMYmlXYTY5T3pEY25ydTQifQ.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SwY6sB7UdNZkrCjaGwyrYLWZEepxC-SYIonNVjAmyi64iWhW1xJ5OD9QzNsCJWdKO2gTc-vcFHugO4p_IXfG5bX9wNpnWoOp1Z3_yqQWyJPIwA6tKCCKa0T_bwJ9E9iYEly7-Zzc1H8iR0ijYkaVM7ZPz2n68L0lP7wvAl73YdJ0g_ZTZccZl-fEr13nDm9e0UfhbuTv2ExJlViJK2wqen5h5PIWmcL8y_TPs0mhcPB45iH2tF4sb4I_J5NIUognt33Rx-gJaNNPJhI134WBpzKspyeV8j92yzdInKP_HLkmTD33dlvb9g3CV4iemE4UD0pUCNJvyTm9gh8oOhWNgQ&amp;X-OWA-CANARY=yYRhy0WxDEequJtM7Occl7CCOwYvPdkYpKx7Bztfu4zFqU0NsVY9SgR4Rvh570WS25fOcl_1GXc.&amp;owa=outlook.office.com&amp;scriptVer=20210621003.07&amp;animation=true"/>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648269" y="899788"/>
            <a:ext cx="1821598" cy="18216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userDrawn="1"/>
        </p:nvSpPr>
        <p:spPr>
          <a:xfrm>
            <a:off x="590550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D</a:t>
            </a:r>
          </a:p>
        </p:txBody>
      </p:sp>
      <p:sp>
        <p:nvSpPr>
          <p:cNvPr id="11" name="Rectangle 10"/>
          <p:cNvSpPr/>
          <p:nvPr userDrawn="1"/>
        </p:nvSpPr>
        <p:spPr>
          <a:xfrm>
            <a:off x="590550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B</a:t>
            </a:r>
          </a:p>
        </p:txBody>
      </p:sp>
      <p:sp>
        <p:nvSpPr>
          <p:cNvPr id="12" name="Rectangle 11"/>
          <p:cNvSpPr/>
          <p:nvPr userDrawn="1"/>
        </p:nvSpPr>
        <p:spPr>
          <a:xfrm>
            <a:off x="1162050" y="4705350"/>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tx1"/>
                </a:solidFill>
                <a:latin typeface="Verdana" panose="020B0604030504040204" pitchFamily="34" charset="0"/>
                <a:ea typeface="Verdana" panose="020B0604030504040204" pitchFamily="34" charset="0"/>
              </a:rPr>
              <a:t>C</a:t>
            </a:r>
          </a:p>
        </p:txBody>
      </p:sp>
      <p:sp>
        <p:nvSpPr>
          <p:cNvPr id="13" name="Rectangle 12"/>
          <p:cNvSpPr/>
          <p:nvPr userDrawn="1"/>
        </p:nvSpPr>
        <p:spPr>
          <a:xfrm>
            <a:off x="1162050" y="3443377"/>
            <a:ext cx="914400"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a:solidFill>
                  <a:schemeClr val="bg1">
                    <a:lumMod val="75000"/>
                  </a:schemeClr>
                </a:solidFill>
                <a:latin typeface="Verdana" panose="020B0604030504040204" pitchFamily="34" charset="0"/>
                <a:ea typeface="Verdana" panose="020B0604030504040204" pitchFamily="34" charset="0"/>
              </a:rPr>
              <a:t>A</a:t>
            </a:r>
          </a:p>
        </p:txBody>
      </p:sp>
    </p:spTree>
    <p:extLst>
      <p:ext uri="{BB962C8B-B14F-4D97-AF65-F5344CB8AC3E}">
        <p14:creationId xmlns:p14="http://schemas.microsoft.com/office/powerpoint/2010/main" val="3721329914"/>
      </p:ext>
    </p:extLst>
  </p:cSld>
  <p:clrMap bg1="lt1" tx1="dk1" bg2="lt2" tx2="dk2" accent1="accent1" accent2="accent2" accent3="accent3" accent4="accent4" accent5="accent5" accent6="accent6" hlink="hlink" folHlink="folHlink"/>
  <p:sldLayoutIdLst>
    <p:sldLayoutId id="2147483709" r:id="rId1"/>
    <p:sldLayoutId id="214748371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1.png"/><Relationship Id="rId4" Type="http://schemas.microsoft.com/office/2017/04/relationships/track" Target="../media/track1.vtt"/></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2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a:extLst>
              <a:ext uri="{FF2B5EF4-FFF2-40B4-BE49-F238E27FC236}">
                <a16:creationId xmlns:a16="http://schemas.microsoft.com/office/drawing/2014/main" id="{EAC99EAD-E0B9-4894-9670-CE44ACFFEE4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75558"/>
            <a:ext cx="12193916" cy="6881992"/>
          </a:xfrm>
          <a:prstGeom prst="rect">
            <a:avLst/>
          </a:prstGeom>
        </p:spPr>
      </p:pic>
      <p:sp>
        <p:nvSpPr>
          <p:cNvPr id="5" name="Title 4">
            <a:extLst>
              <a:ext uri="{FF2B5EF4-FFF2-40B4-BE49-F238E27FC236}">
                <a16:creationId xmlns:a16="http://schemas.microsoft.com/office/drawing/2014/main" id="{816DE08B-5D86-4B85-A8B3-9D3B86DE9452}"/>
              </a:ext>
            </a:extLst>
          </p:cNvPr>
          <p:cNvSpPr txBox="1">
            <a:spLocks noGrp="1"/>
          </p:cNvSpPr>
          <p:nvPr>
            <p:ph type="title" idx="4294967295"/>
          </p:nvPr>
        </p:nvSpPr>
        <p:spPr>
          <a:xfrm>
            <a:off x="873814" y="2111276"/>
            <a:ext cx="7323197" cy="230832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800" b="1" i="0" u="none" strike="noStrike" kern="1200" cap="none" spc="0" normalizeH="0" baseline="0" noProof="0">
                <a:ln>
                  <a:noFill/>
                </a:ln>
                <a:solidFill>
                  <a:schemeClr val="tx1"/>
                </a:solidFill>
                <a:effectLst/>
                <a:uLnTx/>
                <a:uFillTx/>
                <a:latin typeface="Verdana"/>
                <a:ea typeface="Verdana"/>
                <a:cs typeface="Verdana"/>
              </a:rPr>
              <a:t>Functional Skills Qualification in English</a:t>
            </a:r>
            <a:endParaRPr kumimoji="0" lang="en-US" sz="4800" b="1" i="0" u="none" strike="noStrike" kern="1200" cap="none" spc="0" normalizeH="0" baseline="0" noProof="0">
              <a:ln>
                <a:noFill/>
              </a:ln>
              <a:solidFill>
                <a:schemeClr val="tx1"/>
              </a:solidFill>
              <a:effectLst/>
              <a:uLnTx/>
              <a:uFillTx/>
              <a:latin typeface="Verdana"/>
              <a:ea typeface="Verdana"/>
              <a:cs typeface="Verdana"/>
            </a:endParaRPr>
          </a:p>
        </p:txBody>
      </p:sp>
      <p:sp>
        <p:nvSpPr>
          <p:cNvPr id="6" name="TextBox 5">
            <a:extLst>
              <a:ext uri="{FF2B5EF4-FFF2-40B4-BE49-F238E27FC236}">
                <a16:creationId xmlns:a16="http://schemas.microsoft.com/office/drawing/2014/main" id="{4F5DB323-0079-4141-A452-0739EF0009D4}"/>
              </a:ext>
            </a:extLst>
          </p:cNvPr>
          <p:cNvSpPr txBox="1"/>
          <p:nvPr/>
        </p:nvSpPr>
        <p:spPr>
          <a:xfrm>
            <a:off x="873814" y="4556816"/>
            <a:ext cx="7324784"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dirty="0">
                <a:solidFill>
                  <a:schemeClr val="bg1"/>
                </a:solidFill>
                <a:cs typeface="Calibri"/>
              </a:rPr>
              <a:t>L2.13 R</a:t>
            </a:r>
          </a:p>
        </p:txBody>
      </p:sp>
      <p:sp>
        <p:nvSpPr>
          <p:cNvPr id="8" name="TextBox 7">
            <a:extLst>
              <a:ext uri="{FF2B5EF4-FFF2-40B4-BE49-F238E27FC236}">
                <a16:creationId xmlns:a16="http://schemas.microsoft.com/office/drawing/2014/main" id="{4EDCF0B3-B0B3-9746-82FB-E4357B61BF69}"/>
              </a:ext>
            </a:extLst>
          </p:cNvPr>
          <p:cNvSpPr txBox="1"/>
          <p:nvPr/>
        </p:nvSpPr>
        <p:spPr>
          <a:xfrm>
            <a:off x="555133" y="5631625"/>
            <a:ext cx="7641085"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000" dirty="0"/>
              <a:t>Identify implicit and inferred meaning </a:t>
            </a:r>
            <a:endParaRPr lang="en-US" sz="2000" dirty="0">
              <a:solidFill>
                <a:srgbClr val="333333"/>
              </a:solidFill>
              <a:latin typeface="Arial"/>
              <a:cs typeface="Arial"/>
            </a:endParaRPr>
          </a:p>
        </p:txBody>
      </p:sp>
      <p:sp>
        <p:nvSpPr>
          <p:cNvPr id="7" name="TextBox 6">
            <a:extLst>
              <a:ext uri="{FF2B5EF4-FFF2-40B4-BE49-F238E27FC236}">
                <a16:creationId xmlns:a16="http://schemas.microsoft.com/office/drawing/2014/main" id="{59C9D7F2-EE90-4DEB-B9F7-2559E305101A}"/>
              </a:ext>
            </a:extLst>
          </p:cNvPr>
          <p:cNvSpPr txBox="1"/>
          <p:nvPr/>
        </p:nvSpPr>
        <p:spPr>
          <a:xfrm>
            <a:off x="555133" y="6210642"/>
            <a:ext cx="331829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000" dirty="0">
                <a:latin typeface="Arial"/>
                <a:cs typeface="Arial"/>
              </a:rPr>
              <a:t>Session 14</a:t>
            </a:r>
            <a:endParaRPr lang="en-US" sz="2000" dirty="0">
              <a:latin typeface="Arial"/>
              <a:cs typeface="Arial"/>
            </a:endParaRPr>
          </a:p>
        </p:txBody>
      </p:sp>
    </p:spTree>
    <p:extLst>
      <p:ext uri="{BB962C8B-B14F-4D97-AF65-F5344CB8AC3E}">
        <p14:creationId xmlns:p14="http://schemas.microsoft.com/office/powerpoint/2010/main" val="40136271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89938DE-A459-1832-FD3B-6FE4A26D01FB}"/>
              </a:ext>
            </a:extLst>
          </p:cNvPr>
          <p:cNvSpPr txBox="1"/>
          <p:nvPr/>
        </p:nvSpPr>
        <p:spPr>
          <a:xfrm>
            <a:off x="733425" y="2313125"/>
            <a:ext cx="8677275" cy="3785652"/>
          </a:xfrm>
          <a:prstGeom prst="rect">
            <a:avLst/>
          </a:prstGeom>
          <a:noFill/>
        </p:spPr>
        <p:txBody>
          <a:bodyPr wrap="square">
            <a:spAutoFit/>
          </a:bodyPr>
          <a:lstStyle/>
          <a:p>
            <a:r>
              <a:rPr lang="en-GB" sz="2400" b="1" dirty="0">
                <a:latin typeface="Arial" panose="020B0604020202020204" pitchFamily="34" charset="0"/>
                <a:cs typeface="Arial" panose="020B0604020202020204" pitchFamily="34" charset="0"/>
              </a:rPr>
              <a:t>Irony</a:t>
            </a:r>
            <a:r>
              <a:rPr lang="en-GB" sz="2400" dirty="0">
                <a:latin typeface="Arial" panose="020B0604020202020204" pitchFamily="34" charset="0"/>
                <a:cs typeface="Arial" panose="020B0604020202020204" pitchFamily="34" charset="0"/>
              </a:rPr>
              <a:t> is a language device that uses implicit meaning as it says one thing when the </a:t>
            </a:r>
            <a:r>
              <a:rPr lang="en-GB" sz="2400" b="1" dirty="0">
                <a:latin typeface="Arial" panose="020B0604020202020204" pitchFamily="34" charset="0"/>
                <a:cs typeface="Arial" panose="020B0604020202020204" pitchFamily="34" charset="0"/>
              </a:rPr>
              <a:t>opposite is meant</a:t>
            </a:r>
            <a:r>
              <a:rPr lang="en-GB" sz="2400" dirty="0">
                <a:latin typeface="Arial" panose="020B0604020202020204" pitchFamily="34" charset="0"/>
                <a:cs typeface="Arial" panose="020B0604020202020204" pitchFamily="34" charset="0"/>
              </a:rPr>
              <a:t>.</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Look at this conversation. Li uses irony to imply meaning:</a:t>
            </a:r>
          </a:p>
          <a:p>
            <a:endParaRPr lang="en-GB" sz="2400" dirty="0">
              <a:latin typeface="Arial" panose="020B0604020202020204" pitchFamily="34" charset="0"/>
              <a:cs typeface="Arial" panose="020B0604020202020204" pitchFamily="34" charset="0"/>
            </a:endParaRPr>
          </a:p>
          <a:p>
            <a:r>
              <a:rPr lang="en-GB" sz="2400" b="1" dirty="0">
                <a:latin typeface="Arial" panose="020B0604020202020204" pitchFamily="34" charset="0"/>
                <a:cs typeface="Arial" panose="020B0604020202020204" pitchFamily="34" charset="0"/>
              </a:rPr>
              <a:t>Li: ‘I see you have lots of clean dishes.’</a:t>
            </a:r>
          </a:p>
          <a:p>
            <a:r>
              <a:rPr lang="en-GB" sz="2400" dirty="0">
                <a:latin typeface="Arial" panose="020B0604020202020204" pitchFamily="34" charset="0"/>
                <a:cs typeface="Arial" panose="020B0604020202020204" pitchFamily="34" charset="0"/>
              </a:rPr>
              <a:t>Li is </a:t>
            </a:r>
            <a:r>
              <a:rPr lang="en-GB" sz="2400" b="1" dirty="0">
                <a:latin typeface="Arial" panose="020B0604020202020204" pitchFamily="34" charset="0"/>
                <a:cs typeface="Arial" panose="020B0604020202020204" pitchFamily="34" charset="0"/>
              </a:rPr>
              <a:t>implying</a:t>
            </a:r>
            <a:r>
              <a:rPr lang="en-GB" sz="2400" dirty="0">
                <a:latin typeface="Arial" panose="020B0604020202020204" pitchFamily="34" charset="0"/>
                <a:cs typeface="Arial" panose="020B0604020202020204" pitchFamily="34" charset="0"/>
              </a:rPr>
              <a:t> Lucas should wash his dishes.</a:t>
            </a:r>
          </a:p>
          <a:p>
            <a:endParaRPr lang="en-GB" sz="2400" dirty="0">
              <a:latin typeface="Arial" panose="020B0604020202020204" pitchFamily="34" charset="0"/>
              <a:cs typeface="Arial" panose="020B0604020202020204" pitchFamily="34" charset="0"/>
            </a:endParaRPr>
          </a:p>
          <a:p>
            <a:r>
              <a:rPr lang="en-GB" sz="2400" b="1" dirty="0">
                <a:latin typeface="Arial" panose="020B0604020202020204" pitchFamily="34" charset="0"/>
                <a:cs typeface="Arial" panose="020B0604020202020204" pitchFamily="34" charset="0"/>
              </a:rPr>
              <a:t>Lucas: ‘Are you saying I haven’t washed-up?’</a:t>
            </a:r>
          </a:p>
          <a:p>
            <a:r>
              <a:rPr lang="en-GB" sz="2400" dirty="0">
                <a:latin typeface="Arial" panose="020B0604020202020204" pitchFamily="34" charset="0"/>
                <a:cs typeface="Arial" panose="020B0604020202020204" pitchFamily="34" charset="0"/>
              </a:rPr>
              <a:t>Lucas has </a:t>
            </a:r>
            <a:r>
              <a:rPr lang="en-GB" sz="2400" b="1" dirty="0">
                <a:latin typeface="Arial" panose="020B0604020202020204" pitchFamily="34" charset="0"/>
                <a:cs typeface="Arial" panose="020B0604020202020204" pitchFamily="34" charset="0"/>
              </a:rPr>
              <a:t>inferred </a:t>
            </a:r>
            <a:r>
              <a:rPr lang="en-GB" sz="2400" dirty="0">
                <a:latin typeface="Arial" panose="020B0604020202020204" pitchFamily="34" charset="0"/>
                <a:cs typeface="Arial" panose="020B0604020202020204" pitchFamily="34" charset="0"/>
              </a:rPr>
              <a:t>that Li thinks he needs to wash-up.</a:t>
            </a:r>
          </a:p>
        </p:txBody>
      </p:sp>
      <p:sp>
        <p:nvSpPr>
          <p:cNvPr id="2" name="Title 1">
            <a:extLst>
              <a:ext uri="{FF2B5EF4-FFF2-40B4-BE49-F238E27FC236}">
                <a16:creationId xmlns:a16="http://schemas.microsoft.com/office/drawing/2014/main" id="{FC6574FB-3192-73BA-DC96-38532D00AC5A}"/>
              </a:ext>
            </a:extLst>
          </p:cNvPr>
          <p:cNvSpPr txBox="1">
            <a:spLocks noGrp="1"/>
          </p:cNvSpPr>
          <p:nvPr>
            <p:ph type="title" idx="4294967295"/>
          </p:nvPr>
        </p:nvSpPr>
        <p:spPr>
          <a:xfrm>
            <a:off x="733425" y="1262200"/>
            <a:ext cx="7640638" cy="70802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chemeClr val="tx1"/>
                </a:solidFill>
                <a:effectLst/>
                <a:uLnTx/>
                <a:uFillTx/>
                <a:latin typeface="+mn-lt"/>
                <a:ea typeface="+mn-ea"/>
                <a:cs typeface="+mn-cs"/>
              </a:rPr>
              <a:t>Implicit meaning and inference – </a:t>
            </a:r>
            <a:r>
              <a:rPr lang="en-GB" sz="3200" b="1" dirty="0" err="1">
                <a:latin typeface="+mn-lt"/>
                <a:ea typeface="+mn-ea"/>
                <a:cs typeface="+mn-cs"/>
              </a:rPr>
              <a:t>i</a:t>
            </a:r>
            <a:r>
              <a:rPr kumimoji="0" lang="en-GB" sz="3200" b="1" i="0" u="none" strike="noStrike" kern="1200" cap="none" spc="0" normalizeH="0" baseline="0" noProof="0" dirty="0" err="1">
                <a:ln>
                  <a:noFill/>
                </a:ln>
                <a:solidFill>
                  <a:schemeClr val="tx1"/>
                </a:solidFill>
                <a:effectLst/>
                <a:uLnTx/>
                <a:uFillTx/>
                <a:latin typeface="+mn-lt"/>
                <a:ea typeface="+mn-ea"/>
                <a:cs typeface="+mn-cs"/>
              </a:rPr>
              <a:t>rony</a:t>
            </a:r>
            <a:endParaRPr kumimoji="0" lang="en-GB" sz="3200" b="1" i="0" u="none" strike="noStrike" kern="1200" cap="none" spc="0" normalizeH="0" baseline="0" noProof="0" dirty="0">
              <a:ln>
                <a:noFill/>
              </a:ln>
              <a:solidFill>
                <a:schemeClr val="tx1"/>
              </a:solidFill>
              <a:effectLst/>
              <a:uLnTx/>
              <a:uFillTx/>
              <a:latin typeface="+mn-lt"/>
              <a:ea typeface="+mn-ea"/>
              <a:cs typeface="+mn-cs"/>
            </a:endParaRPr>
          </a:p>
        </p:txBody>
      </p:sp>
      <p:sp>
        <p:nvSpPr>
          <p:cNvPr id="3" name="TextBox 2">
            <a:extLst>
              <a:ext uri="{FF2B5EF4-FFF2-40B4-BE49-F238E27FC236}">
                <a16:creationId xmlns:a16="http://schemas.microsoft.com/office/drawing/2014/main" id="{79DC2118-E78F-36E0-8C14-9DFE5BA8FBE4}"/>
              </a:ext>
            </a:extLst>
          </p:cNvPr>
          <p:cNvSpPr txBox="1"/>
          <p:nvPr/>
        </p:nvSpPr>
        <p:spPr>
          <a:xfrm>
            <a:off x="8980371" y="4205951"/>
            <a:ext cx="2868328" cy="2308324"/>
          </a:xfrm>
          <a:prstGeom prst="rect">
            <a:avLst/>
          </a:prstGeom>
          <a:solidFill>
            <a:srgbClr val="72F9D7"/>
          </a:solidFill>
        </p:spPr>
        <p:txBody>
          <a:bodyPr wrap="square" rtlCol="0">
            <a:spAutoFit/>
          </a:bodyPr>
          <a:lstStyle/>
          <a:p>
            <a:r>
              <a:rPr lang="en-GB" sz="2400"/>
              <a:t>What do you think Li is implying?</a:t>
            </a:r>
          </a:p>
          <a:p>
            <a:endParaRPr lang="en-GB" sz="2400"/>
          </a:p>
          <a:p>
            <a:r>
              <a:rPr lang="en-GB" sz="2400"/>
              <a:t>What does Lucas infer from Li’s statement?</a:t>
            </a:r>
          </a:p>
        </p:txBody>
      </p:sp>
    </p:spTree>
    <p:extLst>
      <p:ext uri="{BB962C8B-B14F-4D97-AF65-F5344CB8AC3E}">
        <p14:creationId xmlns:p14="http://schemas.microsoft.com/office/powerpoint/2010/main" val="260684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23420-3FA5-502E-1553-13769549D540}"/>
              </a:ext>
            </a:extLst>
          </p:cNvPr>
          <p:cNvSpPr>
            <a:spLocks noGrp="1"/>
          </p:cNvSpPr>
          <p:nvPr>
            <p:ph type="title"/>
          </p:nvPr>
        </p:nvSpPr>
        <p:spPr>
          <a:xfrm>
            <a:off x="728993" y="1386164"/>
            <a:ext cx="1378104" cy="707886"/>
          </a:xfrm>
        </p:spPr>
        <p:txBody>
          <a:bodyPr/>
          <a:lstStyle/>
          <a:p>
            <a:r>
              <a:rPr lang="en-GB"/>
              <a:t>Video</a:t>
            </a:r>
          </a:p>
        </p:txBody>
      </p:sp>
      <p:pic>
        <p:nvPicPr>
          <p:cNvPr id="4" name="Implicit_L2v2">
            <a:hlinkClick r:id="" action="ppaction://media"/>
            <a:extLst>
              <a:ext uri="{FF2B5EF4-FFF2-40B4-BE49-F238E27FC236}">
                <a16:creationId xmlns:a16="http://schemas.microsoft.com/office/drawing/2014/main" id="{6C0B0F2F-03D1-AB17-085E-62E2A7397C5E}"/>
              </a:ext>
            </a:extLst>
          </p:cNvPr>
          <p:cNvPicPr>
            <a:picLocks noChangeAspect="1"/>
          </p:cNvPicPr>
          <p:nvPr>
            <a:videoFile r:link="rId2"/>
            <p:extLst>
              <p:ext uri="{DAA4B4D4-6D71-4841-9C94-3DE7FCFB9230}">
                <p14:media xmlns:p14="http://schemas.microsoft.com/office/powerpoint/2010/main" r:embed="rId1">
                  <p14:extLst>
                    <p:ext uri="{3AFAAA56-56D3-431D-BCD4-E75A35582382}">
                      <p173:tracksInfo xmlns:p173="http://schemas.microsoft.com/office/powerpoint/2017/3/main" displayLoc="media">
                        <p173:trackLst>
                          <p173:track id="{A35A0FF8-73B0-4AAE-8C2C-7E91190E6B19}" label="L2.13_Implicit_meaning" lang="" r:embed="rId4"/>
                        </p173:trackLst>
                      </p173:tracksInfo>
                    </p:ext>
                  </p14:extLst>
                </p14:media>
              </p:ext>
            </p:extLst>
          </p:nvPr>
        </p:nvPicPr>
        <p:blipFill>
          <a:blip r:embed="rId5"/>
          <a:stretch>
            <a:fillRect/>
          </a:stretch>
        </p:blipFill>
        <p:spPr>
          <a:xfrm>
            <a:off x="2317730" y="723586"/>
            <a:ext cx="9145277" cy="5144218"/>
          </a:xfrm>
          <a:prstGeom prst="rect">
            <a:avLst/>
          </a:prstGeom>
        </p:spPr>
      </p:pic>
    </p:spTree>
    <p:extLst>
      <p:ext uri="{BB962C8B-B14F-4D97-AF65-F5344CB8AC3E}">
        <p14:creationId xmlns:p14="http://schemas.microsoft.com/office/powerpoint/2010/main" val="2422325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515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9C1B9D-9A28-BDC4-B2CF-FB7C00633D85}"/>
              </a:ext>
            </a:extLst>
          </p:cNvPr>
          <p:cNvSpPr>
            <a:spLocks noGrp="1"/>
          </p:cNvSpPr>
          <p:nvPr>
            <p:ph type="title"/>
          </p:nvPr>
        </p:nvSpPr>
        <p:spPr>
          <a:prstGeom prst="rect">
            <a:avLst/>
          </a:prstGeom>
        </p:spPr>
        <p:txBody>
          <a:bodyPr lIns="91440" tIns="45720" rIns="91440" bIns="45720" anchor="t"/>
          <a:lstStyle/>
          <a:p>
            <a:r>
              <a:rPr lang="en-GB" sz="3200" b="1">
                <a:latin typeface="+mj-lt"/>
                <a:ea typeface="Verdana"/>
              </a:rPr>
              <a:t>Activity</a:t>
            </a:r>
            <a:r>
              <a:rPr lang="en-GB">
                <a:ea typeface="Verdana"/>
              </a:rPr>
              <a:t> 1</a:t>
            </a:r>
            <a:endParaRPr lang="en-GB" sz="3200" b="1">
              <a:latin typeface="+mj-lt"/>
            </a:endParaRPr>
          </a:p>
        </p:txBody>
      </p:sp>
      <p:sp>
        <p:nvSpPr>
          <p:cNvPr id="3" name="TextBox 2">
            <a:extLst>
              <a:ext uri="{FF2B5EF4-FFF2-40B4-BE49-F238E27FC236}">
                <a16:creationId xmlns:a16="http://schemas.microsoft.com/office/drawing/2014/main" id="{85373CAC-D834-EE0D-A1CD-712AE74B43BF}"/>
              </a:ext>
            </a:extLst>
          </p:cNvPr>
          <p:cNvSpPr txBox="1"/>
          <p:nvPr/>
        </p:nvSpPr>
        <p:spPr>
          <a:xfrm>
            <a:off x="668606" y="2283278"/>
            <a:ext cx="7813696" cy="1200329"/>
          </a:xfrm>
          <a:prstGeom prst="rect">
            <a:avLst/>
          </a:prstGeom>
          <a:noFill/>
        </p:spPr>
        <p:txBody>
          <a:bodyPr wrap="square" lIns="91440" tIns="45720" rIns="91440" bIns="45720" rtlCol="0" anchor="t">
            <a:spAutoFit/>
          </a:bodyPr>
          <a:lstStyle/>
          <a:p>
            <a:r>
              <a:rPr lang="en-GB" sz="2400">
                <a:ea typeface="+mn-lt"/>
                <a:cs typeface="+mn-lt"/>
              </a:rPr>
              <a:t>Now complete the activity worksheet on inference versus implied meaning and implicit and explicit information.</a:t>
            </a:r>
            <a:endParaRPr lang="en-US">
              <a:cs typeface="Arial"/>
            </a:endParaRPr>
          </a:p>
        </p:txBody>
      </p:sp>
      <p:sp>
        <p:nvSpPr>
          <p:cNvPr id="4" name="TextBox 3">
            <a:extLst>
              <a:ext uri="{FF2B5EF4-FFF2-40B4-BE49-F238E27FC236}">
                <a16:creationId xmlns:a16="http://schemas.microsoft.com/office/drawing/2014/main" id="{76B5C648-32F0-4D94-1A8A-34978AF52DED}"/>
              </a:ext>
            </a:extLst>
          </p:cNvPr>
          <p:cNvSpPr txBox="1"/>
          <p:nvPr/>
        </p:nvSpPr>
        <p:spPr>
          <a:xfrm>
            <a:off x="10025742" y="2775857"/>
            <a:ext cx="1338943" cy="1015663"/>
          </a:xfrm>
          <a:prstGeom prst="rect">
            <a:avLst/>
          </a:prstGeom>
          <a:noFill/>
        </p:spPr>
        <p:txBody>
          <a:bodyPr wrap="square" lIns="91440" tIns="45720" rIns="91440" bIns="45720" rtlCol="0" anchor="t">
            <a:spAutoFit/>
          </a:bodyPr>
          <a:lstStyle/>
          <a:p>
            <a:pPr algn="ctr"/>
            <a:r>
              <a:rPr lang="en-GB" sz="4000" b="1" dirty="0">
                <a:latin typeface="Arial"/>
                <a:cs typeface="Arial"/>
              </a:rPr>
              <a:t>10 </a:t>
            </a:r>
            <a:r>
              <a:rPr lang="en-GB" sz="2000" dirty="0">
                <a:latin typeface="Arial"/>
                <a:cs typeface="Arial"/>
              </a:rPr>
              <a:t>minutes</a:t>
            </a:r>
            <a:endParaRPr lang="en-GB" sz="4000" dirty="0">
              <a:latin typeface="Arial"/>
              <a:cs typeface="Arial"/>
            </a:endParaRPr>
          </a:p>
        </p:txBody>
      </p:sp>
    </p:spTree>
    <p:extLst>
      <p:ext uri="{BB962C8B-B14F-4D97-AF65-F5344CB8AC3E}">
        <p14:creationId xmlns:p14="http://schemas.microsoft.com/office/powerpoint/2010/main" val="38652884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66958D-B6F5-4603-8DB5-F0B01FCAF2C8}"/>
              </a:ext>
            </a:extLst>
          </p:cNvPr>
          <p:cNvSpPr>
            <a:spLocks noGrp="1"/>
          </p:cNvSpPr>
          <p:nvPr>
            <p:ph type="title"/>
          </p:nvPr>
        </p:nvSpPr>
        <p:spPr>
          <a:prstGeom prst="rect">
            <a:avLst/>
          </a:prstGeom>
        </p:spPr>
        <p:txBody>
          <a:bodyPr/>
          <a:lstStyle/>
          <a:p>
            <a:r>
              <a:rPr lang="en-US" sz="3200" b="1">
                <a:latin typeface="+mj-lt"/>
              </a:rPr>
              <a:t>Recap – definitions</a:t>
            </a:r>
            <a:endParaRPr lang="en-GB" sz="3200" b="1">
              <a:latin typeface="+mj-lt"/>
            </a:endParaRPr>
          </a:p>
        </p:txBody>
      </p:sp>
      <p:sp>
        <p:nvSpPr>
          <p:cNvPr id="3" name="Content Placeholder 2">
            <a:extLst>
              <a:ext uri="{FF2B5EF4-FFF2-40B4-BE49-F238E27FC236}">
                <a16:creationId xmlns:a16="http://schemas.microsoft.com/office/drawing/2014/main" id="{2C0CAB49-9E77-4312-887E-6D3C2EB0FC8D}"/>
              </a:ext>
            </a:extLst>
          </p:cNvPr>
          <p:cNvSpPr>
            <a:spLocks noGrp="1"/>
          </p:cNvSpPr>
          <p:nvPr>
            <p:ph sz="quarter" idx="10"/>
          </p:nvPr>
        </p:nvSpPr>
        <p:spPr>
          <a:xfrm>
            <a:off x="669055" y="2236878"/>
            <a:ext cx="7640637" cy="3924300"/>
          </a:xfrm>
          <a:prstGeom prst="rect">
            <a:avLst/>
          </a:prstGeom>
        </p:spPr>
        <p:txBody>
          <a:bodyPr/>
          <a:lstStyle/>
          <a:p>
            <a:pPr marL="0" indent="0">
              <a:buNone/>
            </a:pPr>
            <a:r>
              <a:rPr lang="en-GB" sz="2000">
                <a:latin typeface="Arial" panose="020B0604020202020204" pitchFamily="34" charset="0"/>
                <a:cs typeface="Arial" panose="020B0604020202020204" pitchFamily="34" charset="0"/>
              </a:rPr>
              <a:t>Match the definitions</a:t>
            </a:r>
          </a:p>
        </p:txBody>
      </p:sp>
      <p:graphicFrame>
        <p:nvGraphicFramePr>
          <p:cNvPr id="4" name="Table 3">
            <a:extLst>
              <a:ext uri="{FF2B5EF4-FFF2-40B4-BE49-F238E27FC236}">
                <a16:creationId xmlns:a16="http://schemas.microsoft.com/office/drawing/2014/main" id="{C254C890-BFB5-4A08-84F0-7C63BF6C3905}"/>
              </a:ext>
            </a:extLst>
          </p:cNvPr>
          <p:cNvGraphicFramePr>
            <a:graphicFrameLocks noGrp="1"/>
          </p:cNvGraphicFramePr>
          <p:nvPr/>
        </p:nvGraphicFramePr>
        <p:xfrm>
          <a:off x="668338" y="3448209"/>
          <a:ext cx="3143151" cy="1972279"/>
        </p:xfrm>
        <a:graphic>
          <a:graphicData uri="http://schemas.openxmlformats.org/drawingml/2006/table">
            <a:tbl>
              <a:tblPr firstRow="1" bandRow="1">
                <a:tableStyleId>{5C22544A-7EE6-4342-B048-85BDC9FD1C3A}</a:tableStyleId>
              </a:tblPr>
              <a:tblGrid>
                <a:gridCol w="3143151">
                  <a:extLst>
                    <a:ext uri="{9D8B030D-6E8A-4147-A177-3AD203B41FA5}">
                      <a16:colId xmlns:a16="http://schemas.microsoft.com/office/drawing/2014/main" val="895452245"/>
                    </a:ext>
                  </a:extLst>
                </a:gridCol>
              </a:tblGrid>
              <a:tr h="320903">
                <a:tc>
                  <a:txBody>
                    <a:bodyPr/>
                    <a:lstStyle/>
                    <a:p>
                      <a:r>
                        <a:rPr lang="en-GB" sz="2000">
                          <a:solidFill>
                            <a:schemeClr val="tx1"/>
                          </a:solidFill>
                          <a:latin typeface="Arial" panose="020B0604020202020204" pitchFamily="34" charset="0"/>
                          <a:cs typeface="Arial" panose="020B0604020202020204" pitchFamily="34" charset="0"/>
                        </a:rPr>
                        <a:t>Feature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098FA"/>
                    </a:solidFill>
                  </a:tcPr>
                </a:tc>
                <a:extLst>
                  <a:ext uri="{0D108BD9-81ED-4DB2-BD59-A6C34878D82A}">
                    <a16:rowId xmlns:a16="http://schemas.microsoft.com/office/drawing/2014/main" val="315941870"/>
                  </a:ext>
                </a:extLst>
              </a:tr>
              <a:tr h="471073">
                <a:tc>
                  <a:txBody>
                    <a:bodyPr/>
                    <a:lstStyle/>
                    <a:p>
                      <a:r>
                        <a:rPr lang="en-GB" sz="2000">
                          <a:latin typeface="Arial"/>
                          <a:cs typeface="Arial"/>
                        </a:rPr>
                        <a:t>Inference</a:t>
                      </a:r>
                      <a:br>
                        <a:rPr lang="en-GB" sz="2000">
                          <a:latin typeface="Arial"/>
                          <a:cs typeface="Arial"/>
                        </a:rPr>
                      </a:br>
                      <a:endParaRPr lang="en-GB" sz="2000">
                        <a:latin typeface="Arial"/>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773941"/>
                  </a:ext>
                </a:extLst>
              </a:tr>
              <a:tr h="367990">
                <a:tc>
                  <a:txBody>
                    <a:bodyPr/>
                    <a:lstStyle/>
                    <a:p>
                      <a:pPr lvl="0">
                        <a:buNone/>
                      </a:pPr>
                      <a:r>
                        <a:rPr lang="en-GB" sz="2000" b="0" i="0" u="none" strike="noStrike" noProof="0">
                          <a:latin typeface="Arial"/>
                        </a:rPr>
                        <a:t>Explicit meaning</a:t>
                      </a:r>
                      <a:endParaRPr lang="en-GB" sz="2000">
                        <a:latin typeface="Arial"/>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29007137"/>
                  </a:ext>
                </a:extLst>
              </a:tr>
              <a:tr h="478759">
                <a:tc>
                  <a:txBody>
                    <a:bodyPr/>
                    <a:lstStyle/>
                    <a:p>
                      <a:r>
                        <a:rPr lang="en-GB" sz="2000">
                          <a:latin typeface="Arial" panose="020B0604020202020204" pitchFamily="34" charset="0"/>
                          <a:cs typeface="Arial" panose="020B0604020202020204" pitchFamily="34" charset="0"/>
                        </a:rPr>
                        <a:t>Implicit (implied)</a:t>
                      </a:r>
                      <a:r>
                        <a:rPr lang="en-GB" sz="2000" baseline="0">
                          <a:latin typeface="Arial" panose="020B0604020202020204" pitchFamily="34" charset="0"/>
                          <a:cs typeface="Arial" panose="020B0604020202020204" pitchFamily="34" charset="0"/>
                        </a:rPr>
                        <a:t> meaning</a:t>
                      </a:r>
                      <a:endParaRPr lang="en-GB" sz="20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64401062"/>
                  </a:ext>
                </a:extLst>
              </a:tr>
            </a:tbl>
          </a:graphicData>
        </a:graphic>
      </p:graphicFrame>
      <p:graphicFrame>
        <p:nvGraphicFramePr>
          <p:cNvPr id="5" name="Table 4">
            <a:extLst>
              <a:ext uri="{FF2B5EF4-FFF2-40B4-BE49-F238E27FC236}">
                <a16:creationId xmlns:a16="http://schemas.microsoft.com/office/drawing/2014/main" id="{A9AF6CD2-F516-4E24-BCC5-BA331FB00B32}"/>
              </a:ext>
            </a:extLst>
          </p:cNvPr>
          <p:cNvGraphicFramePr>
            <a:graphicFrameLocks noGrp="1"/>
          </p:cNvGraphicFramePr>
          <p:nvPr/>
        </p:nvGraphicFramePr>
        <p:xfrm>
          <a:off x="5323113" y="3445765"/>
          <a:ext cx="5921829" cy="2022417"/>
        </p:xfrm>
        <a:graphic>
          <a:graphicData uri="http://schemas.openxmlformats.org/drawingml/2006/table">
            <a:tbl>
              <a:tblPr firstRow="1" bandRow="1">
                <a:tableStyleId>{5C22544A-7EE6-4342-B048-85BDC9FD1C3A}</a:tableStyleId>
              </a:tblPr>
              <a:tblGrid>
                <a:gridCol w="5921829">
                  <a:extLst>
                    <a:ext uri="{9D8B030D-6E8A-4147-A177-3AD203B41FA5}">
                      <a16:colId xmlns:a16="http://schemas.microsoft.com/office/drawing/2014/main" val="609429037"/>
                    </a:ext>
                  </a:extLst>
                </a:gridCol>
              </a:tblGrid>
              <a:tr h="298291">
                <a:tc>
                  <a:txBody>
                    <a:bodyPr/>
                    <a:lstStyle/>
                    <a:p>
                      <a:r>
                        <a:rPr lang="en-GB" sz="2000">
                          <a:solidFill>
                            <a:schemeClr val="tx1"/>
                          </a:solidFill>
                          <a:latin typeface="Arial" panose="020B0604020202020204" pitchFamily="34" charset="0"/>
                          <a:cs typeface="Arial" panose="020B0604020202020204" pitchFamily="34" charset="0"/>
                        </a:rPr>
                        <a:t>Definition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098FA"/>
                    </a:solidFill>
                  </a:tcPr>
                </a:tc>
                <a:extLst>
                  <a:ext uri="{0D108BD9-81ED-4DB2-BD59-A6C34878D82A}">
                    <a16:rowId xmlns:a16="http://schemas.microsoft.com/office/drawing/2014/main" val="1954754180"/>
                  </a:ext>
                </a:extLst>
              </a:tr>
              <a:tr h="407724">
                <a:tc>
                  <a:txBody>
                    <a:bodyPr/>
                    <a:lstStyle/>
                    <a:p>
                      <a:r>
                        <a:rPr lang="en-GB" sz="2000">
                          <a:latin typeface="Arial" panose="020B0604020202020204" pitchFamily="34" charset="0"/>
                          <a:cs typeface="Arial" panose="020B0604020202020204" pitchFamily="34" charset="0"/>
                        </a:rPr>
                        <a:t>What is implied or hinted at, not what is directly</a:t>
                      </a:r>
                      <a:r>
                        <a:rPr lang="en-GB" sz="2000" baseline="0">
                          <a:latin typeface="Arial" panose="020B0604020202020204" pitchFamily="34" charset="0"/>
                          <a:cs typeface="Arial" panose="020B0604020202020204" pitchFamily="34" charset="0"/>
                        </a:rPr>
                        <a:t> stated.</a:t>
                      </a:r>
                      <a:endParaRPr lang="en-GB" sz="20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27548112"/>
                  </a:ext>
                </a:extLst>
              </a:tr>
              <a:tr h="415557">
                <a:tc>
                  <a:txBody>
                    <a:bodyPr/>
                    <a:lstStyle/>
                    <a:p>
                      <a:r>
                        <a:rPr lang="en-GB" sz="2000">
                          <a:latin typeface="Arial"/>
                          <a:cs typeface="Arial"/>
                        </a:rPr>
                        <a:t>A conclusion reached by the reader of the text.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5606133"/>
                  </a:ext>
                </a:extLst>
              </a:tr>
              <a:tr h="509580">
                <a:tc>
                  <a:txBody>
                    <a:bodyPr/>
                    <a:lstStyle/>
                    <a:p>
                      <a:r>
                        <a:rPr lang="en-GB" sz="2000">
                          <a:latin typeface="Arial"/>
                          <a:cs typeface="Arial"/>
                        </a:rPr>
                        <a:t>What is directly stated, leaving no confusion.</a:t>
                      </a:r>
                      <a:endParaRPr lang="en-GB" sz="20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2439897"/>
                  </a:ext>
                </a:extLst>
              </a:tr>
            </a:tbl>
          </a:graphicData>
        </a:graphic>
      </p:graphicFrame>
      <p:cxnSp>
        <p:nvCxnSpPr>
          <p:cNvPr id="7" name="Straight Arrow Connector 6"/>
          <p:cNvCxnSpPr/>
          <p:nvPr/>
        </p:nvCxnSpPr>
        <p:spPr>
          <a:xfrm>
            <a:off x="3811489" y="4739951"/>
            <a:ext cx="1511624" cy="457200"/>
          </a:xfrm>
          <a:prstGeom prst="straightConnector1">
            <a:avLst/>
          </a:prstGeom>
          <a:ln w="57150">
            <a:solidFill>
              <a:srgbClr val="6F61DB"/>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3811489" y="4115304"/>
            <a:ext cx="1511624" cy="624647"/>
          </a:xfrm>
          <a:prstGeom prst="straightConnector1">
            <a:avLst/>
          </a:prstGeom>
          <a:ln w="57150">
            <a:solidFill>
              <a:srgbClr val="6F61DB"/>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3811489" y="4199028"/>
            <a:ext cx="1511624" cy="979418"/>
          </a:xfrm>
          <a:prstGeom prst="straightConnector1">
            <a:avLst/>
          </a:prstGeom>
          <a:ln w="57150">
            <a:solidFill>
              <a:srgbClr val="6F61DB"/>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9656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682FC9-9396-42A8-905B-7C427AD8A399}"/>
              </a:ext>
            </a:extLst>
          </p:cNvPr>
          <p:cNvSpPr>
            <a:spLocks noGrp="1"/>
          </p:cNvSpPr>
          <p:nvPr>
            <p:ph type="title"/>
          </p:nvPr>
        </p:nvSpPr>
        <p:spPr/>
        <p:txBody>
          <a:bodyPr/>
          <a:lstStyle/>
          <a:p>
            <a:r>
              <a:rPr lang="en-GB" sz="3200">
                <a:latin typeface="+mj-lt"/>
              </a:rPr>
              <a:t>Implicit or explicit meaning – task</a:t>
            </a:r>
          </a:p>
        </p:txBody>
      </p:sp>
      <p:graphicFrame>
        <p:nvGraphicFramePr>
          <p:cNvPr id="4" name="Table 3">
            <a:extLst>
              <a:ext uri="{FF2B5EF4-FFF2-40B4-BE49-F238E27FC236}">
                <a16:creationId xmlns:a16="http://schemas.microsoft.com/office/drawing/2014/main" id="{0BF6B640-4BD8-4368-8288-2825AF7E417D}"/>
              </a:ext>
            </a:extLst>
          </p:cNvPr>
          <p:cNvGraphicFramePr>
            <a:graphicFrameLocks noGrp="1"/>
          </p:cNvGraphicFramePr>
          <p:nvPr>
            <p:extLst>
              <p:ext uri="{D42A27DB-BD31-4B8C-83A1-F6EECF244321}">
                <p14:modId xmlns:p14="http://schemas.microsoft.com/office/powerpoint/2010/main" val="1738828826"/>
              </p:ext>
            </p:extLst>
          </p:nvPr>
        </p:nvGraphicFramePr>
        <p:xfrm>
          <a:off x="754518" y="2930709"/>
          <a:ext cx="7321078" cy="3157476"/>
        </p:xfrm>
        <a:graphic>
          <a:graphicData uri="http://schemas.openxmlformats.org/drawingml/2006/table">
            <a:tbl>
              <a:tblPr firstRow="1" bandRow="1">
                <a:tableStyleId>{5C22544A-7EE6-4342-B048-85BDC9FD1C3A}</a:tableStyleId>
              </a:tblPr>
              <a:tblGrid>
                <a:gridCol w="7321078">
                  <a:extLst>
                    <a:ext uri="{9D8B030D-6E8A-4147-A177-3AD203B41FA5}">
                      <a16:colId xmlns:a16="http://schemas.microsoft.com/office/drawing/2014/main" val="3803290758"/>
                    </a:ext>
                  </a:extLst>
                </a:gridCol>
              </a:tblGrid>
              <a:tr h="193400">
                <a:tc>
                  <a:txBody>
                    <a:bodyPr/>
                    <a:lstStyle/>
                    <a:p>
                      <a:r>
                        <a:rPr lang="en-GB" sz="2000">
                          <a:solidFill>
                            <a:schemeClr val="tx1"/>
                          </a:solidFill>
                          <a:latin typeface="Arial" panose="020B0604020202020204" pitchFamily="34" charset="0"/>
                          <a:cs typeface="Arial" panose="020B0604020202020204" pitchFamily="34" charset="0"/>
                        </a:rPr>
                        <a:t>Examples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098FA"/>
                    </a:solidFill>
                  </a:tcPr>
                </a:tc>
                <a:extLst>
                  <a:ext uri="{0D108BD9-81ED-4DB2-BD59-A6C34878D82A}">
                    <a16:rowId xmlns:a16="http://schemas.microsoft.com/office/drawing/2014/main" val="4061197125"/>
                  </a:ext>
                </a:extLst>
              </a:tr>
              <a:tr h="127360">
                <a:tc>
                  <a:txBody>
                    <a:bodyPr/>
                    <a:lstStyle/>
                    <a:p>
                      <a:r>
                        <a:rPr lang="en-GB" sz="2000">
                          <a:solidFill>
                            <a:schemeClr val="tx1"/>
                          </a:solidFill>
                          <a:latin typeface="Arial" panose="020B0604020202020204" pitchFamily="34" charset="0"/>
                          <a:cs typeface="Arial" panose="020B0604020202020204" pitchFamily="34" charset="0"/>
                        </a:rPr>
                        <a:t>1. Heather runs like a duck.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34577878"/>
                  </a:ext>
                </a:extLst>
              </a:tr>
              <a:tr h="0">
                <a:tc>
                  <a:txBody>
                    <a:bodyPr/>
                    <a:lstStyle/>
                    <a:p>
                      <a:r>
                        <a:rPr lang="en-GB" sz="2000">
                          <a:solidFill>
                            <a:schemeClr val="tx1"/>
                          </a:solidFill>
                          <a:latin typeface="Arial" panose="020B0604020202020204" pitchFamily="34" charset="0"/>
                          <a:cs typeface="Arial" panose="020B0604020202020204" pitchFamily="34" charset="0"/>
                        </a:rPr>
                        <a:t>2. Heather ran</a:t>
                      </a:r>
                      <a:r>
                        <a:rPr lang="en-GB" sz="2000" baseline="0">
                          <a:solidFill>
                            <a:schemeClr val="tx1"/>
                          </a:solidFill>
                          <a:latin typeface="Arial" panose="020B0604020202020204" pitchFamily="34" charset="0"/>
                          <a:cs typeface="Arial" panose="020B0604020202020204" pitchFamily="34" charset="0"/>
                        </a:rPr>
                        <a:t> in a 5k race.</a:t>
                      </a:r>
                      <a:endParaRPr lang="en-GB" sz="20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01295980"/>
                  </a:ext>
                </a:extLst>
              </a:tr>
              <a:tr h="0">
                <a:tc>
                  <a:txBody>
                    <a:bodyPr/>
                    <a:lstStyle/>
                    <a:p>
                      <a:pPr>
                        <a:lnSpc>
                          <a:spcPct val="150000"/>
                        </a:lnSpc>
                        <a:spcBef>
                          <a:spcPts val="1200"/>
                        </a:spcBef>
                        <a:spcAft>
                          <a:spcPts val="1200"/>
                        </a:spcAft>
                      </a:pPr>
                      <a:r>
                        <a:rPr lang="en-GB" sz="2000">
                          <a:solidFill>
                            <a:schemeClr val="tx1"/>
                          </a:solidFill>
                          <a:latin typeface="Arial" charset="0"/>
                          <a:ea typeface="Arial" charset="0"/>
                          <a:cs typeface="Arial" charset="0"/>
                        </a:rPr>
                        <a:t>3. The temperature won’t be above 6 degrees</a:t>
                      </a:r>
                      <a:r>
                        <a:rPr lang="en-GB" sz="2000" baseline="0">
                          <a:solidFill>
                            <a:schemeClr val="tx1"/>
                          </a:solidFill>
                          <a:latin typeface="Arial" charset="0"/>
                          <a:ea typeface="Arial" charset="0"/>
                          <a:cs typeface="Arial" charset="0"/>
                        </a:rPr>
                        <a:t> today.</a:t>
                      </a:r>
                      <a:endParaRPr lang="en-GB" sz="2000">
                        <a:solidFill>
                          <a:schemeClr val="tx1"/>
                        </a:solidFill>
                        <a:latin typeface="Arial" charset="0"/>
                        <a:ea typeface="Arial" charset="0"/>
                        <a:cs typeface="Arial"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73302428"/>
                  </a:ext>
                </a:extLst>
              </a:tr>
              <a:tr h="0">
                <a:tc>
                  <a:txBody>
                    <a:bodyPr/>
                    <a:lstStyle/>
                    <a:p>
                      <a:pPr>
                        <a:lnSpc>
                          <a:spcPct val="150000"/>
                        </a:lnSpc>
                        <a:spcBef>
                          <a:spcPts val="1200"/>
                        </a:spcBef>
                        <a:spcAft>
                          <a:spcPts val="1200"/>
                        </a:spcAft>
                      </a:pPr>
                      <a:r>
                        <a:rPr lang="en-GB" sz="2000">
                          <a:solidFill>
                            <a:schemeClr val="tx1"/>
                          </a:solidFill>
                          <a:latin typeface="Arial" charset="0"/>
                          <a:ea typeface="Arial" charset="0"/>
                          <a:cs typeface="Arial" charset="0"/>
                        </a:rPr>
                        <a:t>4. You’ll need a hat a</a:t>
                      </a:r>
                      <a:r>
                        <a:rPr lang="en-GB" sz="2000" baseline="0">
                          <a:solidFill>
                            <a:schemeClr val="tx1"/>
                          </a:solidFill>
                          <a:latin typeface="Arial" charset="0"/>
                          <a:ea typeface="Arial" charset="0"/>
                          <a:cs typeface="Arial" charset="0"/>
                        </a:rPr>
                        <a:t>nd coat today.</a:t>
                      </a:r>
                      <a:endParaRPr lang="en-GB" sz="2000">
                        <a:solidFill>
                          <a:schemeClr val="tx1"/>
                        </a:solidFill>
                        <a:latin typeface="Arial" charset="0"/>
                        <a:ea typeface="Arial" charset="0"/>
                        <a:cs typeface="Arial"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7656165"/>
                  </a:ext>
                </a:extLst>
              </a:tr>
              <a:tr h="0">
                <a:tc>
                  <a:txBody>
                    <a:bodyPr/>
                    <a:lstStyle/>
                    <a:p>
                      <a:pPr>
                        <a:lnSpc>
                          <a:spcPct val="150000"/>
                        </a:lnSpc>
                        <a:spcBef>
                          <a:spcPts val="1200"/>
                        </a:spcBef>
                        <a:spcAft>
                          <a:spcPts val="1200"/>
                        </a:spcAft>
                      </a:pPr>
                      <a:r>
                        <a:rPr lang="en-GB" sz="2000">
                          <a:solidFill>
                            <a:schemeClr val="tx1"/>
                          </a:solidFill>
                          <a:latin typeface="Arial" charset="0"/>
                          <a:ea typeface="Arial" charset="0"/>
                          <a:cs typeface="Arial" charset="0"/>
                        </a:rPr>
                        <a:t>5. The company was established</a:t>
                      </a:r>
                      <a:r>
                        <a:rPr lang="en-GB" sz="2000" baseline="0">
                          <a:solidFill>
                            <a:schemeClr val="tx1"/>
                          </a:solidFill>
                          <a:latin typeface="Arial" charset="0"/>
                          <a:ea typeface="Arial" charset="0"/>
                          <a:cs typeface="Arial" charset="0"/>
                        </a:rPr>
                        <a:t> in 1975.</a:t>
                      </a:r>
                      <a:endParaRPr lang="en-GB" sz="2000">
                        <a:solidFill>
                          <a:schemeClr val="tx1"/>
                        </a:solidFill>
                        <a:latin typeface="Arial" charset="0"/>
                        <a:ea typeface="Arial" charset="0"/>
                        <a:cs typeface="Arial"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76410776"/>
                  </a:ext>
                </a:extLst>
              </a:tr>
              <a:tr h="0">
                <a:tc>
                  <a:txBody>
                    <a:bodyPr/>
                    <a:lstStyle/>
                    <a:p>
                      <a:pPr>
                        <a:lnSpc>
                          <a:spcPct val="150000"/>
                        </a:lnSpc>
                        <a:spcBef>
                          <a:spcPts val="1200"/>
                        </a:spcBef>
                        <a:spcAft>
                          <a:spcPts val="1200"/>
                        </a:spcAft>
                      </a:pPr>
                      <a:r>
                        <a:rPr lang="en-GB" sz="2000">
                          <a:solidFill>
                            <a:schemeClr val="tx1"/>
                          </a:solidFill>
                          <a:latin typeface="Arial" charset="0"/>
                          <a:ea typeface="Arial" charset="0"/>
                          <a:cs typeface="Arial" charset="0"/>
                        </a:rPr>
                        <a:t>6. It’s a traditional company</a:t>
                      </a:r>
                      <a:r>
                        <a:rPr lang="en-GB" sz="2000" baseline="0">
                          <a:solidFill>
                            <a:schemeClr val="tx1"/>
                          </a:solidFill>
                          <a:latin typeface="Arial" charset="0"/>
                          <a:ea typeface="Arial" charset="0"/>
                          <a:cs typeface="Arial" charset="0"/>
                        </a:rPr>
                        <a:t> with old-fashioned values.</a:t>
                      </a:r>
                      <a:endParaRPr lang="en-GB" sz="2000">
                        <a:solidFill>
                          <a:schemeClr val="tx1"/>
                        </a:solidFill>
                        <a:latin typeface="Arial" charset="0"/>
                        <a:ea typeface="Arial" charset="0"/>
                        <a:cs typeface="Arial"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11894120"/>
                  </a:ext>
                </a:extLst>
              </a:tr>
            </a:tbl>
          </a:graphicData>
        </a:graphic>
      </p:graphicFrame>
      <p:sp>
        <p:nvSpPr>
          <p:cNvPr id="3" name="TextBox 2">
            <a:extLst>
              <a:ext uri="{FF2B5EF4-FFF2-40B4-BE49-F238E27FC236}">
                <a16:creationId xmlns:a16="http://schemas.microsoft.com/office/drawing/2014/main" id="{712D23A9-0DB9-5FC3-076D-523D00BB0109}"/>
              </a:ext>
            </a:extLst>
          </p:cNvPr>
          <p:cNvSpPr txBox="1"/>
          <p:nvPr/>
        </p:nvSpPr>
        <p:spPr>
          <a:xfrm>
            <a:off x="10025742" y="2775857"/>
            <a:ext cx="1338943" cy="1015663"/>
          </a:xfrm>
          <a:prstGeom prst="rect">
            <a:avLst/>
          </a:prstGeom>
          <a:noFill/>
        </p:spPr>
        <p:txBody>
          <a:bodyPr wrap="square" lIns="91440" tIns="45720" rIns="91440" bIns="45720" rtlCol="0" anchor="t">
            <a:spAutoFit/>
          </a:bodyPr>
          <a:lstStyle/>
          <a:p>
            <a:pPr algn="ctr"/>
            <a:r>
              <a:rPr lang="en-GB" sz="4000" b="1">
                <a:latin typeface="Arial"/>
                <a:cs typeface="Arial"/>
              </a:rPr>
              <a:t>5 </a:t>
            </a:r>
            <a:r>
              <a:rPr lang="en-GB" sz="2000">
                <a:latin typeface="Arial"/>
                <a:cs typeface="Arial"/>
              </a:rPr>
              <a:t>minutes</a:t>
            </a:r>
            <a:endParaRPr lang="en-GB" sz="4000">
              <a:latin typeface="Arial"/>
              <a:cs typeface="Arial"/>
            </a:endParaRPr>
          </a:p>
        </p:txBody>
      </p:sp>
      <p:sp>
        <p:nvSpPr>
          <p:cNvPr id="6" name="TextBox 5">
            <a:extLst>
              <a:ext uri="{FF2B5EF4-FFF2-40B4-BE49-F238E27FC236}">
                <a16:creationId xmlns:a16="http://schemas.microsoft.com/office/drawing/2014/main" id="{EBA3E65F-6D08-0B43-C01D-1D272F2FFEB6}"/>
              </a:ext>
            </a:extLst>
          </p:cNvPr>
          <p:cNvSpPr txBox="1"/>
          <p:nvPr/>
        </p:nvSpPr>
        <p:spPr>
          <a:xfrm>
            <a:off x="667890" y="1944860"/>
            <a:ext cx="8245104" cy="830997"/>
          </a:xfrm>
          <a:prstGeom prst="rect">
            <a:avLst/>
          </a:prstGeom>
          <a:noFill/>
        </p:spPr>
        <p:txBody>
          <a:bodyPr wrap="square" rtlCol="0">
            <a:spAutoFit/>
          </a:bodyPr>
          <a:lstStyle/>
          <a:p>
            <a:r>
              <a:rPr lang="en-GB" sz="2400"/>
              <a:t>In pairs discuss each of these examples and decide whether their meanings are implicit or explicit.</a:t>
            </a:r>
          </a:p>
        </p:txBody>
      </p:sp>
    </p:spTree>
    <p:extLst>
      <p:ext uri="{BB962C8B-B14F-4D97-AF65-F5344CB8AC3E}">
        <p14:creationId xmlns:p14="http://schemas.microsoft.com/office/powerpoint/2010/main" val="38152800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682FC9-9396-42A8-905B-7C427AD8A399}"/>
              </a:ext>
            </a:extLst>
          </p:cNvPr>
          <p:cNvSpPr>
            <a:spLocks noGrp="1"/>
          </p:cNvSpPr>
          <p:nvPr>
            <p:ph type="title"/>
          </p:nvPr>
        </p:nvSpPr>
        <p:spPr>
          <a:xfrm>
            <a:off x="667890" y="1522330"/>
            <a:ext cx="10343010" cy="707886"/>
          </a:xfrm>
        </p:spPr>
        <p:txBody>
          <a:bodyPr/>
          <a:lstStyle/>
          <a:p>
            <a:r>
              <a:rPr lang="en-GB" sz="3200">
                <a:latin typeface="+mj-lt"/>
              </a:rPr>
              <a:t>Implicit or explicit meaning – answers</a:t>
            </a:r>
          </a:p>
        </p:txBody>
      </p:sp>
      <p:graphicFrame>
        <p:nvGraphicFramePr>
          <p:cNvPr id="4" name="Table 3">
            <a:extLst>
              <a:ext uri="{FF2B5EF4-FFF2-40B4-BE49-F238E27FC236}">
                <a16:creationId xmlns:a16="http://schemas.microsoft.com/office/drawing/2014/main" id="{0BF6B640-4BD8-4368-8288-2825AF7E417D}"/>
              </a:ext>
            </a:extLst>
          </p:cNvPr>
          <p:cNvGraphicFramePr>
            <a:graphicFrameLocks noGrp="1"/>
          </p:cNvGraphicFramePr>
          <p:nvPr>
            <p:extLst>
              <p:ext uri="{D42A27DB-BD31-4B8C-83A1-F6EECF244321}">
                <p14:modId xmlns:p14="http://schemas.microsoft.com/office/powerpoint/2010/main" val="4280513431"/>
              </p:ext>
            </p:extLst>
          </p:nvPr>
        </p:nvGraphicFramePr>
        <p:xfrm>
          <a:off x="667890" y="2930709"/>
          <a:ext cx="7321078" cy="3157476"/>
        </p:xfrm>
        <a:graphic>
          <a:graphicData uri="http://schemas.openxmlformats.org/drawingml/2006/table">
            <a:tbl>
              <a:tblPr firstRow="1" bandRow="1">
                <a:tableStyleId>{5C22544A-7EE6-4342-B048-85BDC9FD1C3A}</a:tableStyleId>
              </a:tblPr>
              <a:tblGrid>
                <a:gridCol w="7321078">
                  <a:extLst>
                    <a:ext uri="{9D8B030D-6E8A-4147-A177-3AD203B41FA5}">
                      <a16:colId xmlns:a16="http://schemas.microsoft.com/office/drawing/2014/main" val="3803290758"/>
                    </a:ext>
                  </a:extLst>
                </a:gridCol>
              </a:tblGrid>
              <a:tr h="193400">
                <a:tc>
                  <a:txBody>
                    <a:bodyPr/>
                    <a:lstStyle/>
                    <a:p>
                      <a:r>
                        <a:rPr lang="en-GB" sz="2000">
                          <a:solidFill>
                            <a:schemeClr val="tx1"/>
                          </a:solidFill>
                          <a:latin typeface="Arial" panose="020B0604020202020204" pitchFamily="34" charset="0"/>
                          <a:cs typeface="Arial" panose="020B0604020202020204" pitchFamily="34" charset="0"/>
                        </a:rPr>
                        <a:t>Examples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098FA"/>
                    </a:solidFill>
                  </a:tcPr>
                </a:tc>
                <a:extLst>
                  <a:ext uri="{0D108BD9-81ED-4DB2-BD59-A6C34878D82A}">
                    <a16:rowId xmlns:a16="http://schemas.microsoft.com/office/drawing/2014/main" val="4061197125"/>
                  </a:ext>
                </a:extLst>
              </a:tr>
              <a:tr h="127360">
                <a:tc>
                  <a:txBody>
                    <a:bodyPr/>
                    <a:lstStyle/>
                    <a:p>
                      <a:r>
                        <a:rPr lang="en-GB" sz="2000">
                          <a:solidFill>
                            <a:schemeClr val="tx1"/>
                          </a:solidFill>
                          <a:latin typeface="Arial" panose="020B0604020202020204" pitchFamily="34" charset="0"/>
                          <a:cs typeface="Arial" panose="020B0604020202020204" pitchFamily="34" charset="0"/>
                        </a:rPr>
                        <a:t>1. Heather runs like a duck.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34577878"/>
                  </a:ext>
                </a:extLst>
              </a:tr>
              <a:tr h="0">
                <a:tc>
                  <a:txBody>
                    <a:bodyPr/>
                    <a:lstStyle/>
                    <a:p>
                      <a:r>
                        <a:rPr lang="en-GB" sz="2000">
                          <a:solidFill>
                            <a:schemeClr val="tx1"/>
                          </a:solidFill>
                          <a:latin typeface="Arial" panose="020B0604020202020204" pitchFamily="34" charset="0"/>
                          <a:cs typeface="Arial" panose="020B0604020202020204" pitchFamily="34" charset="0"/>
                        </a:rPr>
                        <a:t>2. Heather ran</a:t>
                      </a:r>
                      <a:r>
                        <a:rPr lang="en-GB" sz="2000" baseline="0">
                          <a:solidFill>
                            <a:schemeClr val="tx1"/>
                          </a:solidFill>
                          <a:latin typeface="Arial" panose="020B0604020202020204" pitchFamily="34" charset="0"/>
                          <a:cs typeface="Arial" panose="020B0604020202020204" pitchFamily="34" charset="0"/>
                        </a:rPr>
                        <a:t> in a 5k race.</a:t>
                      </a:r>
                      <a:endParaRPr lang="en-GB" sz="20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01295980"/>
                  </a:ext>
                </a:extLst>
              </a:tr>
              <a:tr h="0">
                <a:tc>
                  <a:txBody>
                    <a:bodyPr/>
                    <a:lstStyle/>
                    <a:p>
                      <a:pPr>
                        <a:lnSpc>
                          <a:spcPct val="150000"/>
                        </a:lnSpc>
                        <a:spcBef>
                          <a:spcPts val="1200"/>
                        </a:spcBef>
                        <a:spcAft>
                          <a:spcPts val="1200"/>
                        </a:spcAft>
                      </a:pPr>
                      <a:r>
                        <a:rPr lang="en-GB" sz="2000">
                          <a:solidFill>
                            <a:schemeClr val="tx1"/>
                          </a:solidFill>
                          <a:latin typeface="Arial" charset="0"/>
                          <a:ea typeface="Arial" charset="0"/>
                          <a:cs typeface="Arial" charset="0"/>
                        </a:rPr>
                        <a:t>3. The temperature won’t be above 6 degrees</a:t>
                      </a:r>
                      <a:r>
                        <a:rPr lang="en-GB" sz="2000" baseline="0">
                          <a:solidFill>
                            <a:schemeClr val="tx1"/>
                          </a:solidFill>
                          <a:latin typeface="Arial" charset="0"/>
                          <a:ea typeface="Arial" charset="0"/>
                          <a:cs typeface="Arial" charset="0"/>
                        </a:rPr>
                        <a:t> today.</a:t>
                      </a:r>
                      <a:endParaRPr lang="en-GB" sz="2000">
                        <a:solidFill>
                          <a:schemeClr val="tx1"/>
                        </a:solidFill>
                        <a:latin typeface="Arial" charset="0"/>
                        <a:ea typeface="Arial" charset="0"/>
                        <a:cs typeface="Arial"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73302428"/>
                  </a:ext>
                </a:extLst>
              </a:tr>
              <a:tr h="0">
                <a:tc>
                  <a:txBody>
                    <a:bodyPr/>
                    <a:lstStyle/>
                    <a:p>
                      <a:pPr>
                        <a:lnSpc>
                          <a:spcPct val="150000"/>
                        </a:lnSpc>
                        <a:spcBef>
                          <a:spcPts val="1200"/>
                        </a:spcBef>
                        <a:spcAft>
                          <a:spcPts val="1200"/>
                        </a:spcAft>
                      </a:pPr>
                      <a:r>
                        <a:rPr lang="en-GB" sz="2000">
                          <a:solidFill>
                            <a:schemeClr val="tx1"/>
                          </a:solidFill>
                          <a:latin typeface="Arial" charset="0"/>
                          <a:ea typeface="Arial" charset="0"/>
                          <a:cs typeface="Arial" charset="0"/>
                        </a:rPr>
                        <a:t>4. You’ll need a hat a</a:t>
                      </a:r>
                      <a:r>
                        <a:rPr lang="en-GB" sz="2000" baseline="0">
                          <a:solidFill>
                            <a:schemeClr val="tx1"/>
                          </a:solidFill>
                          <a:latin typeface="Arial" charset="0"/>
                          <a:ea typeface="Arial" charset="0"/>
                          <a:cs typeface="Arial" charset="0"/>
                        </a:rPr>
                        <a:t>nd coat today.</a:t>
                      </a:r>
                      <a:endParaRPr lang="en-GB" sz="2000">
                        <a:solidFill>
                          <a:schemeClr val="tx1"/>
                        </a:solidFill>
                        <a:latin typeface="Arial" charset="0"/>
                        <a:ea typeface="Arial" charset="0"/>
                        <a:cs typeface="Arial"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7656165"/>
                  </a:ext>
                </a:extLst>
              </a:tr>
              <a:tr h="0">
                <a:tc>
                  <a:txBody>
                    <a:bodyPr/>
                    <a:lstStyle/>
                    <a:p>
                      <a:pPr>
                        <a:lnSpc>
                          <a:spcPct val="150000"/>
                        </a:lnSpc>
                        <a:spcBef>
                          <a:spcPts val="1200"/>
                        </a:spcBef>
                        <a:spcAft>
                          <a:spcPts val="1200"/>
                        </a:spcAft>
                      </a:pPr>
                      <a:r>
                        <a:rPr lang="en-GB" sz="2000">
                          <a:solidFill>
                            <a:schemeClr val="tx1"/>
                          </a:solidFill>
                          <a:latin typeface="Arial" charset="0"/>
                          <a:ea typeface="Arial" charset="0"/>
                          <a:cs typeface="Arial" charset="0"/>
                        </a:rPr>
                        <a:t>5. The company was established</a:t>
                      </a:r>
                      <a:r>
                        <a:rPr lang="en-GB" sz="2000" baseline="0">
                          <a:solidFill>
                            <a:schemeClr val="tx1"/>
                          </a:solidFill>
                          <a:latin typeface="Arial" charset="0"/>
                          <a:ea typeface="Arial" charset="0"/>
                          <a:cs typeface="Arial" charset="0"/>
                        </a:rPr>
                        <a:t> in 1975.</a:t>
                      </a:r>
                      <a:endParaRPr lang="en-GB" sz="2000">
                        <a:solidFill>
                          <a:schemeClr val="tx1"/>
                        </a:solidFill>
                        <a:latin typeface="Arial" charset="0"/>
                        <a:ea typeface="Arial" charset="0"/>
                        <a:cs typeface="Arial"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76410776"/>
                  </a:ext>
                </a:extLst>
              </a:tr>
              <a:tr h="0">
                <a:tc>
                  <a:txBody>
                    <a:bodyPr/>
                    <a:lstStyle/>
                    <a:p>
                      <a:pPr>
                        <a:lnSpc>
                          <a:spcPct val="150000"/>
                        </a:lnSpc>
                        <a:spcBef>
                          <a:spcPts val="1200"/>
                        </a:spcBef>
                        <a:spcAft>
                          <a:spcPts val="1200"/>
                        </a:spcAft>
                      </a:pPr>
                      <a:r>
                        <a:rPr lang="en-GB" sz="2000">
                          <a:solidFill>
                            <a:schemeClr val="tx1"/>
                          </a:solidFill>
                          <a:latin typeface="Arial" charset="0"/>
                          <a:ea typeface="Arial" charset="0"/>
                          <a:cs typeface="Arial" charset="0"/>
                        </a:rPr>
                        <a:t>6. It’s a traditional company</a:t>
                      </a:r>
                      <a:r>
                        <a:rPr lang="en-GB" sz="2000" baseline="0">
                          <a:solidFill>
                            <a:schemeClr val="tx1"/>
                          </a:solidFill>
                          <a:latin typeface="Arial" charset="0"/>
                          <a:ea typeface="Arial" charset="0"/>
                          <a:cs typeface="Arial" charset="0"/>
                        </a:rPr>
                        <a:t> with old-fashioned values.</a:t>
                      </a:r>
                      <a:endParaRPr lang="en-GB" sz="2000">
                        <a:solidFill>
                          <a:schemeClr val="tx1"/>
                        </a:solidFill>
                        <a:latin typeface="Arial" charset="0"/>
                        <a:ea typeface="Arial" charset="0"/>
                        <a:cs typeface="Arial"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11894120"/>
                  </a:ext>
                </a:extLst>
              </a:tr>
            </a:tbl>
          </a:graphicData>
        </a:graphic>
      </p:graphicFrame>
      <p:graphicFrame>
        <p:nvGraphicFramePr>
          <p:cNvPr id="5" name="Table 4">
            <a:extLst>
              <a:ext uri="{FF2B5EF4-FFF2-40B4-BE49-F238E27FC236}">
                <a16:creationId xmlns:a16="http://schemas.microsoft.com/office/drawing/2014/main" id="{C288EE19-76CD-4F83-BA0C-0E5A57CE223C}"/>
              </a:ext>
            </a:extLst>
          </p:cNvPr>
          <p:cNvGraphicFramePr>
            <a:graphicFrameLocks noGrp="1"/>
          </p:cNvGraphicFramePr>
          <p:nvPr/>
        </p:nvGraphicFramePr>
        <p:xfrm>
          <a:off x="8308975" y="2930708"/>
          <a:ext cx="3675380" cy="3157476"/>
        </p:xfrm>
        <a:graphic>
          <a:graphicData uri="http://schemas.openxmlformats.org/drawingml/2006/table">
            <a:tbl>
              <a:tblPr firstRow="1" bandRow="1">
                <a:tableStyleId>{5C22544A-7EE6-4342-B048-85BDC9FD1C3A}</a:tableStyleId>
              </a:tblPr>
              <a:tblGrid>
                <a:gridCol w="3675380">
                  <a:extLst>
                    <a:ext uri="{9D8B030D-6E8A-4147-A177-3AD203B41FA5}">
                      <a16:colId xmlns:a16="http://schemas.microsoft.com/office/drawing/2014/main" val="1147082496"/>
                    </a:ext>
                  </a:extLst>
                </a:gridCol>
              </a:tblGrid>
              <a:tr h="451068">
                <a:tc>
                  <a:txBody>
                    <a:bodyPr/>
                    <a:lstStyle/>
                    <a:p>
                      <a:r>
                        <a:rPr lang="en-GB" sz="2000">
                          <a:solidFill>
                            <a:schemeClr val="tx1"/>
                          </a:solidFill>
                          <a:latin typeface="Arial" panose="020B0604020202020204" pitchFamily="34" charset="0"/>
                          <a:cs typeface="Arial" panose="020B0604020202020204" pitchFamily="34" charset="0"/>
                        </a:rPr>
                        <a:t>Implicit or explicit</a:t>
                      </a:r>
                      <a:r>
                        <a:rPr lang="en-GB" sz="2000" baseline="0">
                          <a:solidFill>
                            <a:schemeClr val="tx1"/>
                          </a:solidFill>
                          <a:latin typeface="Arial" panose="020B0604020202020204" pitchFamily="34" charset="0"/>
                          <a:cs typeface="Arial" panose="020B0604020202020204" pitchFamily="34" charset="0"/>
                        </a:rPr>
                        <a:t> meaning?</a:t>
                      </a:r>
                      <a:endParaRPr lang="en-GB" sz="20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098FA"/>
                    </a:solidFill>
                  </a:tcPr>
                </a:tc>
                <a:extLst>
                  <a:ext uri="{0D108BD9-81ED-4DB2-BD59-A6C34878D82A}">
                    <a16:rowId xmlns:a16="http://schemas.microsoft.com/office/drawing/2014/main" val="43412638"/>
                  </a:ext>
                </a:extLst>
              </a:tr>
              <a:tr h="451068">
                <a:tc>
                  <a:txBody>
                    <a:bodyPr/>
                    <a:lstStyle/>
                    <a:p>
                      <a:r>
                        <a:rPr lang="en-GB" sz="2000">
                          <a:solidFill>
                            <a:schemeClr val="tx1"/>
                          </a:solidFill>
                          <a:latin typeface="Arial" panose="020B0604020202020204" pitchFamily="34" charset="0"/>
                          <a:cs typeface="Arial" panose="020B0604020202020204" pitchFamily="34" charset="0"/>
                        </a:rPr>
                        <a:t>Implicit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58443684"/>
                  </a:ext>
                </a:extLst>
              </a:tr>
              <a:tr h="451068">
                <a:tc>
                  <a:txBody>
                    <a:bodyPr/>
                    <a:lstStyle/>
                    <a:p>
                      <a:r>
                        <a:rPr lang="en-GB" sz="2000">
                          <a:solidFill>
                            <a:schemeClr val="tx1"/>
                          </a:solidFill>
                          <a:latin typeface="Arial" panose="020B0604020202020204" pitchFamily="34" charset="0"/>
                          <a:cs typeface="Arial" panose="020B0604020202020204" pitchFamily="34" charset="0"/>
                        </a:rPr>
                        <a:t>Explicit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98062050"/>
                  </a:ext>
                </a:extLst>
              </a:tr>
              <a:tr h="451068">
                <a:tc>
                  <a:txBody>
                    <a:bodyPr/>
                    <a:lstStyle/>
                    <a:p>
                      <a:r>
                        <a:rPr lang="en-GB" sz="2000">
                          <a:solidFill>
                            <a:schemeClr val="tx1"/>
                          </a:solidFill>
                          <a:latin typeface="Arial" panose="020B0604020202020204" pitchFamily="34" charset="0"/>
                          <a:cs typeface="Arial" panose="020B0604020202020204" pitchFamily="34" charset="0"/>
                        </a:rPr>
                        <a:t>Explicit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71696886"/>
                  </a:ext>
                </a:extLst>
              </a:tr>
              <a:tr h="451068">
                <a:tc>
                  <a:txBody>
                    <a:bodyPr/>
                    <a:lstStyle/>
                    <a:p>
                      <a:r>
                        <a:rPr lang="en-GB" sz="2000">
                          <a:solidFill>
                            <a:schemeClr val="tx1"/>
                          </a:solidFill>
                          <a:latin typeface="Arial" panose="020B0604020202020204" pitchFamily="34" charset="0"/>
                          <a:cs typeface="Arial" panose="020B0604020202020204" pitchFamily="34" charset="0"/>
                        </a:rPr>
                        <a:t>Implicit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80547215"/>
                  </a:ext>
                </a:extLst>
              </a:tr>
              <a:tr h="451068">
                <a:tc>
                  <a:txBody>
                    <a:bodyPr/>
                    <a:lstStyle/>
                    <a:p>
                      <a:r>
                        <a:rPr lang="en-GB" sz="2000">
                          <a:solidFill>
                            <a:schemeClr val="tx1"/>
                          </a:solidFill>
                          <a:latin typeface="Arial" panose="020B0604020202020204" pitchFamily="34" charset="0"/>
                          <a:cs typeface="Arial" panose="020B0604020202020204" pitchFamily="34" charset="0"/>
                        </a:rPr>
                        <a:t>Explicit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14732243"/>
                  </a:ext>
                </a:extLst>
              </a:tr>
              <a:tr h="451068">
                <a:tc>
                  <a:txBody>
                    <a:bodyPr/>
                    <a:lstStyle/>
                    <a:p>
                      <a:r>
                        <a:rPr lang="en-GB" sz="2000">
                          <a:solidFill>
                            <a:schemeClr val="tx1"/>
                          </a:solidFill>
                          <a:latin typeface="Arial" panose="020B0604020202020204" pitchFamily="34" charset="0"/>
                          <a:cs typeface="Arial" panose="020B0604020202020204" pitchFamily="34" charset="0"/>
                        </a:rPr>
                        <a:t>Implicit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97033398"/>
                  </a:ext>
                </a:extLst>
              </a:tr>
            </a:tbl>
          </a:graphicData>
        </a:graphic>
      </p:graphicFrame>
    </p:spTree>
    <p:extLst>
      <p:ext uri="{BB962C8B-B14F-4D97-AF65-F5344CB8AC3E}">
        <p14:creationId xmlns:p14="http://schemas.microsoft.com/office/powerpoint/2010/main" val="2108383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1632E7-BC37-4808-B77F-2CAF876F525B}"/>
              </a:ext>
            </a:extLst>
          </p:cNvPr>
          <p:cNvSpPr>
            <a:spLocks noGrp="1"/>
          </p:cNvSpPr>
          <p:nvPr>
            <p:ph type="title"/>
          </p:nvPr>
        </p:nvSpPr>
        <p:spPr>
          <a:prstGeom prst="rect">
            <a:avLst/>
          </a:prstGeom>
        </p:spPr>
        <p:txBody>
          <a:bodyPr/>
          <a:lstStyle/>
          <a:p>
            <a:r>
              <a:rPr lang="en-GB" sz="3200" b="1" dirty="0">
                <a:latin typeface="+mj-lt"/>
              </a:rPr>
              <a:t>Inferring the meaning – task</a:t>
            </a:r>
          </a:p>
        </p:txBody>
      </p:sp>
      <p:sp>
        <p:nvSpPr>
          <p:cNvPr id="3" name="Content Placeholder 2">
            <a:extLst>
              <a:ext uri="{FF2B5EF4-FFF2-40B4-BE49-F238E27FC236}">
                <a16:creationId xmlns:a16="http://schemas.microsoft.com/office/drawing/2014/main" id="{A35B92EF-261D-4B19-AD9E-32F5795681AB}"/>
              </a:ext>
            </a:extLst>
          </p:cNvPr>
          <p:cNvSpPr>
            <a:spLocks noGrp="1"/>
          </p:cNvSpPr>
          <p:nvPr>
            <p:ph sz="quarter" idx="4294967295"/>
          </p:nvPr>
        </p:nvSpPr>
        <p:spPr>
          <a:xfrm>
            <a:off x="669053" y="2027840"/>
            <a:ext cx="7640638" cy="3924300"/>
          </a:xfrm>
          <a:prstGeom prst="rect">
            <a:avLst/>
          </a:prstGeom>
        </p:spPr>
        <p:txBody>
          <a:bodyPr/>
          <a:lstStyle/>
          <a:p>
            <a:pPr marL="0" indent="0">
              <a:spcBef>
                <a:spcPts val="0"/>
              </a:spcBef>
              <a:buNone/>
            </a:pPr>
            <a:r>
              <a:rPr lang="en-GB" sz="2000" dirty="0">
                <a:latin typeface="Arial" panose="020B0604020202020204" pitchFamily="34" charset="0"/>
                <a:cs typeface="Arial" panose="020B0604020202020204" pitchFamily="34" charset="0"/>
              </a:rPr>
              <a:t>Read this paragraph</a:t>
            </a: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r>
              <a:rPr lang="en-US" sz="2000" dirty="0">
                <a:latin typeface="Arial" charset="0"/>
                <a:ea typeface="Arial" charset="0"/>
                <a:cs typeface="Arial" charset="0"/>
              </a:rPr>
              <a:t>In pairs, discuss what do you think can be inferred by the terms:</a:t>
            </a:r>
          </a:p>
          <a:p>
            <a:pPr>
              <a:lnSpc>
                <a:spcPct val="150000"/>
              </a:lnSpc>
              <a:spcBef>
                <a:spcPts val="0"/>
              </a:spcBef>
            </a:pPr>
            <a:r>
              <a:rPr lang="en-US" sz="2000" dirty="0">
                <a:latin typeface="Arial" charset="0"/>
                <a:ea typeface="Arial" charset="0"/>
                <a:cs typeface="Arial" charset="0"/>
              </a:rPr>
              <a:t>Invitation-only lunch </a:t>
            </a:r>
          </a:p>
          <a:p>
            <a:pPr>
              <a:lnSpc>
                <a:spcPct val="150000"/>
              </a:lnSpc>
              <a:spcBef>
                <a:spcPts val="0"/>
              </a:spcBef>
            </a:pPr>
            <a:r>
              <a:rPr lang="en-US" sz="2000" dirty="0">
                <a:latin typeface="Arial" charset="0"/>
                <a:ea typeface="Arial" charset="0"/>
                <a:cs typeface="Arial" charset="0"/>
              </a:rPr>
              <a:t>hijacked by members of a northwest action group?</a:t>
            </a:r>
          </a:p>
          <a:p>
            <a:pPr>
              <a:lnSpc>
                <a:spcPct val="150000"/>
              </a:lnSpc>
              <a:spcBef>
                <a:spcPts val="0"/>
              </a:spcBef>
            </a:pPr>
            <a:r>
              <a:rPr lang="en-US" sz="2000" dirty="0">
                <a:latin typeface="Arial" charset="0"/>
                <a:ea typeface="Arial" charset="0"/>
                <a:cs typeface="Arial" charset="0"/>
              </a:rPr>
              <a:t>listening to the ‘people in suits’</a:t>
            </a:r>
            <a:endParaRPr lang="en-GB" sz="2000" dirty="0">
              <a:latin typeface="Arial" charset="0"/>
              <a:ea typeface="Arial" charset="0"/>
              <a:cs typeface="Arial" charset="0"/>
            </a:endParaRPr>
          </a:p>
          <a:p>
            <a:pPr marL="0" indent="0">
              <a:buNone/>
            </a:pPr>
            <a:endParaRPr lang="en-GB" sz="28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204A54DF-D312-464D-B064-FBD450729336}"/>
              </a:ext>
            </a:extLst>
          </p:cNvPr>
          <p:cNvSpPr txBox="1"/>
          <p:nvPr/>
        </p:nvSpPr>
        <p:spPr>
          <a:xfrm>
            <a:off x="742535" y="2562158"/>
            <a:ext cx="8350982" cy="1938992"/>
          </a:xfrm>
          <a:prstGeom prst="rect">
            <a:avLst/>
          </a:prstGeom>
          <a:noFill/>
          <a:ln>
            <a:solidFill>
              <a:srgbClr val="333333"/>
            </a:solidFill>
          </a:ln>
        </p:spPr>
        <p:txBody>
          <a:bodyPr wrap="square" rtlCol="0">
            <a:spAutoFit/>
          </a:bodyPr>
          <a:lstStyle/>
          <a:p>
            <a:r>
              <a:rPr lang="en-US" sz="2000" dirty="0">
                <a:latin typeface="Arial" charset="0"/>
                <a:ea typeface="Arial" charset="0"/>
                <a:cs typeface="Arial" charset="0"/>
              </a:rPr>
              <a:t>At a recent invitation-only lunch, Minister Su Howarth was hijacked by members of a northwest action group who made their opposition to the rail line very clear. The Government may have changed, but the ministers are still listening to the ‘people in suits’ and ignoring the public who are concerned about the safety, social and environmental consequences.</a:t>
            </a:r>
          </a:p>
        </p:txBody>
      </p:sp>
      <p:sp>
        <p:nvSpPr>
          <p:cNvPr id="8" name="TextBox 7">
            <a:extLst>
              <a:ext uri="{FF2B5EF4-FFF2-40B4-BE49-F238E27FC236}">
                <a16:creationId xmlns:a16="http://schemas.microsoft.com/office/drawing/2014/main" id="{AB66826C-7498-2DB0-33DD-7C6A0C85D890}"/>
              </a:ext>
            </a:extLst>
          </p:cNvPr>
          <p:cNvSpPr txBox="1"/>
          <p:nvPr/>
        </p:nvSpPr>
        <p:spPr>
          <a:xfrm>
            <a:off x="10025742" y="2775857"/>
            <a:ext cx="1338943" cy="1015663"/>
          </a:xfrm>
          <a:prstGeom prst="rect">
            <a:avLst/>
          </a:prstGeom>
          <a:noFill/>
        </p:spPr>
        <p:txBody>
          <a:bodyPr wrap="square" lIns="91440" tIns="45720" rIns="91440" bIns="45720" rtlCol="0" anchor="t">
            <a:spAutoFit/>
          </a:bodyPr>
          <a:lstStyle/>
          <a:p>
            <a:pPr algn="ctr"/>
            <a:r>
              <a:rPr lang="en-GB" sz="4000" b="1">
                <a:latin typeface="Arial"/>
                <a:cs typeface="Arial"/>
              </a:rPr>
              <a:t>5 </a:t>
            </a:r>
            <a:r>
              <a:rPr lang="en-GB" sz="2000">
                <a:latin typeface="Arial"/>
                <a:cs typeface="Arial"/>
              </a:rPr>
              <a:t>minutes</a:t>
            </a:r>
            <a:endParaRPr lang="en-GB" sz="4000">
              <a:latin typeface="Arial"/>
              <a:cs typeface="Arial"/>
            </a:endParaRPr>
          </a:p>
        </p:txBody>
      </p:sp>
    </p:spTree>
    <p:extLst>
      <p:ext uri="{BB962C8B-B14F-4D97-AF65-F5344CB8AC3E}">
        <p14:creationId xmlns:p14="http://schemas.microsoft.com/office/powerpoint/2010/main" val="35039932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1632E7-BC37-4808-B77F-2CAF876F525B}"/>
              </a:ext>
            </a:extLst>
          </p:cNvPr>
          <p:cNvSpPr>
            <a:spLocks noGrp="1"/>
          </p:cNvSpPr>
          <p:nvPr>
            <p:ph type="title" idx="4294967295"/>
          </p:nvPr>
        </p:nvSpPr>
        <p:spPr>
          <a:xfrm>
            <a:off x="667890" y="1407682"/>
            <a:ext cx="7640638" cy="708025"/>
          </a:xfrm>
          <a:prstGeom prst="rect">
            <a:avLst/>
          </a:prstGeom>
        </p:spPr>
        <p:txBody>
          <a:bodyPr/>
          <a:lstStyle/>
          <a:p>
            <a:r>
              <a:rPr lang="en-GB" sz="3200" b="1">
                <a:latin typeface="+mj-lt"/>
              </a:rPr>
              <a:t>Inferring the meaning – answers</a:t>
            </a:r>
          </a:p>
        </p:txBody>
      </p:sp>
      <p:sp>
        <p:nvSpPr>
          <p:cNvPr id="3" name="Content Placeholder 2">
            <a:extLst>
              <a:ext uri="{FF2B5EF4-FFF2-40B4-BE49-F238E27FC236}">
                <a16:creationId xmlns:a16="http://schemas.microsoft.com/office/drawing/2014/main" id="{A35B92EF-261D-4B19-AD9E-32F5795681AB}"/>
              </a:ext>
            </a:extLst>
          </p:cNvPr>
          <p:cNvSpPr>
            <a:spLocks noGrp="1"/>
          </p:cNvSpPr>
          <p:nvPr>
            <p:ph sz="quarter" idx="4294967295"/>
          </p:nvPr>
        </p:nvSpPr>
        <p:spPr>
          <a:xfrm>
            <a:off x="667890" y="2065162"/>
            <a:ext cx="7640638" cy="3924300"/>
          </a:xfrm>
          <a:prstGeom prst="rect">
            <a:avLst/>
          </a:prstGeom>
        </p:spPr>
        <p:txBody>
          <a:bodyPr/>
          <a:lstStyle/>
          <a:p>
            <a:pPr marL="0" indent="0">
              <a:spcBef>
                <a:spcPts val="0"/>
              </a:spcBef>
              <a:buNone/>
            </a:pPr>
            <a:r>
              <a:rPr lang="en-GB" sz="2000" dirty="0">
                <a:latin typeface="Arial" panose="020B0604020202020204" pitchFamily="34" charset="0"/>
                <a:cs typeface="Arial" panose="020B0604020202020204" pitchFamily="34" charset="0"/>
              </a:rPr>
              <a:t>Read this paragraph</a:t>
            </a: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endParaRPr lang="en-GB" sz="2000" dirty="0">
              <a:latin typeface="Arial" panose="020B0604020202020204" pitchFamily="34" charset="0"/>
              <a:cs typeface="Arial" panose="020B0604020202020204" pitchFamily="34" charset="0"/>
            </a:endParaRPr>
          </a:p>
          <a:p>
            <a:pPr marL="0" indent="0">
              <a:spcBef>
                <a:spcPts val="0"/>
              </a:spcBef>
              <a:buNone/>
            </a:pPr>
            <a:r>
              <a:rPr lang="en-US" sz="2000" dirty="0">
                <a:latin typeface="Arial" charset="0"/>
                <a:ea typeface="Arial" charset="0"/>
                <a:cs typeface="Arial" charset="0"/>
              </a:rPr>
              <a:t>In pairs, discuss what do you think can be inferred by the terms:</a:t>
            </a:r>
          </a:p>
          <a:p>
            <a:pPr>
              <a:lnSpc>
                <a:spcPct val="150000"/>
              </a:lnSpc>
              <a:spcBef>
                <a:spcPts val="0"/>
              </a:spcBef>
            </a:pPr>
            <a:r>
              <a:rPr lang="en-US" sz="2000" dirty="0">
                <a:latin typeface="Arial" charset="0"/>
                <a:ea typeface="Arial" charset="0"/>
                <a:cs typeface="Arial" charset="0"/>
              </a:rPr>
              <a:t>Invitation-only lunch </a:t>
            </a:r>
          </a:p>
          <a:p>
            <a:pPr>
              <a:lnSpc>
                <a:spcPct val="150000"/>
              </a:lnSpc>
              <a:spcBef>
                <a:spcPts val="0"/>
              </a:spcBef>
            </a:pPr>
            <a:r>
              <a:rPr lang="en-US" sz="2000" dirty="0">
                <a:latin typeface="Arial" charset="0"/>
                <a:ea typeface="Arial" charset="0"/>
                <a:cs typeface="Arial" charset="0"/>
              </a:rPr>
              <a:t>hijacked by members of a northwest action group?</a:t>
            </a:r>
          </a:p>
          <a:p>
            <a:pPr>
              <a:lnSpc>
                <a:spcPct val="150000"/>
              </a:lnSpc>
              <a:spcBef>
                <a:spcPts val="0"/>
              </a:spcBef>
            </a:pPr>
            <a:r>
              <a:rPr lang="en-US" sz="2000" dirty="0">
                <a:latin typeface="Arial" charset="0"/>
                <a:ea typeface="Arial" charset="0"/>
                <a:cs typeface="Arial" charset="0"/>
              </a:rPr>
              <a:t>listening to the ‘people in suits’</a:t>
            </a:r>
            <a:endParaRPr lang="en-GB" sz="2000" dirty="0">
              <a:latin typeface="Arial" charset="0"/>
              <a:ea typeface="Arial" charset="0"/>
              <a:cs typeface="Arial" charset="0"/>
            </a:endParaRPr>
          </a:p>
          <a:p>
            <a:pPr marL="0" indent="0">
              <a:buNone/>
            </a:pPr>
            <a:endParaRPr lang="en-GB" sz="28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204A54DF-D312-464D-B064-FBD450729336}"/>
              </a:ext>
            </a:extLst>
          </p:cNvPr>
          <p:cNvSpPr txBox="1"/>
          <p:nvPr/>
        </p:nvSpPr>
        <p:spPr>
          <a:xfrm>
            <a:off x="742535" y="2556627"/>
            <a:ext cx="8317489" cy="1938992"/>
          </a:xfrm>
          <a:prstGeom prst="rect">
            <a:avLst/>
          </a:prstGeom>
          <a:noFill/>
          <a:ln>
            <a:solidFill>
              <a:srgbClr val="333333"/>
            </a:solidFill>
          </a:ln>
        </p:spPr>
        <p:txBody>
          <a:bodyPr wrap="square" rtlCol="0">
            <a:spAutoFit/>
          </a:bodyPr>
          <a:lstStyle/>
          <a:p>
            <a:r>
              <a:rPr lang="en-US" sz="2000">
                <a:latin typeface="Arial" charset="0"/>
                <a:ea typeface="Arial" charset="0"/>
                <a:cs typeface="Arial" charset="0"/>
              </a:rPr>
              <a:t>At a recent invitation-only lunch, Minister Su Howarth was hijacked by members of a northwest action group who made their opposition to the rail line very clear. The Government may have changed, but the ministers are still listening to the ‘people in suits’ and ignoring the public who are concerned about the safety, social and environmental consequences.</a:t>
            </a:r>
          </a:p>
        </p:txBody>
      </p:sp>
      <p:sp>
        <p:nvSpPr>
          <p:cNvPr id="5" name="TextBox 4">
            <a:extLst>
              <a:ext uri="{FF2B5EF4-FFF2-40B4-BE49-F238E27FC236}">
                <a16:creationId xmlns:a16="http://schemas.microsoft.com/office/drawing/2014/main" id="{577B2C4F-0D4A-2375-A82C-68F270680DA8}"/>
              </a:ext>
            </a:extLst>
          </p:cNvPr>
          <p:cNvSpPr txBox="1"/>
          <p:nvPr/>
        </p:nvSpPr>
        <p:spPr>
          <a:xfrm>
            <a:off x="3386134" y="5080684"/>
            <a:ext cx="3325951" cy="496996"/>
          </a:xfrm>
          <a:prstGeom prst="rect">
            <a:avLst/>
          </a:prstGeom>
          <a:noFill/>
        </p:spPr>
        <p:txBody>
          <a:bodyPr wrap="square">
            <a:spAutoFit/>
          </a:bodyPr>
          <a:lstStyle/>
          <a:p>
            <a:pPr>
              <a:lnSpc>
                <a:spcPct val="150000"/>
              </a:lnSpc>
              <a:spcBef>
                <a:spcPts val="0"/>
              </a:spcBef>
            </a:pPr>
            <a:r>
              <a:rPr lang="en-US" sz="2000">
                <a:solidFill>
                  <a:srgbClr val="6F61DB"/>
                </a:solidFill>
                <a:latin typeface="Arial" charset="0"/>
                <a:ea typeface="Arial" charset="0"/>
                <a:cs typeface="Arial" charset="0"/>
              </a:rPr>
              <a:t>an exclusive event</a:t>
            </a:r>
            <a:endParaRPr lang="en-US" sz="2000" i="1">
              <a:solidFill>
                <a:srgbClr val="6F61DB"/>
              </a:solidFill>
              <a:latin typeface="Arial" charset="0"/>
              <a:ea typeface="Arial" charset="0"/>
              <a:cs typeface="Arial" charset="0"/>
            </a:endParaRPr>
          </a:p>
        </p:txBody>
      </p:sp>
      <p:sp>
        <p:nvSpPr>
          <p:cNvPr id="6" name="TextBox 5">
            <a:extLst>
              <a:ext uri="{FF2B5EF4-FFF2-40B4-BE49-F238E27FC236}">
                <a16:creationId xmlns:a16="http://schemas.microsoft.com/office/drawing/2014/main" id="{E0860029-E8B8-B9B5-08E8-F90362C61063}"/>
              </a:ext>
            </a:extLst>
          </p:cNvPr>
          <p:cNvSpPr txBox="1"/>
          <p:nvPr/>
        </p:nvSpPr>
        <p:spPr>
          <a:xfrm>
            <a:off x="6712085" y="5639897"/>
            <a:ext cx="5421031" cy="400110"/>
          </a:xfrm>
          <a:prstGeom prst="rect">
            <a:avLst/>
          </a:prstGeom>
          <a:noFill/>
        </p:spPr>
        <p:txBody>
          <a:bodyPr wrap="square">
            <a:spAutoFit/>
          </a:bodyPr>
          <a:lstStyle/>
          <a:p>
            <a:r>
              <a:rPr lang="en-US" sz="2000">
                <a:solidFill>
                  <a:srgbClr val="6F61DB"/>
                </a:solidFill>
                <a:latin typeface="Arial" charset="0"/>
                <a:ea typeface="Arial" charset="0"/>
                <a:cs typeface="Arial" charset="0"/>
              </a:rPr>
              <a:t>The northwest action group were unwanted.</a:t>
            </a:r>
            <a:endParaRPr lang="en-GB" sz="2000"/>
          </a:p>
        </p:txBody>
      </p:sp>
      <p:sp>
        <p:nvSpPr>
          <p:cNvPr id="7" name="TextBox 6">
            <a:extLst>
              <a:ext uri="{FF2B5EF4-FFF2-40B4-BE49-F238E27FC236}">
                <a16:creationId xmlns:a16="http://schemas.microsoft.com/office/drawing/2014/main" id="{D7E37092-BD1C-7ADE-C105-E385B52D9AE0}"/>
              </a:ext>
            </a:extLst>
          </p:cNvPr>
          <p:cNvSpPr txBox="1"/>
          <p:nvPr/>
        </p:nvSpPr>
        <p:spPr>
          <a:xfrm>
            <a:off x="4561345" y="5989462"/>
            <a:ext cx="4037906" cy="496996"/>
          </a:xfrm>
          <a:prstGeom prst="rect">
            <a:avLst/>
          </a:prstGeom>
          <a:noFill/>
        </p:spPr>
        <p:txBody>
          <a:bodyPr wrap="square">
            <a:spAutoFit/>
          </a:bodyPr>
          <a:lstStyle/>
          <a:p>
            <a:pPr>
              <a:lnSpc>
                <a:spcPct val="150000"/>
              </a:lnSpc>
              <a:spcBef>
                <a:spcPts val="0"/>
              </a:spcBef>
            </a:pPr>
            <a:r>
              <a:rPr lang="en-US" sz="2000">
                <a:solidFill>
                  <a:srgbClr val="6F61DB"/>
                </a:solidFill>
                <a:latin typeface="Arial" charset="0"/>
                <a:ea typeface="Arial" charset="0"/>
                <a:cs typeface="Arial" charset="0"/>
              </a:rPr>
              <a:t>anonymous businesspeople</a:t>
            </a:r>
            <a:endParaRPr lang="en-GB" sz="2000" i="1">
              <a:solidFill>
                <a:srgbClr val="6F61DB"/>
              </a:solidFill>
              <a:latin typeface="Arial" charset="0"/>
              <a:ea typeface="Arial" charset="0"/>
              <a:cs typeface="Arial" charset="0"/>
            </a:endParaRPr>
          </a:p>
        </p:txBody>
      </p:sp>
    </p:spTree>
    <p:extLst>
      <p:ext uri="{BB962C8B-B14F-4D97-AF65-F5344CB8AC3E}">
        <p14:creationId xmlns:p14="http://schemas.microsoft.com/office/powerpoint/2010/main" val="3394865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94A060-61BD-43C0-B9BD-67E4613EE396}"/>
              </a:ext>
            </a:extLst>
          </p:cNvPr>
          <p:cNvSpPr>
            <a:spLocks noGrp="1"/>
          </p:cNvSpPr>
          <p:nvPr>
            <p:ph type="title"/>
          </p:nvPr>
        </p:nvSpPr>
        <p:spPr>
          <a:xfrm>
            <a:off x="668338" y="1381795"/>
            <a:ext cx="9678820" cy="707886"/>
          </a:xfrm>
        </p:spPr>
        <p:txBody>
          <a:bodyPr/>
          <a:lstStyle/>
          <a:p>
            <a:r>
              <a:rPr lang="en-GB" sz="3200">
                <a:latin typeface="+mj-lt"/>
              </a:rPr>
              <a:t>Inferring the meaning through language devices</a:t>
            </a:r>
          </a:p>
        </p:txBody>
      </p:sp>
      <p:sp>
        <p:nvSpPr>
          <p:cNvPr id="3" name="Content Placeholder 2">
            <a:extLst>
              <a:ext uri="{FF2B5EF4-FFF2-40B4-BE49-F238E27FC236}">
                <a16:creationId xmlns:a16="http://schemas.microsoft.com/office/drawing/2014/main" id="{AE5088D6-6556-4340-94F8-D9C7FF9BB285}"/>
              </a:ext>
            </a:extLst>
          </p:cNvPr>
          <p:cNvSpPr>
            <a:spLocks noGrp="1"/>
          </p:cNvSpPr>
          <p:nvPr>
            <p:ph sz="quarter" idx="10"/>
          </p:nvPr>
        </p:nvSpPr>
        <p:spPr>
          <a:xfrm>
            <a:off x="668338" y="2347050"/>
            <a:ext cx="11046887" cy="3758184"/>
          </a:xfrm>
        </p:spPr>
        <p:txBody>
          <a:bodyPr/>
          <a:lstStyle/>
          <a:p>
            <a:pPr marL="0" indent="0">
              <a:buNone/>
            </a:pPr>
            <a:r>
              <a:rPr lang="en-US" sz="2000" dirty="0">
                <a:latin typeface="Arial" panose="020B0604020202020204" pitchFamily="34" charset="0"/>
                <a:cs typeface="Arial" panose="020B0604020202020204" pitchFamily="34" charset="0"/>
              </a:rPr>
              <a:t>Read the extended paragraph. Examples of hidden meaning have been underlined.</a:t>
            </a:r>
          </a:p>
        </p:txBody>
      </p:sp>
      <p:sp>
        <p:nvSpPr>
          <p:cNvPr id="4" name="TextBox 3">
            <a:extLst>
              <a:ext uri="{FF2B5EF4-FFF2-40B4-BE49-F238E27FC236}">
                <a16:creationId xmlns:a16="http://schemas.microsoft.com/office/drawing/2014/main" id="{A72E48A4-7AE7-4D84-A8E7-884F2FC338C3}"/>
              </a:ext>
            </a:extLst>
          </p:cNvPr>
          <p:cNvSpPr txBox="1"/>
          <p:nvPr/>
        </p:nvSpPr>
        <p:spPr>
          <a:xfrm>
            <a:off x="730886" y="2842264"/>
            <a:ext cx="10855324" cy="1938992"/>
          </a:xfrm>
          <a:prstGeom prst="rect">
            <a:avLst/>
          </a:prstGeom>
          <a:noFill/>
          <a:ln>
            <a:solidFill>
              <a:schemeClr val="tx1"/>
            </a:solidFill>
          </a:ln>
        </p:spPr>
        <p:txBody>
          <a:bodyPr wrap="square" rtlCol="0">
            <a:spAutoFit/>
          </a:bodyPr>
          <a:lstStyle/>
          <a:p>
            <a:r>
              <a:rPr lang="en-US" sz="2000" dirty="0">
                <a:latin typeface="Arial" charset="0"/>
                <a:ea typeface="Arial" charset="0"/>
                <a:cs typeface="Arial" charset="0"/>
              </a:rPr>
              <a:t>At a recent invitation-only launch, Minister Su Howarth was hijacked by members of a northwest action group who made their opposition to the rail line very clear. The Government may have changed, but the ministers are still listening to the ‘</a:t>
            </a:r>
            <a:r>
              <a:rPr lang="en-US" sz="2000" b="1" dirty="0">
                <a:latin typeface="Arial" charset="0"/>
                <a:ea typeface="Arial" charset="0"/>
                <a:cs typeface="Arial" charset="0"/>
              </a:rPr>
              <a:t>people in suits</a:t>
            </a:r>
            <a:r>
              <a:rPr lang="en-US" sz="2000" dirty="0">
                <a:latin typeface="Arial" charset="0"/>
                <a:ea typeface="Arial" charset="0"/>
                <a:cs typeface="Arial" charset="0"/>
              </a:rPr>
              <a:t>’ and ignoring the public who are concerned about the safety, social and environmental consequences. </a:t>
            </a:r>
            <a:r>
              <a:rPr lang="en-US" sz="2000" dirty="0">
                <a:solidFill>
                  <a:srgbClr val="6F61DB"/>
                </a:solidFill>
                <a:latin typeface="Arial" charset="0"/>
                <a:ea typeface="Arial" charset="0"/>
                <a:cs typeface="Arial" charset="0"/>
              </a:rPr>
              <a:t>The action group coordinator Lisa Paton said ‘</a:t>
            </a:r>
            <a:r>
              <a:rPr lang="en-US" sz="2000" b="1" dirty="0">
                <a:solidFill>
                  <a:srgbClr val="6F61DB"/>
                </a:solidFill>
                <a:latin typeface="Arial" charset="0"/>
                <a:ea typeface="Arial" charset="0"/>
                <a:cs typeface="Arial" charset="0"/>
              </a:rPr>
              <a:t>the sun will rise in the west </a:t>
            </a:r>
            <a:r>
              <a:rPr lang="en-US" sz="2000" dirty="0">
                <a:solidFill>
                  <a:srgbClr val="6F61DB"/>
                </a:solidFill>
                <a:latin typeface="Arial" charset="0"/>
                <a:ea typeface="Arial" charset="0"/>
                <a:cs typeface="Arial" charset="0"/>
              </a:rPr>
              <a:t>the day government and business stop doing </a:t>
            </a:r>
            <a:r>
              <a:rPr lang="en-US" sz="2000" dirty="0" err="1">
                <a:solidFill>
                  <a:srgbClr val="6F61DB"/>
                </a:solidFill>
                <a:latin typeface="Arial" charset="0"/>
                <a:ea typeface="Arial" charset="0"/>
                <a:cs typeface="Arial" charset="0"/>
              </a:rPr>
              <a:t>favours</a:t>
            </a:r>
            <a:r>
              <a:rPr lang="en-US" sz="2000" dirty="0">
                <a:solidFill>
                  <a:srgbClr val="6F61DB"/>
                </a:solidFill>
                <a:latin typeface="Arial" charset="0"/>
                <a:ea typeface="Arial" charset="0"/>
                <a:cs typeface="Arial" charset="0"/>
              </a:rPr>
              <a:t> for </a:t>
            </a:r>
            <a:r>
              <a:rPr lang="en-US" sz="2000" dirty="0" err="1">
                <a:solidFill>
                  <a:srgbClr val="6F61DB"/>
                </a:solidFill>
                <a:latin typeface="Arial" charset="0"/>
                <a:ea typeface="Arial" charset="0"/>
                <a:cs typeface="Arial" charset="0"/>
              </a:rPr>
              <a:t>favours</a:t>
            </a:r>
            <a:r>
              <a:rPr lang="en-US" sz="2000" dirty="0">
                <a:solidFill>
                  <a:srgbClr val="6F61DB"/>
                </a:solidFill>
                <a:latin typeface="Arial" charset="0"/>
                <a:ea typeface="Arial" charset="0"/>
                <a:cs typeface="Arial" charset="0"/>
              </a:rPr>
              <a:t>.’</a:t>
            </a:r>
          </a:p>
        </p:txBody>
      </p:sp>
      <p:cxnSp>
        <p:nvCxnSpPr>
          <p:cNvPr id="5" name="Straight Connector 4">
            <a:extLst>
              <a:ext uri="{FF2B5EF4-FFF2-40B4-BE49-F238E27FC236}">
                <a16:creationId xmlns:a16="http://schemas.microsoft.com/office/drawing/2014/main" id="{B06B70F3-8362-425F-852B-832C4A2B27A9}"/>
              </a:ext>
            </a:extLst>
          </p:cNvPr>
          <p:cNvCxnSpPr>
            <a:cxnSpLocks/>
          </p:cNvCxnSpPr>
          <p:nvPr/>
        </p:nvCxnSpPr>
        <p:spPr>
          <a:xfrm>
            <a:off x="7653106" y="3850271"/>
            <a:ext cx="1731526" cy="0"/>
          </a:xfrm>
          <a:prstGeom prst="line">
            <a:avLst/>
          </a:prstGeom>
          <a:ln>
            <a:solidFill>
              <a:schemeClr val="tx1"/>
            </a:solidFill>
          </a:ln>
        </p:spPr>
        <p:style>
          <a:lnRef idx="3">
            <a:schemeClr val="accent2"/>
          </a:lnRef>
          <a:fillRef idx="0">
            <a:schemeClr val="accent2"/>
          </a:fillRef>
          <a:effectRef idx="2">
            <a:schemeClr val="accent2"/>
          </a:effectRef>
          <a:fontRef idx="minor">
            <a:schemeClr val="tx1"/>
          </a:fontRef>
        </p:style>
      </p:cxnSp>
      <p:cxnSp>
        <p:nvCxnSpPr>
          <p:cNvPr id="7" name="Straight Connector 6">
            <a:extLst>
              <a:ext uri="{FF2B5EF4-FFF2-40B4-BE49-F238E27FC236}">
                <a16:creationId xmlns:a16="http://schemas.microsoft.com/office/drawing/2014/main" id="{A51CCBCD-3E8E-4F65-9513-585C8CCC4BF6}"/>
              </a:ext>
            </a:extLst>
          </p:cNvPr>
          <p:cNvCxnSpPr>
            <a:cxnSpLocks/>
          </p:cNvCxnSpPr>
          <p:nvPr/>
        </p:nvCxnSpPr>
        <p:spPr>
          <a:xfrm>
            <a:off x="5462383" y="4464924"/>
            <a:ext cx="3277356" cy="0"/>
          </a:xfrm>
          <a:prstGeom prst="line">
            <a:avLst/>
          </a:prstGeom>
          <a:ln>
            <a:solidFill>
              <a:srgbClr val="6F61DB"/>
            </a:solidFill>
          </a:ln>
        </p:spPr>
        <p:style>
          <a:lnRef idx="3">
            <a:schemeClr val="accent2"/>
          </a:lnRef>
          <a:fillRef idx="0">
            <a:schemeClr val="accent2"/>
          </a:fillRef>
          <a:effectRef idx="2">
            <a:schemeClr val="accent2"/>
          </a:effectRef>
          <a:fontRef idx="minor">
            <a:schemeClr val="tx1"/>
          </a:fontRef>
        </p:style>
      </p:cxnSp>
      <p:sp>
        <p:nvSpPr>
          <p:cNvPr id="9" name="Rectangle 8">
            <a:extLst>
              <a:ext uri="{FF2B5EF4-FFF2-40B4-BE49-F238E27FC236}">
                <a16:creationId xmlns:a16="http://schemas.microsoft.com/office/drawing/2014/main" id="{F1D40F1B-D75F-445F-87D0-118E54D521DA}"/>
              </a:ext>
            </a:extLst>
          </p:cNvPr>
          <p:cNvSpPr/>
          <p:nvPr/>
        </p:nvSpPr>
        <p:spPr>
          <a:xfrm>
            <a:off x="730886" y="5112100"/>
            <a:ext cx="2558414" cy="638098"/>
          </a:xfrm>
          <a:prstGeom prst="rect">
            <a:avLst/>
          </a:prstGeom>
          <a:solidFill>
            <a:srgbClr val="72F9D7"/>
          </a:solidFill>
          <a:ln>
            <a:solidFill>
              <a:srgbClr val="72F9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a:solidFill>
                  <a:schemeClr val="tx1"/>
                </a:solidFill>
                <a:latin typeface="Arial" panose="020B0604020202020204" pitchFamily="34" charset="0"/>
                <a:cs typeface="Arial" panose="020B0604020202020204" pitchFamily="34" charset="0"/>
              </a:rPr>
              <a:t>Ways of recognising hidden meaning.</a:t>
            </a:r>
          </a:p>
        </p:txBody>
      </p:sp>
      <p:cxnSp>
        <p:nvCxnSpPr>
          <p:cNvPr id="10" name="Straight Arrow Connector 9">
            <a:extLst>
              <a:ext uri="{FF2B5EF4-FFF2-40B4-BE49-F238E27FC236}">
                <a16:creationId xmlns:a16="http://schemas.microsoft.com/office/drawing/2014/main" id="{5857CC86-72E8-4281-AB0D-C2ADA0B04996}"/>
              </a:ext>
            </a:extLst>
          </p:cNvPr>
          <p:cNvCxnSpPr/>
          <p:nvPr/>
        </p:nvCxnSpPr>
        <p:spPr>
          <a:xfrm>
            <a:off x="3289300" y="5396268"/>
            <a:ext cx="1957113" cy="0"/>
          </a:xfrm>
          <a:prstGeom prst="straightConnector1">
            <a:avLst/>
          </a:prstGeom>
          <a:ln>
            <a:solidFill>
              <a:srgbClr val="6F61DB"/>
            </a:solidFill>
            <a:tailEnd type="triangle"/>
          </a:ln>
        </p:spPr>
        <p:style>
          <a:lnRef idx="3">
            <a:schemeClr val="accent3"/>
          </a:lnRef>
          <a:fillRef idx="0">
            <a:schemeClr val="accent3"/>
          </a:fillRef>
          <a:effectRef idx="2">
            <a:schemeClr val="accent3"/>
          </a:effectRef>
          <a:fontRef idx="minor">
            <a:schemeClr val="tx1"/>
          </a:fontRef>
        </p:style>
      </p:cxnSp>
      <p:sp>
        <p:nvSpPr>
          <p:cNvPr id="11" name="Rectangle 10">
            <a:extLst>
              <a:ext uri="{FF2B5EF4-FFF2-40B4-BE49-F238E27FC236}">
                <a16:creationId xmlns:a16="http://schemas.microsoft.com/office/drawing/2014/main" id="{BF4694A3-6C00-4EAF-8A68-0066DCB23314}"/>
              </a:ext>
            </a:extLst>
          </p:cNvPr>
          <p:cNvSpPr/>
          <p:nvPr/>
        </p:nvSpPr>
        <p:spPr>
          <a:xfrm>
            <a:off x="5246414" y="5107796"/>
            <a:ext cx="5976644" cy="58156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b="1">
                <a:solidFill>
                  <a:srgbClr val="6F61DB"/>
                </a:solidFill>
                <a:latin typeface="Arial" panose="020B0604020202020204" pitchFamily="34" charset="0"/>
                <a:cs typeface="Arial" panose="020B0604020202020204" pitchFamily="34" charset="0"/>
              </a:rPr>
              <a:t>Irony</a:t>
            </a:r>
            <a:r>
              <a:rPr lang="en-GB" sz="2000">
                <a:solidFill>
                  <a:srgbClr val="6F61DB"/>
                </a:solidFill>
                <a:latin typeface="Arial" panose="020B0604020202020204" pitchFamily="34" charset="0"/>
                <a:cs typeface="Arial" panose="020B0604020202020204" pitchFamily="34" charset="0"/>
              </a:rPr>
              <a:t> or </a:t>
            </a:r>
            <a:r>
              <a:rPr lang="en-GB" sz="2000" b="1">
                <a:solidFill>
                  <a:srgbClr val="6F61DB"/>
                </a:solidFill>
                <a:latin typeface="Arial" panose="020B0604020202020204" pitchFamily="34" charset="0"/>
                <a:cs typeface="Arial" panose="020B0604020202020204" pitchFamily="34" charset="0"/>
              </a:rPr>
              <a:t>sarcasm</a:t>
            </a:r>
            <a:r>
              <a:rPr lang="en-GB" sz="2000">
                <a:solidFill>
                  <a:srgbClr val="6F61DB"/>
                </a:solidFill>
                <a:latin typeface="Arial" panose="020B0604020202020204" pitchFamily="34" charset="0"/>
                <a:cs typeface="Arial" panose="020B0604020202020204" pitchFamily="34" charset="0"/>
              </a:rPr>
              <a:t>: saying the </a:t>
            </a:r>
            <a:r>
              <a:rPr lang="en-GB" sz="2000" b="1">
                <a:solidFill>
                  <a:srgbClr val="6F61DB"/>
                </a:solidFill>
                <a:latin typeface="Arial" panose="020B0604020202020204" pitchFamily="34" charset="0"/>
                <a:cs typeface="Arial" panose="020B0604020202020204" pitchFamily="34" charset="0"/>
              </a:rPr>
              <a:t>opposite</a:t>
            </a:r>
            <a:r>
              <a:rPr lang="en-GB" sz="2000">
                <a:solidFill>
                  <a:srgbClr val="6F61DB"/>
                </a:solidFill>
                <a:latin typeface="Arial" panose="020B0604020202020204" pitchFamily="34" charset="0"/>
                <a:cs typeface="Arial" panose="020B0604020202020204" pitchFamily="34" charset="0"/>
              </a:rPr>
              <a:t> or clearly </a:t>
            </a:r>
            <a:r>
              <a:rPr lang="en-GB" sz="2000" b="1">
                <a:solidFill>
                  <a:srgbClr val="6F61DB"/>
                </a:solidFill>
                <a:latin typeface="Arial" panose="020B0604020202020204" pitchFamily="34" charset="0"/>
                <a:cs typeface="Arial" panose="020B0604020202020204" pitchFamily="34" charset="0"/>
              </a:rPr>
              <a:t>not meaning </a:t>
            </a:r>
            <a:r>
              <a:rPr lang="en-GB" sz="2000">
                <a:solidFill>
                  <a:srgbClr val="6F61DB"/>
                </a:solidFill>
                <a:latin typeface="Arial" panose="020B0604020202020204" pitchFamily="34" charset="0"/>
                <a:cs typeface="Arial" panose="020B0604020202020204" pitchFamily="34" charset="0"/>
              </a:rPr>
              <a:t>what you say. </a:t>
            </a:r>
          </a:p>
        </p:txBody>
      </p:sp>
      <p:sp>
        <p:nvSpPr>
          <p:cNvPr id="12" name="Rectangle 11">
            <a:extLst>
              <a:ext uri="{FF2B5EF4-FFF2-40B4-BE49-F238E27FC236}">
                <a16:creationId xmlns:a16="http://schemas.microsoft.com/office/drawing/2014/main" id="{A72D7A14-AE2A-459A-B406-FDA35D3339F0}"/>
              </a:ext>
            </a:extLst>
          </p:cNvPr>
          <p:cNvSpPr/>
          <p:nvPr/>
        </p:nvSpPr>
        <p:spPr>
          <a:xfrm>
            <a:off x="4381498" y="5860261"/>
            <a:ext cx="6138915" cy="71229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b="1">
                <a:solidFill>
                  <a:schemeClr val="tx1"/>
                </a:solidFill>
                <a:latin typeface="Arial" panose="020B0604020202020204" pitchFamily="34" charset="0"/>
                <a:cs typeface="Arial" panose="020B0604020202020204" pitchFamily="34" charset="0"/>
              </a:rPr>
              <a:t>Euphemisms</a:t>
            </a:r>
            <a:r>
              <a:rPr lang="en-GB" sz="2000">
                <a:solidFill>
                  <a:schemeClr val="tx1"/>
                </a:solidFill>
                <a:latin typeface="Arial" panose="020B0604020202020204" pitchFamily="34" charset="0"/>
                <a:cs typeface="Arial" panose="020B0604020202020204" pitchFamily="34" charset="0"/>
              </a:rPr>
              <a:t>: these are </a:t>
            </a:r>
            <a:r>
              <a:rPr lang="en-GB" sz="2000" b="1">
                <a:solidFill>
                  <a:schemeClr val="tx1"/>
                </a:solidFill>
                <a:latin typeface="Arial" panose="020B0604020202020204" pitchFamily="34" charset="0"/>
                <a:cs typeface="Arial" panose="020B0604020202020204" pitchFamily="34" charset="0"/>
              </a:rPr>
              <a:t>substitute words</a:t>
            </a:r>
            <a:r>
              <a:rPr lang="en-GB" sz="2000">
                <a:solidFill>
                  <a:schemeClr val="tx1"/>
                </a:solidFill>
                <a:latin typeface="Arial" panose="020B0604020202020204" pitchFamily="34" charset="0"/>
                <a:cs typeface="Arial" panose="020B0604020202020204" pitchFamily="34" charset="0"/>
              </a:rPr>
              <a:t>.</a:t>
            </a:r>
          </a:p>
          <a:p>
            <a:r>
              <a:rPr lang="en-GB" sz="2000">
                <a:solidFill>
                  <a:schemeClr val="tx1"/>
                </a:solidFill>
                <a:latin typeface="Arial" panose="020B0604020202020204" pitchFamily="34" charset="0"/>
                <a:cs typeface="Arial" panose="020B0604020202020204" pitchFamily="34" charset="0"/>
              </a:rPr>
              <a:t>They are sometimes in ‘speech marks’ as above.</a:t>
            </a:r>
          </a:p>
        </p:txBody>
      </p:sp>
      <p:cxnSp>
        <p:nvCxnSpPr>
          <p:cNvPr id="13" name="Connector: Elbow 4">
            <a:extLst>
              <a:ext uri="{FF2B5EF4-FFF2-40B4-BE49-F238E27FC236}">
                <a16:creationId xmlns:a16="http://schemas.microsoft.com/office/drawing/2014/main" id="{69257E78-6E15-4AA4-AFE2-920DFE43A31A}"/>
              </a:ext>
            </a:extLst>
          </p:cNvPr>
          <p:cNvCxnSpPr>
            <a:cxnSpLocks/>
          </p:cNvCxnSpPr>
          <p:nvPr/>
        </p:nvCxnSpPr>
        <p:spPr>
          <a:xfrm>
            <a:off x="3293844" y="5602892"/>
            <a:ext cx="1092199" cy="648541"/>
          </a:xfrm>
          <a:prstGeom prst="bentConnector3">
            <a:avLst/>
          </a:prstGeom>
          <a:ln>
            <a:solidFill>
              <a:schemeClr val="tx1"/>
            </a:solidFill>
            <a:tailEnd type="triangle"/>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3286035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9C1B9D-9A28-BDC4-B2CF-FB7C00633D85}"/>
              </a:ext>
            </a:extLst>
          </p:cNvPr>
          <p:cNvSpPr>
            <a:spLocks noGrp="1"/>
          </p:cNvSpPr>
          <p:nvPr>
            <p:ph type="title"/>
          </p:nvPr>
        </p:nvSpPr>
        <p:spPr>
          <a:prstGeom prst="rect">
            <a:avLst/>
          </a:prstGeom>
        </p:spPr>
        <p:txBody>
          <a:bodyPr lIns="91440" tIns="45720" rIns="91440" bIns="45720" anchor="t"/>
          <a:lstStyle/>
          <a:p>
            <a:r>
              <a:rPr lang="en-GB" sz="3200" b="1" dirty="0">
                <a:latin typeface="+mj-lt"/>
                <a:ea typeface="Verdana"/>
              </a:rPr>
              <a:t>Activity</a:t>
            </a:r>
            <a:r>
              <a:rPr lang="en-GB" dirty="0">
                <a:ea typeface="Verdana"/>
              </a:rPr>
              <a:t> 2</a:t>
            </a:r>
            <a:endParaRPr lang="en-GB" sz="3200" b="1" dirty="0">
              <a:latin typeface="+mj-lt"/>
            </a:endParaRPr>
          </a:p>
        </p:txBody>
      </p:sp>
      <p:sp>
        <p:nvSpPr>
          <p:cNvPr id="3" name="TextBox 2">
            <a:extLst>
              <a:ext uri="{FF2B5EF4-FFF2-40B4-BE49-F238E27FC236}">
                <a16:creationId xmlns:a16="http://schemas.microsoft.com/office/drawing/2014/main" id="{85373CAC-D834-EE0D-A1CD-712AE74B43BF}"/>
              </a:ext>
            </a:extLst>
          </p:cNvPr>
          <p:cNvSpPr txBox="1"/>
          <p:nvPr/>
        </p:nvSpPr>
        <p:spPr>
          <a:xfrm>
            <a:off x="668606" y="2283278"/>
            <a:ext cx="7426239" cy="830997"/>
          </a:xfrm>
          <a:prstGeom prst="rect">
            <a:avLst/>
          </a:prstGeom>
          <a:noFill/>
        </p:spPr>
        <p:txBody>
          <a:bodyPr wrap="square" lIns="91440" tIns="45720" rIns="91440" bIns="45720" rtlCol="0" anchor="t">
            <a:spAutoFit/>
          </a:bodyPr>
          <a:lstStyle/>
          <a:p>
            <a:r>
              <a:rPr lang="en-GB" sz="2400">
                <a:ea typeface="+mn-lt"/>
                <a:cs typeface="+mn-lt"/>
              </a:rPr>
              <a:t>Now complete the activity worksheet on inference and implied meaning.</a:t>
            </a:r>
            <a:endParaRPr lang="en-US"/>
          </a:p>
        </p:txBody>
      </p:sp>
      <p:sp>
        <p:nvSpPr>
          <p:cNvPr id="4" name="TextBox 3">
            <a:extLst>
              <a:ext uri="{FF2B5EF4-FFF2-40B4-BE49-F238E27FC236}">
                <a16:creationId xmlns:a16="http://schemas.microsoft.com/office/drawing/2014/main" id="{76B5C648-32F0-4D94-1A8A-34978AF52DED}"/>
              </a:ext>
            </a:extLst>
          </p:cNvPr>
          <p:cNvSpPr txBox="1"/>
          <p:nvPr/>
        </p:nvSpPr>
        <p:spPr>
          <a:xfrm>
            <a:off x="10025742" y="2775857"/>
            <a:ext cx="1338943" cy="1015663"/>
          </a:xfrm>
          <a:prstGeom prst="rect">
            <a:avLst/>
          </a:prstGeom>
          <a:noFill/>
        </p:spPr>
        <p:txBody>
          <a:bodyPr wrap="square" rtlCol="0">
            <a:spAutoFit/>
          </a:bodyPr>
          <a:lstStyle/>
          <a:p>
            <a:pPr algn="ctr"/>
            <a:r>
              <a:rPr lang="en-GB" sz="4000" b="1">
                <a:latin typeface="Arial" panose="020B0604020202020204" pitchFamily="34" charset="0"/>
                <a:cs typeface="Arial" panose="020B0604020202020204" pitchFamily="34" charset="0"/>
              </a:rPr>
              <a:t>20 </a:t>
            </a:r>
            <a:r>
              <a:rPr lang="en-GB" sz="2000">
                <a:latin typeface="Arial" panose="020B0604020202020204" pitchFamily="34" charset="0"/>
                <a:cs typeface="Arial" panose="020B0604020202020204" pitchFamily="34" charset="0"/>
              </a:rPr>
              <a:t>minutes</a:t>
            </a:r>
            <a:endParaRPr lang="en-GB" sz="40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46287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4C7E418-C8D1-E701-E060-A380CD09F7C2}"/>
              </a:ext>
            </a:extLst>
          </p:cNvPr>
          <p:cNvSpPr txBox="1"/>
          <p:nvPr/>
        </p:nvSpPr>
        <p:spPr>
          <a:xfrm>
            <a:off x="687160" y="2228671"/>
            <a:ext cx="8423386" cy="2086790"/>
          </a:xfrm>
          <a:prstGeom prst="rect">
            <a:avLst/>
          </a:prstGeom>
          <a:noFill/>
        </p:spPr>
        <p:txBody>
          <a:bodyPr wrap="square" rtlCol="0">
            <a:spAutoFit/>
          </a:bodyPr>
          <a:lstStyle/>
          <a:p>
            <a:pPr lvl="0">
              <a:lnSpc>
                <a:spcPct val="87500"/>
              </a:lnSpc>
            </a:pPr>
            <a:r>
              <a:rPr lang="en-GB" sz="2400" b="1"/>
              <a:t>Compare information, ideas and opinions in different texts, including how they are conveyed</a:t>
            </a:r>
          </a:p>
          <a:p>
            <a:pPr lvl="0">
              <a:lnSpc>
                <a:spcPct val="87500"/>
              </a:lnSpc>
            </a:pPr>
            <a:endParaRPr lang="en-GB" sz="2400" b="1"/>
          </a:p>
          <a:p>
            <a:pPr lvl="0">
              <a:lnSpc>
                <a:spcPct val="87500"/>
              </a:lnSpc>
            </a:pPr>
            <a:r>
              <a:rPr lang="en-GB" sz="2400" b="1"/>
              <a:t>Follow an argument, identifying different points of view and distinguishing fact from opinion</a:t>
            </a:r>
            <a:endParaRPr lang="en-GB" sz="2400" b="1">
              <a:latin typeface="Arial"/>
              <a:cs typeface="Arial"/>
            </a:endParaRPr>
          </a:p>
          <a:p>
            <a:endParaRPr lang="en-GB" sz="2400" b="1"/>
          </a:p>
        </p:txBody>
      </p:sp>
    </p:spTree>
    <p:extLst>
      <p:ext uri="{BB962C8B-B14F-4D97-AF65-F5344CB8AC3E}">
        <p14:creationId xmlns:p14="http://schemas.microsoft.com/office/powerpoint/2010/main" val="3500365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468092D-6B70-40A8-A89D-4E3C3731F050}"/>
              </a:ext>
            </a:extLst>
          </p:cNvPr>
          <p:cNvSpPr>
            <a:spLocks noGrp="1"/>
          </p:cNvSpPr>
          <p:nvPr>
            <p:ph type="body" idx="1"/>
          </p:nvPr>
        </p:nvSpPr>
        <p:spPr>
          <a:xfrm>
            <a:off x="2114549" y="3467100"/>
            <a:ext cx="2957965" cy="882650"/>
          </a:xfrm>
        </p:spPr>
        <p:txBody>
          <a:bodyPr>
            <a:normAutofit/>
          </a:bodyPr>
          <a:lstStyle/>
          <a:p>
            <a:r>
              <a:rPr lang="en-GB" altLang="x-none">
                <a:latin typeface="Arial"/>
                <a:cs typeface="Arial"/>
              </a:rPr>
              <a:t>Something that is clear and obvious</a:t>
            </a:r>
          </a:p>
        </p:txBody>
      </p:sp>
      <p:sp>
        <p:nvSpPr>
          <p:cNvPr id="3" name="Text Placeholder 2">
            <a:extLst>
              <a:ext uri="{FF2B5EF4-FFF2-40B4-BE49-F238E27FC236}">
                <a16:creationId xmlns:a16="http://schemas.microsoft.com/office/drawing/2014/main" id="{651112CA-F35E-4E89-8B0F-0646D50B1E61}"/>
              </a:ext>
            </a:extLst>
          </p:cNvPr>
          <p:cNvSpPr>
            <a:spLocks noGrp="1"/>
          </p:cNvSpPr>
          <p:nvPr>
            <p:ph type="body" sz="quarter" idx="10"/>
          </p:nvPr>
        </p:nvSpPr>
        <p:spPr/>
        <p:txBody>
          <a:bodyPr vert="horz" lIns="91440" tIns="45720" rIns="91440" bIns="45720" rtlCol="0" anchor="t">
            <a:normAutofit/>
          </a:bodyPr>
          <a:lstStyle/>
          <a:p>
            <a:r>
              <a:rPr lang="en-GB" sz="2000">
                <a:latin typeface="Arial"/>
                <a:ea typeface="Arial"/>
                <a:cs typeface="Arial"/>
                <a:sym typeface="Arial"/>
              </a:rPr>
              <a:t>1. What is </a:t>
            </a:r>
            <a:r>
              <a:rPr lang="en-GB">
                <a:latin typeface="Arial"/>
                <a:ea typeface="Arial"/>
                <a:cs typeface="Arial"/>
                <a:sym typeface="Arial"/>
              </a:rPr>
              <a:t>implicit meaning</a:t>
            </a:r>
            <a:r>
              <a:rPr lang="en-GB" sz="2000">
                <a:latin typeface="Arial"/>
                <a:ea typeface="Arial"/>
                <a:cs typeface="Arial"/>
                <a:sym typeface="Arial"/>
              </a:rPr>
              <a:t>?</a:t>
            </a:r>
            <a:endParaRPr lang="en-GB" sz="2000"/>
          </a:p>
          <a:p>
            <a:endParaRPr lang="en-GB"/>
          </a:p>
        </p:txBody>
      </p:sp>
      <p:sp>
        <p:nvSpPr>
          <p:cNvPr id="4" name="Text Placeholder 3">
            <a:extLst>
              <a:ext uri="{FF2B5EF4-FFF2-40B4-BE49-F238E27FC236}">
                <a16:creationId xmlns:a16="http://schemas.microsoft.com/office/drawing/2014/main" id="{2589B63E-76D6-4F66-9F44-ACD49B8CFB9A}"/>
              </a:ext>
            </a:extLst>
          </p:cNvPr>
          <p:cNvSpPr>
            <a:spLocks noGrp="1"/>
          </p:cNvSpPr>
          <p:nvPr>
            <p:ph type="body" idx="11"/>
          </p:nvPr>
        </p:nvSpPr>
        <p:spPr>
          <a:xfrm>
            <a:off x="2114550" y="4705350"/>
            <a:ext cx="3044592" cy="882650"/>
          </a:xfrm>
        </p:spPr>
        <p:txBody>
          <a:bodyPr/>
          <a:lstStyle/>
          <a:p>
            <a:r>
              <a:rPr lang="en-GB">
                <a:latin typeface="Arial"/>
                <a:ea typeface="Arial" charset="0"/>
                <a:cs typeface="Arial"/>
              </a:rPr>
              <a:t>A conclusion reached by the reader</a:t>
            </a:r>
            <a:endParaRPr lang="en-US">
              <a:latin typeface="Arial"/>
              <a:cs typeface="Arial"/>
            </a:endParaRPr>
          </a:p>
        </p:txBody>
      </p:sp>
      <p:sp>
        <p:nvSpPr>
          <p:cNvPr id="5" name="Text Placeholder 4">
            <a:extLst>
              <a:ext uri="{FF2B5EF4-FFF2-40B4-BE49-F238E27FC236}">
                <a16:creationId xmlns:a16="http://schemas.microsoft.com/office/drawing/2014/main" id="{2481B6B4-8FFB-4FB1-9782-381B5BDE9236}"/>
              </a:ext>
            </a:extLst>
          </p:cNvPr>
          <p:cNvSpPr>
            <a:spLocks noGrp="1"/>
          </p:cNvSpPr>
          <p:nvPr>
            <p:ph type="body" idx="12"/>
          </p:nvPr>
        </p:nvSpPr>
        <p:spPr>
          <a:xfrm>
            <a:off x="6858000" y="3467100"/>
            <a:ext cx="2957966" cy="882650"/>
          </a:xfrm>
        </p:spPr>
        <p:txBody>
          <a:bodyPr/>
          <a:lstStyle/>
          <a:p>
            <a:r>
              <a:rPr lang="en-US">
                <a:latin typeface="Arial"/>
                <a:ea typeface="Arial" charset="0"/>
                <a:cs typeface="Arial"/>
              </a:rPr>
              <a:t>Something that is directly explained</a:t>
            </a:r>
            <a:endParaRPr lang="en-US">
              <a:latin typeface="Arial"/>
              <a:cs typeface="Arial"/>
            </a:endParaRPr>
          </a:p>
        </p:txBody>
      </p:sp>
      <p:sp>
        <p:nvSpPr>
          <p:cNvPr id="6" name="Text Placeholder 5">
            <a:extLst>
              <a:ext uri="{FF2B5EF4-FFF2-40B4-BE49-F238E27FC236}">
                <a16:creationId xmlns:a16="http://schemas.microsoft.com/office/drawing/2014/main" id="{22161FE1-1176-4C98-B556-85931C2C2ED0}"/>
              </a:ext>
            </a:extLst>
          </p:cNvPr>
          <p:cNvSpPr>
            <a:spLocks noGrp="1"/>
          </p:cNvSpPr>
          <p:nvPr>
            <p:ph type="body" idx="13"/>
          </p:nvPr>
        </p:nvSpPr>
        <p:spPr>
          <a:xfrm>
            <a:off x="6838949" y="4705350"/>
            <a:ext cx="2093295" cy="882650"/>
          </a:xfrm>
        </p:spPr>
        <p:txBody>
          <a:bodyPr/>
          <a:lstStyle/>
          <a:p>
            <a:r>
              <a:rPr lang="en-GB" sz="2000">
                <a:latin typeface="Arial"/>
                <a:ea typeface="Arial" charset="0"/>
                <a:cs typeface="Arial"/>
              </a:rPr>
              <a:t>Something that </a:t>
            </a:r>
            <a:r>
              <a:rPr lang="en-GB">
                <a:latin typeface="Arial"/>
                <a:ea typeface="Arial" charset="0"/>
                <a:cs typeface="Arial"/>
              </a:rPr>
              <a:t>is hinted at</a:t>
            </a:r>
            <a:endParaRPr lang="en-US">
              <a:latin typeface="Arial"/>
              <a:cs typeface="Arial"/>
            </a:endParaRPr>
          </a:p>
        </p:txBody>
      </p:sp>
    </p:spTree>
    <p:extLst>
      <p:ext uri="{BB962C8B-B14F-4D97-AF65-F5344CB8AC3E}">
        <p14:creationId xmlns:p14="http://schemas.microsoft.com/office/powerpoint/2010/main" val="38954016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35BC064-F97F-4176-90BA-9566C941CC44}"/>
              </a:ext>
            </a:extLst>
          </p:cNvPr>
          <p:cNvSpPr>
            <a:spLocks noGrp="1"/>
          </p:cNvSpPr>
          <p:nvPr>
            <p:ph type="body" sz="quarter" idx="10"/>
          </p:nvPr>
        </p:nvSpPr>
        <p:spPr/>
        <p:txBody>
          <a:bodyPr vert="horz" lIns="91440" tIns="45720" rIns="91440" bIns="45720" rtlCol="0" anchor="t">
            <a:normAutofit/>
          </a:bodyPr>
          <a:lstStyle/>
          <a:p>
            <a:r>
              <a:rPr lang="en-GB" sz="2000">
                <a:latin typeface="Arial"/>
                <a:ea typeface="Arial"/>
                <a:cs typeface="Arial"/>
                <a:sym typeface="Arial"/>
              </a:rPr>
              <a:t>1. What is </a:t>
            </a:r>
            <a:r>
              <a:rPr lang="en-GB">
                <a:latin typeface="Arial"/>
                <a:ea typeface="Arial"/>
                <a:cs typeface="Arial"/>
                <a:sym typeface="Arial"/>
              </a:rPr>
              <a:t>implicit meaning</a:t>
            </a:r>
            <a:r>
              <a:rPr lang="en-GB" sz="2000">
                <a:latin typeface="Arial"/>
                <a:ea typeface="Arial"/>
                <a:cs typeface="Arial"/>
                <a:sym typeface="Arial"/>
              </a:rPr>
              <a:t>?</a:t>
            </a:r>
            <a:endParaRPr lang="en-GB" sz="2000"/>
          </a:p>
        </p:txBody>
      </p:sp>
      <p:sp>
        <p:nvSpPr>
          <p:cNvPr id="3" name="Text Placeholder 2">
            <a:extLst>
              <a:ext uri="{FF2B5EF4-FFF2-40B4-BE49-F238E27FC236}">
                <a16:creationId xmlns:a16="http://schemas.microsoft.com/office/drawing/2014/main" id="{644E6B7E-8A10-4DC6-AB13-0E46B6F2F188}"/>
              </a:ext>
            </a:extLst>
          </p:cNvPr>
          <p:cNvSpPr>
            <a:spLocks noGrp="1"/>
          </p:cNvSpPr>
          <p:nvPr>
            <p:ph type="body" idx="11"/>
          </p:nvPr>
        </p:nvSpPr>
        <p:spPr>
          <a:xfrm>
            <a:off x="2114550" y="3486150"/>
            <a:ext cx="3092718" cy="882650"/>
          </a:xfrm>
        </p:spPr>
        <p:txBody>
          <a:bodyPr/>
          <a:lstStyle/>
          <a:p>
            <a:r>
              <a:rPr lang="en-GB" altLang="x-none">
                <a:latin typeface="Arial"/>
                <a:cs typeface="Arial"/>
              </a:rPr>
              <a:t>Something that is clear and obvious</a:t>
            </a:r>
          </a:p>
        </p:txBody>
      </p:sp>
      <p:sp>
        <p:nvSpPr>
          <p:cNvPr id="4" name="Text Placeholder 3">
            <a:extLst>
              <a:ext uri="{FF2B5EF4-FFF2-40B4-BE49-F238E27FC236}">
                <a16:creationId xmlns:a16="http://schemas.microsoft.com/office/drawing/2014/main" id="{F5865E4D-F7E7-4F94-94D4-6799DF2EBAC5}"/>
              </a:ext>
            </a:extLst>
          </p:cNvPr>
          <p:cNvSpPr>
            <a:spLocks noGrp="1"/>
          </p:cNvSpPr>
          <p:nvPr>
            <p:ph type="body" idx="12"/>
          </p:nvPr>
        </p:nvSpPr>
        <p:spPr/>
        <p:txBody>
          <a:bodyPr/>
          <a:lstStyle/>
          <a:p>
            <a:r>
              <a:rPr lang="en-GB">
                <a:latin typeface="Arial"/>
                <a:ea typeface="Arial" charset="0"/>
                <a:cs typeface="Arial"/>
              </a:rPr>
              <a:t>A conclusion reached by the reader</a:t>
            </a:r>
            <a:endParaRPr lang="en-US">
              <a:latin typeface="Arial"/>
              <a:cs typeface="Arial"/>
            </a:endParaRPr>
          </a:p>
        </p:txBody>
      </p:sp>
      <p:sp>
        <p:nvSpPr>
          <p:cNvPr id="5" name="Text Placeholder 4">
            <a:extLst>
              <a:ext uri="{FF2B5EF4-FFF2-40B4-BE49-F238E27FC236}">
                <a16:creationId xmlns:a16="http://schemas.microsoft.com/office/drawing/2014/main" id="{5C85D140-67B1-4210-A21D-1D8DBF4927C9}"/>
              </a:ext>
            </a:extLst>
          </p:cNvPr>
          <p:cNvSpPr>
            <a:spLocks noGrp="1"/>
          </p:cNvSpPr>
          <p:nvPr>
            <p:ph type="body" idx="13"/>
          </p:nvPr>
        </p:nvSpPr>
        <p:spPr>
          <a:xfrm>
            <a:off x="6838950" y="3467100"/>
            <a:ext cx="2199172" cy="882650"/>
          </a:xfrm>
        </p:spPr>
        <p:txBody>
          <a:bodyPr/>
          <a:lstStyle/>
          <a:p>
            <a:r>
              <a:rPr lang="en-US">
                <a:latin typeface="Arial"/>
                <a:ea typeface="Arial" charset="0"/>
                <a:cs typeface="Arial"/>
              </a:rPr>
              <a:t>Something that is directly explained</a:t>
            </a:r>
            <a:endParaRPr lang="en-US">
              <a:latin typeface="Arial"/>
              <a:cs typeface="Arial"/>
            </a:endParaRPr>
          </a:p>
          <a:p>
            <a:endParaRPr lang="en-US" altLang="x-none" sz="2000">
              <a:latin typeface="Arial" charset="0"/>
              <a:ea typeface="Arial" charset="0"/>
              <a:cs typeface="Arial" charset="0"/>
            </a:endParaRPr>
          </a:p>
        </p:txBody>
      </p:sp>
      <p:sp>
        <p:nvSpPr>
          <p:cNvPr id="6" name="Text Placeholder 5">
            <a:extLst>
              <a:ext uri="{FF2B5EF4-FFF2-40B4-BE49-F238E27FC236}">
                <a16:creationId xmlns:a16="http://schemas.microsoft.com/office/drawing/2014/main" id="{415718B9-EB8D-4D28-BC55-3DA7B4344BAE}"/>
              </a:ext>
            </a:extLst>
          </p:cNvPr>
          <p:cNvSpPr>
            <a:spLocks noGrp="1"/>
          </p:cNvSpPr>
          <p:nvPr>
            <p:ph type="body" idx="1"/>
          </p:nvPr>
        </p:nvSpPr>
        <p:spPr>
          <a:xfrm>
            <a:off x="6858000" y="4724400"/>
            <a:ext cx="2266950" cy="882650"/>
          </a:xfrm>
        </p:spPr>
        <p:txBody>
          <a:bodyPr/>
          <a:lstStyle/>
          <a:p>
            <a:r>
              <a:rPr lang="en-GB" sz="2000">
                <a:latin typeface="Arial"/>
                <a:ea typeface="Arial" charset="0"/>
                <a:cs typeface="Arial"/>
              </a:rPr>
              <a:t>Something that </a:t>
            </a:r>
            <a:r>
              <a:rPr lang="en-GB">
                <a:latin typeface="Arial"/>
                <a:ea typeface="Arial" charset="0"/>
                <a:cs typeface="Arial"/>
              </a:rPr>
              <a:t>is hinted at</a:t>
            </a:r>
            <a:endParaRPr lang="en-US">
              <a:latin typeface="Arial"/>
              <a:cs typeface="Arial"/>
            </a:endParaRPr>
          </a:p>
        </p:txBody>
      </p:sp>
    </p:spTree>
    <p:extLst>
      <p:ext uri="{BB962C8B-B14F-4D97-AF65-F5344CB8AC3E}">
        <p14:creationId xmlns:p14="http://schemas.microsoft.com/office/powerpoint/2010/main" val="26254898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0424B72-33D3-452D-BDC3-F812951FA543}"/>
              </a:ext>
            </a:extLst>
          </p:cNvPr>
          <p:cNvSpPr>
            <a:spLocks noGrp="1"/>
          </p:cNvSpPr>
          <p:nvPr>
            <p:ph type="body" idx="1"/>
          </p:nvPr>
        </p:nvSpPr>
        <p:spPr>
          <a:xfrm>
            <a:off x="2114549" y="3467100"/>
            <a:ext cx="3498851" cy="882650"/>
          </a:xfrm>
        </p:spPr>
        <p:txBody>
          <a:bodyPr>
            <a:normAutofit/>
          </a:bodyPr>
          <a:lstStyle/>
          <a:p>
            <a:r>
              <a:rPr lang="en-US">
                <a:latin typeface="Arial"/>
                <a:ea typeface="Arial" charset="0"/>
                <a:cs typeface="Arial"/>
              </a:rPr>
              <a:t>Something that is directly </a:t>
            </a:r>
            <a:endParaRPr lang="en-US"/>
          </a:p>
          <a:p>
            <a:r>
              <a:rPr lang="en-US">
                <a:latin typeface="Arial"/>
                <a:ea typeface="Arial" charset="0"/>
                <a:cs typeface="Arial"/>
              </a:rPr>
              <a:t>stated</a:t>
            </a:r>
            <a:endParaRPr lang="en-US"/>
          </a:p>
          <a:p>
            <a:endParaRPr lang="en-US">
              <a:latin typeface="Arial"/>
              <a:cs typeface="Arial"/>
            </a:endParaRPr>
          </a:p>
        </p:txBody>
      </p:sp>
      <p:sp>
        <p:nvSpPr>
          <p:cNvPr id="3" name="Text Placeholder 2">
            <a:extLst>
              <a:ext uri="{FF2B5EF4-FFF2-40B4-BE49-F238E27FC236}">
                <a16:creationId xmlns:a16="http://schemas.microsoft.com/office/drawing/2014/main" id="{EB8E6061-2889-4192-8DD1-463A0CF1C24A}"/>
              </a:ext>
            </a:extLst>
          </p:cNvPr>
          <p:cNvSpPr>
            <a:spLocks noGrp="1"/>
          </p:cNvSpPr>
          <p:nvPr>
            <p:ph type="body" sz="quarter" idx="10"/>
          </p:nvPr>
        </p:nvSpPr>
        <p:spPr/>
        <p:txBody>
          <a:bodyPr vert="horz" lIns="91440" tIns="45720" rIns="91440" bIns="45720" rtlCol="0" anchor="t">
            <a:normAutofit/>
          </a:bodyPr>
          <a:lstStyle/>
          <a:p>
            <a:r>
              <a:rPr lang="en-GB" altLang="x-none" sz="2000">
                <a:latin typeface="Arial"/>
                <a:cs typeface="Arial"/>
              </a:rPr>
              <a:t>2. What is </a:t>
            </a:r>
            <a:r>
              <a:rPr lang="en-GB" altLang="x-none">
                <a:latin typeface="Arial"/>
                <a:cs typeface="Arial"/>
              </a:rPr>
              <a:t>explicit meaning</a:t>
            </a:r>
            <a:r>
              <a:rPr lang="en-GB" altLang="x-none" sz="2000">
                <a:latin typeface="Arial"/>
                <a:cs typeface="Arial"/>
              </a:rPr>
              <a:t>?</a:t>
            </a:r>
            <a:endParaRPr lang="en-GB" sz="2000">
              <a:latin typeface="Arial"/>
              <a:cs typeface="Arial"/>
            </a:endParaRPr>
          </a:p>
        </p:txBody>
      </p:sp>
      <p:sp>
        <p:nvSpPr>
          <p:cNvPr id="4" name="Text Placeholder 3">
            <a:extLst>
              <a:ext uri="{FF2B5EF4-FFF2-40B4-BE49-F238E27FC236}">
                <a16:creationId xmlns:a16="http://schemas.microsoft.com/office/drawing/2014/main" id="{C95EE671-6BE9-42DD-B07E-EB3DC3CA1315}"/>
              </a:ext>
            </a:extLst>
          </p:cNvPr>
          <p:cNvSpPr>
            <a:spLocks noGrp="1"/>
          </p:cNvSpPr>
          <p:nvPr>
            <p:ph type="body" idx="11"/>
          </p:nvPr>
        </p:nvSpPr>
        <p:spPr/>
        <p:txBody>
          <a:bodyPr/>
          <a:lstStyle/>
          <a:p>
            <a:r>
              <a:rPr lang="en-GB">
                <a:latin typeface="Arial"/>
                <a:ea typeface="Arial" charset="0"/>
                <a:cs typeface="Arial"/>
              </a:rPr>
              <a:t>Hidden meaning a reader finds in a text</a:t>
            </a:r>
            <a:endParaRPr lang="en-US"/>
          </a:p>
        </p:txBody>
      </p:sp>
      <p:sp>
        <p:nvSpPr>
          <p:cNvPr id="5" name="Text Placeholder 4">
            <a:extLst>
              <a:ext uri="{FF2B5EF4-FFF2-40B4-BE49-F238E27FC236}">
                <a16:creationId xmlns:a16="http://schemas.microsoft.com/office/drawing/2014/main" id="{83298178-4054-4222-BA1B-2B1052BEA33B}"/>
              </a:ext>
            </a:extLst>
          </p:cNvPr>
          <p:cNvSpPr>
            <a:spLocks noGrp="1"/>
          </p:cNvSpPr>
          <p:nvPr>
            <p:ph type="body" idx="12"/>
          </p:nvPr>
        </p:nvSpPr>
        <p:spPr>
          <a:xfrm>
            <a:off x="6858000" y="3467100"/>
            <a:ext cx="2584384" cy="882650"/>
          </a:xfrm>
        </p:spPr>
        <p:txBody>
          <a:bodyPr>
            <a:normAutofit/>
          </a:bodyPr>
          <a:lstStyle/>
          <a:p>
            <a:r>
              <a:rPr lang="en-GB" altLang="x-none" sz="2000">
                <a:latin typeface="Arial" charset="0"/>
                <a:ea typeface="Arial" charset="0"/>
                <a:cs typeface="Arial" charset="0"/>
              </a:rPr>
              <a:t>Something that is not obvious</a:t>
            </a:r>
          </a:p>
        </p:txBody>
      </p:sp>
      <p:sp>
        <p:nvSpPr>
          <p:cNvPr id="6" name="Text Placeholder 5">
            <a:extLst>
              <a:ext uri="{FF2B5EF4-FFF2-40B4-BE49-F238E27FC236}">
                <a16:creationId xmlns:a16="http://schemas.microsoft.com/office/drawing/2014/main" id="{DB86EBE6-CF03-40D0-A1ED-28BB07C06943}"/>
              </a:ext>
            </a:extLst>
          </p:cNvPr>
          <p:cNvSpPr>
            <a:spLocks noGrp="1"/>
          </p:cNvSpPr>
          <p:nvPr>
            <p:ph type="body" idx="13"/>
          </p:nvPr>
        </p:nvSpPr>
        <p:spPr>
          <a:xfrm>
            <a:off x="6838950" y="4705350"/>
            <a:ext cx="2507182" cy="882650"/>
          </a:xfrm>
        </p:spPr>
        <p:txBody>
          <a:bodyPr>
            <a:normAutofit fontScale="92500" lnSpcReduction="10000"/>
          </a:bodyPr>
          <a:lstStyle/>
          <a:p>
            <a:r>
              <a:rPr lang="en-GB" altLang="x-none" sz="2000">
                <a:latin typeface="Arial" charset="0"/>
                <a:ea typeface="Arial" charset="0"/>
                <a:cs typeface="Arial" charset="0"/>
              </a:rPr>
              <a:t>Something that needs to be worked out</a:t>
            </a:r>
            <a:r>
              <a:rPr lang="en-GB" altLang="x-none">
                <a:latin typeface="Arial" charset="0"/>
                <a:ea typeface="Arial" charset="0"/>
                <a:cs typeface="Arial" charset="0"/>
              </a:rPr>
              <a:t> by the reader</a:t>
            </a:r>
            <a:endParaRPr lang="en-GB" altLang="x-none" sz="2000">
              <a:latin typeface="Arial" charset="0"/>
              <a:ea typeface="Arial" charset="0"/>
              <a:cs typeface="Arial" charset="0"/>
            </a:endParaRPr>
          </a:p>
        </p:txBody>
      </p:sp>
    </p:spTree>
    <p:extLst>
      <p:ext uri="{BB962C8B-B14F-4D97-AF65-F5344CB8AC3E}">
        <p14:creationId xmlns:p14="http://schemas.microsoft.com/office/powerpoint/2010/main" val="1229740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B07ECF-ED2A-4051-A6BF-60F4E9A73B90}"/>
              </a:ext>
            </a:extLst>
          </p:cNvPr>
          <p:cNvSpPr>
            <a:spLocks noGrp="1"/>
          </p:cNvSpPr>
          <p:nvPr>
            <p:ph type="body" idx="1"/>
          </p:nvPr>
        </p:nvSpPr>
        <p:spPr/>
        <p:txBody>
          <a:bodyPr/>
          <a:lstStyle/>
          <a:p>
            <a:r>
              <a:rPr lang="en-US">
                <a:latin typeface="Arial"/>
                <a:cs typeface="Arial"/>
              </a:rPr>
              <a:t>Something that is directly stated</a:t>
            </a:r>
          </a:p>
          <a:p>
            <a:endParaRPr lang="en-GB"/>
          </a:p>
        </p:txBody>
      </p:sp>
      <p:sp>
        <p:nvSpPr>
          <p:cNvPr id="3" name="Text Placeholder 2">
            <a:extLst>
              <a:ext uri="{FF2B5EF4-FFF2-40B4-BE49-F238E27FC236}">
                <a16:creationId xmlns:a16="http://schemas.microsoft.com/office/drawing/2014/main" id="{242F6900-DC41-4276-A567-5C63EBF82EB1}"/>
              </a:ext>
            </a:extLst>
          </p:cNvPr>
          <p:cNvSpPr>
            <a:spLocks noGrp="1"/>
          </p:cNvSpPr>
          <p:nvPr>
            <p:ph type="body" sz="quarter" idx="10"/>
          </p:nvPr>
        </p:nvSpPr>
        <p:spPr/>
        <p:txBody>
          <a:bodyPr vert="horz" lIns="91440" tIns="45720" rIns="91440" bIns="45720" rtlCol="0" anchor="t">
            <a:normAutofit/>
          </a:bodyPr>
          <a:lstStyle/>
          <a:p>
            <a:r>
              <a:rPr lang="en-GB" altLang="x-none" sz="2000">
                <a:latin typeface="Arial"/>
                <a:cs typeface="Arial"/>
              </a:rPr>
              <a:t>2. What is </a:t>
            </a:r>
            <a:r>
              <a:rPr lang="en-GB" altLang="x-none">
                <a:latin typeface="Arial"/>
                <a:cs typeface="Arial"/>
              </a:rPr>
              <a:t>explicit meaning</a:t>
            </a:r>
            <a:r>
              <a:rPr lang="en-GB" altLang="x-none" sz="2000">
                <a:latin typeface="Arial"/>
                <a:cs typeface="Arial"/>
              </a:rPr>
              <a:t>?</a:t>
            </a:r>
            <a:endParaRPr lang="en-GB" sz="2000">
              <a:latin typeface="Arial"/>
              <a:cs typeface="Arial"/>
            </a:endParaRPr>
          </a:p>
        </p:txBody>
      </p:sp>
      <p:sp>
        <p:nvSpPr>
          <p:cNvPr id="4" name="Text Placeholder 3">
            <a:extLst>
              <a:ext uri="{FF2B5EF4-FFF2-40B4-BE49-F238E27FC236}">
                <a16:creationId xmlns:a16="http://schemas.microsoft.com/office/drawing/2014/main" id="{061B17FB-5C29-47CF-AD05-F788B9486215}"/>
              </a:ext>
            </a:extLst>
          </p:cNvPr>
          <p:cNvSpPr>
            <a:spLocks noGrp="1"/>
          </p:cNvSpPr>
          <p:nvPr>
            <p:ph type="body" idx="11"/>
          </p:nvPr>
        </p:nvSpPr>
        <p:spPr/>
        <p:txBody>
          <a:bodyPr/>
          <a:lstStyle/>
          <a:p>
            <a:r>
              <a:rPr lang="en-GB" altLang="x-none">
                <a:latin typeface="Arial"/>
                <a:ea typeface="Arial" charset="0"/>
                <a:cs typeface="Arial"/>
              </a:rPr>
              <a:t>Hidden meaning a reader finds in a text</a:t>
            </a:r>
            <a:endParaRPr lang="en-GB" altLang="x-none" sz="2000">
              <a:latin typeface="Arial"/>
              <a:ea typeface="Arial" charset="0"/>
              <a:cs typeface="Arial" charset="0"/>
            </a:endParaRPr>
          </a:p>
        </p:txBody>
      </p:sp>
      <p:sp>
        <p:nvSpPr>
          <p:cNvPr id="5" name="Text Placeholder 4">
            <a:extLst>
              <a:ext uri="{FF2B5EF4-FFF2-40B4-BE49-F238E27FC236}">
                <a16:creationId xmlns:a16="http://schemas.microsoft.com/office/drawing/2014/main" id="{1287F2EF-83CE-4691-8733-0B5C4167C134}"/>
              </a:ext>
            </a:extLst>
          </p:cNvPr>
          <p:cNvSpPr>
            <a:spLocks noGrp="1"/>
          </p:cNvSpPr>
          <p:nvPr>
            <p:ph type="body" idx="12"/>
          </p:nvPr>
        </p:nvSpPr>
        <p:spPr>
          <a:xfrm>
            <a:off x="6858000" y="3467100"/>
            <a:ext cx="2719138" cy="882650"/>
          </a:xfrm>
        </p:spPr>
        <p:txBody>
          <a:bodyPr/>
          <a:lstStyle/>
          <a:p>
            <a:r>
              <a:rPr lang="en-GB" altLang="x-none" sz="2000">
                <a:latin typeface="Arial" charset="0"/>
                <a:ea typeface="Arial" charset="0"/>
                <a:cs typeface="Arial" charset="0"/>
              </a:rPr>
              <a:t>Something that is not obvious</a:t>
            </a:r>
          </a:p>
        </p:txBody>
      </p:sp>
      <p:sp>
        <p:nvSpPr>
          <p:cNvPr id="6" name="Text Placeholder 5">
            <a:extLst>
              <a:ext uri="{FF2B5EF4-FFF2-40B4-BE49-F238E27FC236}">
                <a16:creationId xmlns:a16="http://schemas.microsoft.com/office/drawing/2014/main" id="{CC8C9716-04C7-44EB-BDF9-69D43B854B16}"/>
              </a:ext>
            </a:extLst>
          </p:cNvPr>
          <p:cNvSpPr>
            <a:spLocks noGrp="1"/>
          </p:cNvSpPr>
          <p:nvPr>
            <p:ph type="body" idx="13"/>
          </p:nvPr>
        </p:nvSpPr>
        <p:spPr>
          <a:xfrm>
            <a:off x="6838950" y="4705350"/>
            <a:ext cx="2507182" cy="882650"/>
          </a:xfrm>
        </p:spPr>
        <p:txBody>
          <a:bodyPr>
            <a:normAutofit fontScale="92500" lnSpcReduction="10000"/>
          </a:bodyPr>
          <a:lstStyle/>
          <a:p>
            <a:r>
              <a:rPr lang="en-GB" altLang="x-none" sz="2000">
                <a:latin typeface="Arial" charset="0"/>
                <a:ea typeface="Arial" charset="0"/>
                <a:cs typeface="Arial" charset="0"/>
              </a:rPr>
              <a:t>Something that needs to be worked out by the reader</a:t>
            </a:r>
          </a:p>
        </p:txBody>
      </p:sp>
    </p:spTree>
    <p:extLst>
      <p:ext uri="{BB962C8B-B14F-4D97-AF65-F5344CB8AC3E}">
        <p14:creationId xmlns:p14="http://schemas.microsoft.com/office/powerpoint/2010/main" val="15429016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C0A22E0-B9CC-4123-A2A6-269AB398DA56}"/>
              </a:ext>
            </a:extLst>
          </p:cNvPr>
          <p:cNvSpPr>
            <a:spLocks noGrp="1"/>
          </p:cNvSpPr>
          <p:nvPr>
            <p:ph type="body" idx="1"/>
          </p:nvPr>
        </p:nvSpPr>
        <p:spPr/>
        <p:txBody>
          <a:bodyPr/>
          <a:lstStyle/>
          <a:p>
            <a:r>
              <a:rPr lang="en-GB" sz="2000">
                <a:latin typeface="Arial"/>
                <a:cs typeface="Arial"/>
              </a:rPr>
              <a:t>What is directly stated, leaving no confusion</a:t>
            </a:r>
            <a:endParaRPr lang="en-GB" sz="2000">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6DCFE09A-E8EE-4F05-A1BF-EB76D29FE524}"/>
              </a:ext>
            </a:extLst>
          </p:cNvPr>
          <p:cNvSpPr>
            <a:spLocks noGrp="1"/>
          </p:cNvSpPr>
          <p:nvPr>
            <p:ph type="body" sz="quarter" idx="10"/>
          </p:nvPr>
        </p:nvSpPr>
        <p:spPr/>
        <p:txBody>
          <a:bodyPr/>
          <a:lstStyle/>
          <a:p>
            <a:r>
              <a:rPr lang="en-GB" altLang="x-none"/>
              <a:t>3</a:t>
            </a:r>
            <a:r>
              <a:rPr lang="en-GB" altLang="x-none" sz="2000"/>
              <a:t>. What is another term for using inference?</a:t>
            </a:r>
            <a:endParaRPr lang="en-GB" sz="2000"/>
          </a:p>
        </p:txBody>
      </p:sp>
      <p:sp>
        <p:nvSpPr>
          <p:cNvPr id="4" name="Text Placeholder 3">
            <a:extLst>
              <a:ext uri="{FF2B5EF4-FFF2-40B4-BE49-F238E27FC236}">
                <a16:creationId xmlns:a16="http://schemas.microsoft.com/office/drawing/2014/main" id="{CEE4B210-726C-46D0-9381-72855A297042}"/>
              </a:ext>
            </a:extLst>
          </p:cNvPr>
          <p:cNvSpPr>
            <a:spLocks noGrp="1"/>
          </p:cNvSpPr>
          <p:nvPr>
            <p:ph type="body" idx="11"/>
          </p:nvPr>
        </p:nvSpPr>
        <p:spPr/>
        <p:txBody>
          <a:bodyPr/>
          <a:lstStyle/>
          <a:p>
            <a:r>
              <a:rPr lang="en-GB" altLang="x-none" sz="2000">
                <a:latin typeface="Arial" charset="0"/>
                <a:ea typeface="Arial" charset="0"/>
                <a:cs typeface="Arial" charset="0"/>
              </a:rPr>
              <a:t>Reading between the lines</a:t>
            </a:r>
          </a:p>
        </p:txBody>
      </p:sp>
      <p:sp>
        <p:nvSpPr>
          <p:cNvPr id="5" name="Text Placeholder 4">
            <a:extLst>
              <a:ext uri="{FF2B5EF4-FFF2-40B4-BE49-F238E27FC236}">
                <a16:creationId xmlns:a16="http://schemas.microsoft.com/office/drawing/2014/main" id="{11CE621B-3E36-4409-8CA1-49C55E9C6A5F}"/>
              </a:ext>
            </a:extLst>
          </p:cNvPr>
          <p:cNvSpPr>
            <a:spLocks noGrp="1"/>
          </p:cNvSpPr>
          <p:nvPr>
            <p:ph type="body" idx="12"/>
          </p:nvPr>
        </p:nvSpPr>
        <p:spPr>
          <a:xfrm>
            <a:off x="6858000" y="3467100"/>
            <a:ext cx="3133024" cy="882650"/>
          </a:xfrm>
        </p:spPr>
        <p:txBody>
          <a:bodyPr/>
          <a:lstStyle/>
          <a:p>
            <a:r>
              <a:rPr lang="en-GB" altLang="x-none">
                <a:latin typeface="Arial" charset="0"/>
                <a:ea typeface="Arial" charset="0"/>
                <a:cs typeface="Arial" charset="0"/>
              </a:rPr>
              <a:t>Using a</a:t>
            </a:r>
            <a:r>
              <a:rPr lang="en-GB" altLang="x-none" sz="2000">
                <a:latin typeface="Arial" charset="0"/>
                <a:ea typeface="Arial" charset="0"/>
                <a:cs typeface="Arial" charset="0"/>
              </a:rPr>
              <a:t> rhetorical question</a:t>
            </a:r>
          </a:p>
        </p:txBody>
      </p:sp>
      <p:sp>
        <p:nvSpPr>
          <p:cNvPr id="6" name="Text Placeholder 5">
            <a:extLst>
              <a:ext uri="{FF2B5EF4-FFF2-40B4-BE49-F238E27FC236}">
                <a16:creationId xmlns:a16="http://schemas.microsoft.com/office/drawing/2014/main" id="{E4199A5E-0FF2-4E8D-B7ED-C00F0994D5FE}"/>
              </a:ext>
            </a:extLst>
          </p:cNvPr>
          <p:cNvSpPr>
            <a:spLocks noGrp="1"/>
          </p:cNvSpPr>
          <p:nvPr>
            <p:ph type="body" idx="13"/>
          </p:nvPr>
        </p:nvSpPr>
        <p:spPr/>
        <p:txBody>
          <a:bodyPr/>
          <a:lstStyle/>
          <a:p>
            <a:r>
              <a:rPr lang="en-GB" altLang="x-none">
                <a:latin typeface="Arial" charset="0"/>
                <a:ea typeface="Arial" charset="0"/>
                <a:cs typeface="Arial" charset="0"/>
              </a:rPr>
              <a:t>Using irony or sarcasm</a:t>
            </a:r>
            <a:r>
              <a:rPr lang="en-GB" altLang="x-none" sz="2000">
                <a:latin typeface="Arial" charset="0"/>
                <a:ea typeface="Arial" charset="0"/>
                <a:cs typeface="Arial" charset="0"/>
              </a:rPr>
              <a:t> </a:t>
            </a:r>
          </a:p>
        </p:txBody>
      </p:sp>
    </p:spTree>
    <p:extLst>
      <p:ext uri="{BB962C8B-B14F-4D97-AF65-F5344CB8AC3E}">
        <p14:creationId xmlns:p14="http://schemas.microsoft.com/office/powerpoint/2010/main" val="27716218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ED84D2-9760-4838-B942-634E82145A68}"/>
              </a:ext>
            </a:extLst>
          </p:cNvPr>
          <p:cNvSpPr>
            <a:spLocks noGrp="1"/>
          </p:cNvSpPr>
          <p:nvPr>
            <p:ph type="body" sz="quarter" idx="10"/>
          </p:nvPr>
        </p:nvSpPr>
        <p:spPr/>
        <p:txBody>
          <a:bodyPr/>
          <a:lstStyle/>
          <a:p>
            <a:r>
              <a:rPr lang="en-GB" altLang="x-none" sz="2000"/>
              <a:t>4. What is another term for using inference?</a:t>
            </a:r>
            <a:endParaRPr lang="en-GB" sz="2000"/>
          </a:p>
        </p:txBody>
      </p:sp>
      <p:sp>
        <p:nvSpPr>
          <p:cNvPr id="3" name="Text Placeholder 2">
            <a:extLst>
              <a:ext uri="{FF2B5EF4-FFF2-40B4-BE49-F238E27FC236}">
                <a16:creationId xmlns:a16="http://schemas.microsoft.com/office/drawing/2014/main" id="{83A1C71F-FCE6-48E3-B48C-181764DDA874}"/>
              </a:ext>
            </a:extLst>
          </p:cNvPr>
          <p:cNvSpPr>
            <a:spLocks noGrp="1"/>
          </p:cNvSpPr>
          <p:nvPr>
            <p:ph type="body" idx="11"/>
          </p:nvPr>
        </p:nvSpPr>
        <p:spPr/>
        <p:txBody>
          <a:bodyPr/>
          <a:lstStyle/>
          <a:p>
            <a:r>
              <a:rPr lang="en-GB" sz="2000">
                <a:latin typeface="Arial"/>
                <a:cs typeface="Arial"/>
              </a:rPr>
              <a:t>What is directly stated, leaving no confusion</a:t>
            </a:r>
            <a:endParaRPr lang="en-GB" sz="2000">
              <a:latin typeface="Arial" panose="020B0604020202020204" pitchFamily="34" charset="0"/>
              <a:cs typeface="Arial" panose="020B0604020202020204" pitchFamily="34" charset="0"/>
            </a:endParaRPr>
          </a:p>
          <a:p>
            <a:endParaRPr lang="en-GB"/>
          </a:p>
        </p:txBody>
      </p:sp>
      <p:sp>
        <p:nvSpPr>
          <p:cNvPr id="4" name="Text Placeholder 3">
            <a:extLst>
              <a:ext uri="{FF2B5EF4-FFF2-40B4-BE49-F238E27FC236}">
                <a16:creationId xmlns:a16="http://schemas.microsoft.com/office/drawing/2014/main" id="{784E08F7-DE04-4244-AF18-1DA97FD53E2A}"/>
              </a:ext>
            </a:extLst>
          </p:cNvPr>
          <p:cNvSpPr>
            <a:spLocks noGrp="1"/>
          </p:cNvSpPr>
          <p:nvPr>
            <p:ph type="body" idx="12"/>
          </p:nvPr>
        </p:nvSpPr>
        <p:spPr>
          <a:xfrm>
            <a:off x="6857999" y="3467100"/>
            <a:ext cx="3046397" cy="882650"/>
          </a:xfrm>
        </p:spPr>
        <p:txBody>
          <a:bodyPr/>
          <a:lstStyle/>
          <a:p>
            <a:r>
              <a:rPr lang="en-GB" altLang="x-none" sz="2000">
                <a:latin typeface="Arial" charset="0"/>
                <a:ea typeface="Arial" charset="0"/>
                <a:cs typeface="Arial" charset="0"/>
              </a:rPr>
              <a:t>Using a rhetorical question</a:t>
            </a:r>
          </a:p>
        </p:txBody>
      </p:sp>
      <p:sp>
        <p:nvSpPr>
          <p:cNvPr id="5" name="Text Placeholder 4">
            <a:extLst>
              <a:ext uri="{FF2B5EF4-FFF2-40B4-BE49-F238E27FC236}">
                <a16:creationId xmlns:a16="http://schemas.microsoft.com/office/drawing/2014/main" id="{EC20694B-963B-4DE9-9B28-951A8CDA862E}"/>
              </a:ext>
            </a:extLst>
          </p:cNvPr>
          <p:cNvSpPr>
            <a:spLocks noGrp="1"/>
          </p:cNvSpPr>
          <p:nvPr>
            <p:ph type="body" idx="13"/>
          </p:nvPr>
        </p:nvSpPr>
        <p:spPr/>
        <p:txBody>
          <a:bodyPr/>
          <a:lstStyle/>
          <a:p>
            <a:r>
              <a:rPr lang="en-GB" altLang="x-none" sz="2000">
                <a:latin typeface="Arial" charset="0"/>
                <a:ea typeface="Arial" charset="0"/>
                <a:cs typeface="Arial" charset="0"/>
              </a:rPr>
              <a:t>Using irony or sarcasm</a:t>
            </a:r>
          </a:p>
        </p:txBody>
      </p:sp>
      <p:sp>
        <p:nvSpPr>
          <p:cNvPr id="6" name="Text Placeholder 5">
            <a:extLst>
              <a:ext uri="{FF2B5EF4-FFF2-40B4-BE49-F238E27FC236}">
                <a16:creationId xmlns:a16="http://schemas.microsoft.com/office/drawing/2014/main" id="{81D0700C-8BEE-400D-BA86-7B28AFCDE732}"/>
              </a:ext>
            </a:extLst>
          </p:cNvPr>
          <p:cNvSpPr>
            <a:spLocks noGrp="1"/>
          </p:cNvSpPr>
          <p:nvPr>
            <p:ph type="body" idx="1"/>
          </p:nvPr>
        </p:nvSpPr>
        <p:spPr/>
        <p:txBody>
          <a:bodyPr/>
          <a:lstStyle/>
          <a:p>
            <a:r>
              <a:rPr lang="en-GB" altLang="x-none" sz="2000">
                <a:latin typeface="Arial" charset="0"/>
                <a:ea typeface="Arial" charset="0"/>
                <a:cs typeface="Arial" charset="0"/>
              </a:rPr>
              <a:t>Reading between the lines</a:t>
            </a:r>
          </a:p>
        </p:txBody>
      </p:sp>
    </p:spTree>
    <p:extLst>
      <p:ext uri="{BB962C8B-B14F-4D97-AF65-F5344CB8AC3E}">
        <p14:creationId xmlns:p14="http://schemas.microsoft.com/office/powerpoint/2010/main" val="36257465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D10ED3B0-4F15-2FB2-AF16-CD1F00E6BDF4}"/>
              </a:ext>
            </a:extLst>
          </p:cNvPr>
          <p:cNvSpPr>
            <a:spLocks noGrp="1"/>
          </p:cNvSpPr>
          <p:nvPr/>
        </p:nvSpPr>
        <p:spPr>
          <a:xfrm>
            <a:off x="721089" y="2251048"/>
            <a:ext cx="8322784" cy="4106553"/>
          </a:xfrm>
          <a:prstGeom prst="rect">
            <a:avLst/>
          </a:prstGeom>
        </p:spPr>
        <p:txBody>
          <a:bodyPr lIns="91440" tIns="45720" rIns="91440" bIns="45720" anchor="t"/>
          <a:lstStyle>
            <a:lvl1pPr marL="0" indent="0" algn="l" defTabSz="1506657" rtl="0" eaLnBrk="1" latinLnBrk="0" hangingPunct="1">
              <a:lnSpc>
                <a:spcPct val="90000"/>
              </a:lnSpc>
              <a:spcBef>
                <a:spcPts val="1648"/>
              </a:spcBef>
              <a:buFont typeface="Arial" panose="020B0604020202020204" pitchFamily="34" charset="0"/>
              <a:buNone/>
              <a:defRPr sz="2400" b="0" i="0" kern="1200">
                <a:solidFill>
                  <a:schemeClr val="tx1"/>
                </a:solidFill>
                <a:latin typeface="Arial" charset="0"/>
                <a:ea typeface="Arial" charset="0"/>
                <a:cs typeface="Arial" charset="0"/>
              </a:defRPr>
            </a:lvl1pPr>
            <a:lvl2pPr marL="753328" indent="0" algn="l" defTabSz="1506657" rtl="0" eaLnBrk="1" latinLnBrk="0" hangingPunct="1">
              <a:lnSpc>
                <a:spcPct val="90000"/>
              </a:lnSpc>
              <a:spcBef>
                <a:spcPts val="824"/>
              </a:spcBef>
              <a:buFont typeface="Arial" panose="020B0604020202020204" pitchFamily="34" charset="0"/>
              <a:buNone/>
              <a:defRPr sz="2307" kern="1200">
                <a:solidFill>
                  <a:schemeClr val="tx1"/>
                </a:solidFill>
                <a:latin typeface="+mn-lt"/>
                <a:ea typeface="+mn-ea"/>
                <a:cs typeface="+mn-cs"/>
              </a:defRPr>
            </a:lvl2pPr>
            <a:lvl3pPr marL="1506657" indent="0" algn="l" defTabSz="1506657" rtl="0" eaLnBrk="1" latinLnBrk="0" hangingPunct="1">
              <a:lnSpc>
                <a:spcPct val="90000"/>
              </a:lnSpc>
              <a:spcBef>
                <a:spcPts val="824"/>
              </a:spcBef>
              <a:buFont typeface="Arial" panose="020B0604020202020204" pitchFamily="34" charset="0"/>
              <a:buNone/>
              <a:defRPr sz="1977" kern="1200">
                <a:solidFill>
                  <a:schemeClr val="tx1"/>
                </a:solidFill>
                <a:latin typeface="+mn-lt"/>
                <a:ea typeface="+mn-ea"/>
                <a:cs typeface="+mn-cs"/>
              </a:defRPr>
            </a:lvl3pPr>
            <a:lvl4pPr marL="2259985"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4pPr>
            <a:lvl5pPr marL="3013314"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5pPr>
            <a:lvl6pPr marL="3766642"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6pPr>
            <a:lvl7pPr marL="4519971"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7pPr>
            <a:lvl8pPr marL="5273299"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8pPr>
            <a:lvl9pPr marL="6026628"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9pPr>
          </a:lstStyle>
          <a:p>
            <a:r>
              <a:rPr lang="en-GB">
                <a:solidFill>
                  <a:schemeClr val="tx1">
                    <a:lumMod val="95000"/>
                    <a:lumOff val="5000"/>
                  </a:schemeClr>
                </a:solidFill>
                <a:latin typeface="Arial"/>
                <a:cs typeface="Arial"/>
              </a:rPr>
              <a:t>You </a:t>
            </a:r>
            <a:r>
              <a:rPr lang="en-GB" b="1">
                <a:solidFill>
                  <a:schemeClr val="tx1">
                    <a:lumMod val="95000"/>
                    <a:lumOff val="5000"/>
                  </a:schemeClr>
                </a:solidFill>
                <a:latin typeface="Arial"/>
                <a:cs typeface="Arial"/>
              </a:rPr>
              <a:t>should</a:t>
            </a:r>
            <a:r>
              <a:rPr lang="en-GB">
                <a:solidFill>
                  <a:schemeClr val="tx1">
                    <a:lumMod val="95000"/>
                    <a:lumOff val="5000"/>
                  </a:schemeClr>
                </a:solidFill>
                <a:latin typeface="Arial"/>
                <a:cs typeface="Arial"/>
              </a:rPr>
              <a:t> now be able to:</a:t>
            </a:r>
          </a:p>
          <a:p>
            <a:pPr marL="342900" indent="-342900">
              <a:lnSpc>
                <a:spcPct val="100000"/>
              </a:lnSpc>
              <a:buFont typeface="Arial" panose="020B0604020202020204" pitchFamily="34" charset="0"/>
              <a:buChar char="•"/>
            </a:pPr>
            <a:r>
              <a:rPr lang="en-GB" b="1">
                <a:solidFill>
                  <a:schemeClr val="tx1">
                    <a:lumMod val="95000"/>
                    <a:lumOff val="5000"/>
                  </a:schemeClr>
                </a:solidFill>
                <a:latin typeface="Arial"/>
                <a:cs typeface="Arial"/>
              </a:rPr>
              <a:t>Identify</a:t>
            </a:r>
            <a:r>
              <a:rPr lang="en-GB">
                <a:solidFill>
                  <a:schemeClr val="tx1">
                    <a:lumMod val="95000"/>
                    <a:lumOff val="5000"/>
                  </a:schemeClr>
                </a:solidFill>
                <a:latin typeface="Arial"/>
                <a:cs typeface="Arial"/>
              </a:rPr>
              <a:t> inference and implied meaning in texts</a:t>
            </a:r>
          </a:p>
          <a:p>
            <a:pPr marL="342900" indent="-342900">
              <a:lnSpc>
                <a:spcPct val="100000"/>
              </a:lnSpc>
              <a:buFont typeface="Arial" panose="020B0604020202020204" pitchFamily="34" charset="0"/>
              <a:buChar char="•"/>
            </a:pPr>
            <a:r>
              <a:rPr lang="en-GB" b="1">
                <a:solidFill>
                  <a:schemeClr val="tx1">
                    <a:lumMod val="95000"/>
                    <a:lumOff val="5000"/>
                  </a:schemeClr>
                </a:solidFill>
                <a:latin typeface="Arial"/>
                <a:cs typeface="Arial"/>
              </a:rPr>
              <a:t>Distinguish </a:t>
            </a:r>
            <a:r>
              <a:rPr lang="en-GB">
                <a:solidFill>
                  <a:schemeClr val="tx1">
                    <a:lumMod val="95000"/>
                    <a:lumOff val="5000"/>
                  </a:schemeClr>
                </a:solidFill>
                <a:latin typeface="Arial"/>
                <a:cs typeface="Arial"/>
              </a:rPr>
              <a:t>between explicit and implicit meaning</a:t>
            </a:r>
          </a:p>
          <a:p>
            <a:pPr>
              <a:lnSpc>
                <a:spcPct val="100000"/>
              </a:lnSpc>
            </a:pPr>
            <a:endParaRPr lang="en-GB">
              <a:solidFill>
                <a:schemeClr val="tx1">
                  <a:lumMod val="95000"/>
                  <a:lumOff val="5000"/>
                </a:schemeClr>
              </a:solidFill>
              <a:latin typeface="Arial"/>
              <a:cs typeface="Arial"/>
            </a:endParaRPr>
          </a:p>
          <a:p>
            <a:pPr>
              <a:lnSpc>
                <a:spcPct val="100000"/>
              </a:lnSpc>
            </a:pPr>
            <a:r>
              <a:rPr lang="en-GB">
                <a:solidFill>
                  <a:schemeClr val="tx1">
                    <a:lumMod val="95000"/>
                    <a:lumOff val="5000"/>
                  </a:schemeClr>
                </a:solidFill>
                <a:latin typeface="Arial"/>
                <a:cs typeface="Arial"/>
              </a:rPr>
              <a:t>You </a:t>
            </a:r>
            <a:r>
              <a:rPr lang="en-GB" b="1">
                <a:solidFill>
                  <a:schemeClr val="tx1">
                    <a:lumMod val="95000"/>
                    <a:lumOff val="5000"/>
                  </a:schemeClr>
                </a:solidFill>
                <a:latin typeface="Arial"/>
                <a:cs typeface="Arial"/>
              </a:rPr>
              <a:t>may</a:t>
            </a:r>
            <a:r>
              <a:rPr lang="en-GB">
                <a:solidFill>
                  <a:schemeClr val="tx1">
                    <a:lumMod val="95000"/>
                    <a:lumOff val="5000"/>
                  </a:schemeClr>
                </a:solidFill>
                <a:latin typeface="Arial"/>
                <a:cs typeface="Arial"/>
              </a:rPr>
              <a:t> also be able to:</a:t>
            </a:r>
          </a:p>
          <a:p>
            <a:pPr marL="342900" indent="-342900">
              <a:lnSpc>
                <a:spcPct val="100000"/>
              </a:lnSpc>
              <a:buFont typeface="Arial" panose="020B0604020202020204" pitchFamily="34" charset="0"/>
              <a:buChar char="•"/>
            </a:pPr>
            <a:r>
              <a:rPr lang="en-GB" b="1"/>
              <a:t>Recognise</a:t>
            </a:r>
            <a:r>
              <a:rPr lang="en-GB"/>
              <a:t> inferred</a:t>
            </a:r>
            <a:r>
              <a:rPr lang="en-GB" b="1"/>
              <a:t> </a:t>
            </a:r>
            <a:r>
              <a:rPr lang="en-GB"/>
              <a:t>meaning</a:t>
            </a:r>
            <a:r>
              <a:rPr lang="en-GB" b="1"/>
              <a:t> </a:t>
            </a:r>
            <a:r>
              <a:rPr lang="en-GB"/>
              <a:t>through</a:t>
            </a:r>
            <a:r>
              <a:rPr lang="en-GB" b="1"/>
              <a:t> </a:t>
            </a:r>
            <a:r>
              <a:rPr lang="en-GB"/>
              <a:t>language devices in texts</a:t>
            </a:r>
          </a:p>
        </p:txBody>
      </p:sp>
    </p:spTree>
    <p:extLst>
      <p:ext uri="{BB962C8B-B14F-4D97-AF65-F5344CB8AC3E}">
        <p14:creationId xmlns:p14="http://schemas.microsoft.com/office/powerpoint/2010/main" val="15726615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F8C39B6-07A0-AC3A-8161-5EBC67C650D4}"/>
              </a:ext>
            </a:extLst>
          </p:cNvPr>
          <p:cNvSpPr>
            <a:spLocks noGrp="1"/>
          </p:cNvSpPr>
          <p:nvPr>
            <p:ph type="title" idx="4294967295"/>
          </p:nvPr>
        </p:nvSpPr>
        <p:spPr>
          <a:xfrm>
            <a:off x="705552" y="1294267"/>
            <a:ext cx="7642225" cy="708025"/>
          </a:xfrm>
          <a:prstGeom prst="rect">
            <a:avLst/>
          </a:prstGeom>
        </p:spPr>
        <p:txBody>
          <a:bodyPr/>
          <a:lstStyle/>
          <a:p>
            <a:r>
              <a:rPr lang="en-GB" sz="3200" b="1">
                <a:latin typeface="+mj-lt"/>
              </a:rPr>
              <a:t>Independent learning</a:t>
            </a:r>
          </a:p>
        </p:txBody>
      </p:sp>
      <p:sp>
        <p:nvSpPr>
          <p:cNvPr id="8" name="TextBox 7">
            <a:extLst>
              <a:ext uri="{FF2B5EF4-FFF2-40B4-BE49-F238E27FC236}">
                <a16:creationId xmlns:a16="http://schemas.microsoft.com/office/drawing/2014/main" id="{4216AB9E-2FD2-E7D1-8718-38262B304882}"/>
              </a:ext>
            </a:extLst>
          </p:cNvPr>
          <p:cNvSpPr txBox="1"/>
          <p:nvPr/>
        </p:nvSpPr>
        <p:spPr>
          <a:xfrm>
            <a:off x="705552" y="2135465"/>
            <a:ext cx="8307820" cy="2677656"/>
          </a:xfrm>
          <a:prstGeom prst="rect">
            <a:avLst/>
          </a:prstGeom>
          <a:noFill/>
        </p:spPr>
        <p:txBody>
          <a:bodyPr wrap="square" lIns="91440" tIns="45720" rIns="91440" bIns="45720" anchor="t">
            <a:spAutoFit/>
          </a:bodyPr>
          <a:lstStyle/>
          <a:p>
            <a:pPr marL="457200" indent="-457200">
              <a:buFontTx/>
              <a:buAutoNum type="arabicPeriod"/>
            </a:pPr>
            <a:r>
              <a:rPr lang="en-GB" sz="2400"/>
              <a:t>Find an example of </a:t>
            </a:r>
            <a:r>
              <a:rPr lang="en-GB" sz="2400">
                <a:cs typeface="Arial"/>
              </a:rPr>
              <a:t>explicit meaning within a text and provide a quote.</a:t>
            </a:r>
          </a:p>
          <a:p>
            <a:pPr marL="457200" indent="-457200">
              <a:buFontTx/>
              <a:buAutoNum type="arabicPeriod"/>
            </a:pPr>
            <a:endParaRPr lang="en-GB" sz="2400">
              <a:cs typeface="Arial"/>
            </a:endParaRPr>
          </a:p>
          <a:p>
            <a:pPr marL="457200" indent="-457200">
              <a:buFontTx/>
              <a:buAutoNum type="arabicPeriod"/>
            </a:pPr>
            <a:r>
              <a:rPr lang="en-GB" sz="2400"/>
              <a:t>Find an example of implicit meaning within a text, provide a quote and explain what can be inferred from the meaning.</a:t>
            </a:r>
            <a:r>
              <a:rPr lang="en-GB" sz="2400">
                <a:cs typeface="Arial"/>
              </a:rPr>
              <a:t>  </a:t>
            </a:r>
          </a:p>
          <a:p>
            <a:endParaRPr lang="en-GB" sz="2400">
              <a:cs typeface="Arial"/>
            </a:endParaRPr>
          </a:p>
        </p:txBody>
      </p:sp>
      <p:pic>
        <p:nvPicPr>
          <p:cNvPr id="2" name="Picture 1">
            <a:extLst>
              <a:ext uri="{FF2B5EF4-FFF2-40B4-BE49-F238E27FC236}">
                <a16:creationId xmlns:a16="http://schemas.microsoft.com/office/drawing/2014/main" id="{DCEA940B-FE54-7E40-B9D7-6E1C96A3A7E0}"/>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p:spPr>
      </p:pic>
    </p:spTree>
    <p:extLst>
      <p:ext uri="{BB962C8B-B14F-4D97-AF65-F5344CB8AC3E}">
        <p14:creationId xmlns:p14="http://schemas.microsoft.com/office/powerpoint/2010/main" val="15286476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C17B139-5853-7AE5-752F-51208CC7D4F0}"/>
              </a:ext>
            </a:extLst>
          </p:cNvPr>
          <p:cNvSpPr txBox="1"/>
          <p:nvPr/>
        </p:nvSpPr>
        <p:spPr>
          <a:xfrm>
            <a:off x="757381" y="2296886"/>
            <a:ext cx="7957496" cy="1938992"/>
          </a:xfrm>
          <a:prstGeom prst="rect">
            <a:avLst/>
          </a:prstGeom>
          <a:noFill/>
        </p:spPr>
        <p:txBody>
          <a:bodyPr wrap="square" rtlCol="0">
            <a:spAutoFit/>
          </a:bodyPr>
          <a:lstStyle/>
          <a:p>
            <a:pPr lvl="0">
              <a:buClr>
                <a:srgbClr val="000000"/>
              </a:buClr>
              <a:buSzPts val="2600"/>
            </a:pPr>
            <a:r>
              <a:rPr lang="en-GB" sz="2400" b="1">
                <a:latin typeface="Arial"/>
                <a:ea typeface="Arial"/>
                <a:cs typeface="Arial"/>
                <a:sym typeface="Arial"/>
              </a:rPr>
              <a:t>L2.14 R</a:t>
            </a:r>
          </a:p>
          <a:p>
            <a:pPr lvl="0">
              <a:buClr>
                <a:srgbClr val="000000"/>
              </a:buClr>
              <a:buSzPts val="2600"/>
            </a:pPr>
            <a:endParaRPr lang="en-GB" sz="2400" b="1">
              <a:latin typeface="Arial"/>
              <a:ea typeface="Arial"/>
              <a:cs typeface="Arial"/>
              <a:sym typeface="Arial"/>
            </a:endParaRPr>
          </a:p>
          <a:p>
            <a:pPr lvl="0">
              <a:buClr>
                <a:srgbClr val="000000"/>
              </a:buClr>
              <a:buSzPts val="2600"/>
            </a:pPr>
            <a:r>
              <a:rPr lang="en-GB" sz="2400" b="1"/>
              <a:t>Understand the relationship between textual features and devices, and how they can be used to shape meaning for different audiences and purposes</a:t>
            </a:r>
            <a:endParaRPr lang="en-GB" sz="2400" b="1">
              <a:latin typeface="Arial"/>
              <a:ea typeface="Arial"/>
              <a:cs typeface="Arial"/>
              <a:sym typeface="Arial"/>
            </a:endParaRPr>
          </a:p>
        </p:txBody>
      </p:sp>
    </p:spTree>
    <p:extLst>
      <p:ext uri="{BB962C8B-B14F-4D97-AF65-F5344CB8AC3E}">
        <p14:creationId xmlns:p14="http://schemas.microsoft.com/office/powerpoint/2010/main" val="41284775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90B12254-14F1-4086-B7C8-D3E12D97571A}"/>
              </a:ext>
            </a:extLst>
          </p:cNvPr>
          <p:cNvSpPr>
            <a:spLocks noGrp="1"/>
          </p:cNvSpPr>
          <p:nvPr/>
        </p:nvSpPr>
        <p:spPr>
          <a:xfrm>
            <a:off x="640305" y="2158807"/>
            <a:ext cx="8322784" cy="4106553"/>
          </a:xfrm>
          <a:prstGeom prst="rect">
            <a:avLst/>
          </a:prstGeom>
        </p:spPr>
        <p:txBody>
          <a:bodyPr lIns="91440" tIns="45720" rIns="91440" bIns="45720" anchor="t"/>
          <a:lstStyle>
            <a:lvl1pPr marL="0" indent="0" algn="l" defTabSz="1506657" rtl="0" eaLnBrk="1" latinLnBrk="0" hangingPunct="1">
              <a:lnSpc>
                <a:spcPct val="90000"/>
              </a:lnSpc>
              <a:spcBef>
                <a:spcPts val="1648"/>
              </a:spcBef>
              <a:buFont typeface="Arial" panose="020B0604020202020204" pitchFamily="34" charset="0"/>
              <a:buNone/>
              <a:defRPr sz="2400" b="0" i="0" kern="1200">
                <a:solidFill>
                  <a:schemeClr val="tx1"/>
                </a:solidFill>
                <a:latin typeface="Arial" charset="0"/>
                <a:ea typeface="Arial" charset="0"/>
                <a:cs typeface="Arial" charset="0"/>
              </a:defRPr>
            </a:lvl1pPr>
            <a:lvl2pPr marL="753328" indent="0" algn="l" defTabSz="1506657" rtl="0" eaLnBrk="1" latinLnBrk="0" hangingPunct="1">
              <a:lnSpc>
                <a:spcPct val="90000"/>
              </a:lnSpc>
              <a:spcBef>
                <a:spcPts val="824"/>
              </a:spcBef>
              <a:buFont typeface="Arial" panose="020B0604020202020204" pitchFamily="34" charset="0"/>
              <a:buNone/>
              <a:defRPr sz="2307" kern="1200">
                <a:solidFill>
                  <a:schemeClr val="tx1"/>
                </a:solidFill>
                <a:latin typeface="+mn-lt"/>
                <a:ea typeface="+mn-ea"/>
                <a:cs typeface="+mn-cs"/>
              </a:defRPr>
            </a:lvl2pPr>
            <a:lvl3pPr marL="1506657" indent="0" algn="l" defTabSz="1506657" rtl="0" eaLnBrk="1" latinLnBrk="0" hangingPunct="1">
              <a:lnSpc>
                <a:spcPct val="90000"/>
              </a:lnSpc>
              <a:spcBef>
                <a:spcPts val="824"/>
              </a:spcBef>
              <a:buFont typeface="Arial" panose="020B0604020202020204" pitchFamily="34" charset="0"/>
              <a:buNone/>
              <a:defRPr sz="1977" kern="1200">
                <a:solidFill>
                  <a:schemeClr val="tx1"/>
                </a:solidFill>
                <a:latin typeface="+mn-lt"/>
                <a:ea typeface="+mn-ea"/>
                <a:cs typeface="+mn-cs"/>
              </a:defRPr>
            </a:lvl3pPr>
            <a:lvl4pPr marL="2259985"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4pPr>
            <a:lvl5pPr marL="3013314"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5pPr>
            <a:lvl6pPr marL="3766642"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6pPr>
            <a:lvl7pPr marL="4519971"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7pPr>
            <a:lvl8pPr marL="5273299"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8pPr>
            <a:lvl9pPr marL="6026628" indent="0" algn="l" defTabSz="1506657" rtl="0" eaLnBrk="1" latinLnBrk="0" hangingPunct="1">
              <a:lnSpc>
                <a:spcPct val="90000"/>
              </a:lnSpc>
              <a:spcBef>
                <a:spcPts val="824"/>
              </a:spcBef>
              <a:buFont typeface="Arial" panose="020B0604020202020204" pitchFamily="34" charset="0"/>
              <a:buNone/>
              <a:defRPr sz="1648" kern="1200">
                <a:solidFill>
                  <a:schemeClr val="tx1"/>
                </a:solidFill>
                <a:latin typeface="+mn-lt"/>
                <a:ea typeface="+mn-ea"/>
                <a:cs typeface="+mn-cs"/>
              </a:defRPr>
            </a:lvl9pPr>
          </a:lstStyle>
          <a:p>
            <a:pPr>
              <a:lnSpc>
                <a:spcPct val="100000"/>
              </a:lnSpc>
            </a:pPr>
            <a:r>
              <a:rPr lang="en-GB">
                <a:solidFill>
                  <a:schemeClr val="tx1">
                    <a:lumMod val="95000"/>
                    <a:lumOff val="5000"/>
                  </a:schemeClr>
                </a:solidFill>
                <a:latin typeface="Arial"/>
                <a:cs typeface="Arial"/>
              </a:rPr>
              <a:t>By the end of this session, you </a:t>
            </a:r>
            <a:r>
              <a:rPr lang="en-GB" b="1">
                <a:solidFill>
                  <a:schemeClr val="tx1">
                    <a:lumMod val="95000"/>
                    <a:lumOff val="5000"/>
                  </a:schemeClr>
                </a:solidFill>
                <a:latin typeface="Arial"/>
                <a:cs typeface="Arial"/>
              </a:rPr>
              <a:t>must</a:t>
            </a:r>
            <a:r>
              <a:rPr lang="en-GB">
                <a:solidFill>
                  <a:schemeClr val="tx1">
                    <a:lumMod val="95000"/>
                    <a:lumOff val="5000"/>
                  </a:schemeClr>
                </a:solidFill>
                <a:latin typeface="Arial"/>
                <a:cs typeface="Arial"/>
              </a:rPr>
              <a:t> be able to:</a:t>
            </a:r>
          </a:p>
          <a:p>
            <a:pPr marL="342900" indent="-342900">
              <a:lnSpc>
                <a:spcPct val="100000"/>
              </a:lnSpc>
              <a:buFont typeface="Arial" panose="020B0604020202020204" pitchFamily="34" charset="0"/>
              <a:buChar char="•"/>
            </a:pPr>
            <a:r>
              <a:rPr lang="en-GB" b="1">
                <a:solidFill>
                  <a:schemeClr val="tx1">
                    <a:lumMod val="95000"/>
                    <a:lumOff val="5000"/>
                  </a:schemeClr>
                </a:solidFill>
                <a:latin typeface="Arial"/>
                <a:cs typeface="Arial"/>
              </a:rPr>
              <a:t>Identify</a:t>
            </a:r>
            <a:r>
              <a:rPr lang="en-GB">
                <a:solidFill>
                  <a:schemeClr val="tx1">
                    <a:lumMod val="95000"/>
                    <a:lumOff val="5000"/>
                  </a:schemeClr>
                </a:solidFill>
                <a:latin typeface="Arial"/>
                <a:cs typeface="Arial"/>
              </a:rPr>
              <a:t> inference and implied meaning in texts</a:t>
            </a:r>
          </a:p>
          <a:p>
            <a:pPr marL="342900" indent="-342900">
              <a:lnSpc>
                <a:spcPct val="100000"/>
              </a:lnSpc>
              <a:buFont typeface="Arial" panose="020B0604020202020204" pitchFamily="34" charset="0"/>
              <a:buChar char="•"/>
            </a:pPr>
            <a:r>
              <a:rPr lang="en-GB" b="1">
                <a:solidFill>
                  <a:schemeClr val="tx1">
                    <a:lumMod val="95000"/>
                    <a:lumOff val="5000"/>
                  </a:schemeClr>
                </a:solidFill>
                <a:latin typeface="Arial"/>
                <a:cs typeface="Arial"/>
              </a:rPr>
              <a:t>Distinguish </a:t>
            </a:r>
            <a:r>
              <a:rPr lang="en-GB">
                <a:solidFill>
                  <a:schemeClr val="tx1">
                    <a:lumMod val="95000"/>
                    <a:lumOff val="5000"/>
                  </a:schemeClr>
                </a:solidFill>
                <a:latin typeface="Arial"/>
                <a:cs typeface="Arial"/>
              </a:rPr>
              <a:t>between explicit and implicit meaning</a:t>
            </a:r>
          </a:p>
          <a:p>
            <a:pPr>
              <a:lnSpc>
                <a:spcPct val="100000"/>
              </a:lnSpc>
            </a:pPr>
            <a:endParaRPr lang="en-GB">
              <a:solidFill>
                <a:schemeClr val="tx1">
                  <a:lumMod val="95000"/>
                  <a:lumOff val="5000"/>
                </a:schemeClr>
              </a:solidFill>
              <a:latin typeface="Arial"/>
              <a:cs typeface="Arial"/>
            </a:endParaRPr>
          </a:p>
          <a:p>
            <a:pPr>
              <a:lnSpc>
                <a:spcPct val="100000"/>
              </a:lnSpc>
            </a:pPr>
            <a:r>
              <a:rPr lang="en-GB">
                <a:solidFill>
                  <a:schemeClr val="tx1">
                    <a:lumMod val="95000"/>
                    <a:lumOff val="5000"/>
                  </a:schemeClr>
                </a:solidFill>
                <a:latin typeface="Arial"/>
                <a:cs typeface="Arial"/>
              </a:rPr>
              <a:t>You </a:t>
            </a:r>
            <a:r>
              <a:rPr lang="en-GB" b="1">
                <a:solidFill>
                  <a:schemeClr val="tx1">
                    <a:lumMod val="95000"/>
                    <a:lumOff val="5000"/>
                  </a:schemeClr>
                </a:solidFill>
                <a:latin typeface="Arial"/>
                <a:cs typeface="Arial"/>
              </a:rPr>
              <a:t>may</a:t>
            </a:r>
            <a:r>
              <a:rPr lang="en-GB">
                <a:solidFill>
                  <a:schemeClr val="tx1">
                    <a:lumMod val="95000"/>
                    <a:lumOff val="5000"/>
                  </a:schemeClr>
                </a:solidFill>
                <a:latin typeface="Arial"/>
                <a:cs typeface="Arial"/>
              </a:rPr>
              <a:t> be able to:</a:t>
            </a:r>
          </a:p>
          <a:p>
            <a:pPr marL="342900" indent="-342900">
              <a:lnSpc>
                <a:spcPct val="100000"/>
              </a:lnSpc>
              <a:buFont typeface="Arial" panose="020B0604020202020204" pitchFamily="34" charset="0"/>
              <a:buChar char="•"/>
            </a:pPr>
            <a:r>
              <a:rPr lang="en-GB" b="1"/>
              <a:t>Recognise</a:t>
            </a:r>
            <a:r>
              <a:rPr lang="en-GB"/>
              <a:t> inferred</a:t>
            </a:r>
            <a:r>
              <a:rPr lang="en-GB" b="1"/>
              <a:t> </a:t>
            </a:r>
            <a:r>
              <a:rPr lang="en-GB"/>
              <a:t>meaning</a:t>
            </a:r>
            <a:r>
              <a:rPr lang="en-GB" b="1"/>
              <a:t> </a:t>
            </a:r>
            <a:r>
              <a:rPr lang="en-GB"/>
              <a:t>through</a:t>
            </a:r>
            <a:r>
              <a:rPr lang="en-GB" b="1"/>
              <a:t> </a:t>
            </a:r>
            <a:r>
              <a:rPr lang="en-GB"/>
              <a:t>language devices in texts</a:t>
            </a:r>
          </a:p>
        </p:txBody>
      </p:sp>
    </p:spTree>
    <p:extLst>
      <p:ext uri="{BB962C8B-B14F-4D97-AF65-F5344CB8AC3E}">
        <p14:creationId xmlns:p14="http://schemas.microsoft.com/office/powerpoint/2010/main" val="879844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94706E4-5D5F-BF16-35F4-A164DC95FE82}"/>
              </a:ext>
            </a:extLst>
          </p:cNvPr>
          <p:cNvSpPr txBox="1"/>
          <p:nvPr/>
        </p:nvSpPr>
        <p:spPr>
          <a:xfrm>
            <a:off x="668606" y="1191270"/>
            <a:ext cx="8077200" cy="584775"/>
          </a:xfrm>
          <a:prstGeom prst="rect">
            <a:avLst/>
          </a:prstGeom>
          <a:noFill/>
        </p:spPr>
        <p:txBody>
          <a:bodyPr wrap="square" rtlCol="0">
            <a:spAutoFit/>
          </a:bodyPr>
          <a:lstStyle/>
          <a:p>
            <a:r>
              <a:rPr lang="en-GB" sz="3200" b="1">
                <a:latin typeface="+mj-lt"/>
                <a:ea typeface="Verdana" panose="020B0604030504040204" pitchFamily="34" charset="0"/>
              </a:rPr>
              <a:t>Starter activity</a:t>
            </a:r>
          </a:p>
        </p:txBody>
      </p:sp>
      <p:sp>
        <p:nvSpPr>
          <p:cNvPr id="7" name="TextBox 6">
            <a:extLst>
              <a:ext uri="{FF2B5EF4-FFF2-40B4-BE49-F238E27FC236}">
                <a16:creationId xmlns:a16="http://schemas.microsoft.com/office/drawing/2014/main" id="{F2B77818-9976-DFBF-07C8-E114A18930E3}"/>
              </a:ext>
            </a:extLst>
          </p:cNvPr>
          <p:cNvSpPr txBox="1"/>
          <p:nvPr/>
        </p:nvSpPr>
        <p:spPr>
          <a:xfrm>
            <a:off x="10025742" y="2775857"/>
            <a:ext cx="1338943" cy="1015663"/>
          </a:xfrm>
          <a:prstGeom prst="rect">
            <a:avLst/>
          </a:prstGeom>
          <a:noFill/>
        </p:spPr>
        <p:txBody>
          <a:bodyPr wrap="square" lIns="91440" tIns="45720" rIns="91440" bIns="45720" rtlCol="0" anchor="t">
            <a:spAutoFit/>
          </a:bodyPr>
          <a:lstStyle/>
          <a:p>
            <a:pPr algn="ctr"/>
            <a:r>
              <a:rPr lang="en-GB" sz="4000" b="1">
                <a:latin typeface="Arial"/>
                <a:cs typeface="Arial"/>
              </a:rPr>
              <a:t>5 </a:t>
            </a:r>
            <a:r>
              <a:rPr lang="en-GB" sz="2000">
                <a:latin typeface="Arial"/>
                <a:cs typeface="Arial"/>
              </a:rPr>
              <a:t>minutes</a:t>
            </a:r>
            <a:endParaRPr lang="en-GB" sz="4000">
              <a:latin typeface="Arial"/>
              <a:cs typeface="Arial"/>
            </a:endParaRPr>
          </a:p>
        </p:txBody>
      </p:sp>
      <p:sp>
        <p:nvSpPr>
          <p:cNvPr id="2" name="TextBox 1">
            <a:extLst>
              <a:ext uri="{FF2B5EF4-FFF2-40B4-BE49-F238E27FC236}">
                <a16:creationId xmlns:a16="http://schemas.microsoft.com/office/drawing/2014/main" id="{47A32B5D-948D-D4B1-8EFA-CF36A9165972}"/>
              </a:ext>
            </a:extLst>
          </p:cNvPr>
          <p:cNvSpPr txBox="1"/>
          <p:nvPr/>
        </p:nvSpPr>
        <p:spPr>
          <a:xfrm>
            <a:off x="668607" y="2005057"/>
            <a:ext cx="8252370" cy="1200329"/>
          </a:xfrm>
          <a:prstGeom prst="rect">
            <a:avLst/>
          </a:prstGeom>
          <a:noFill/>
        </p:spPr>
        <p:txBody>
          <a:bodyPr wrap="square" lIns="91440" tIns="45720" rIns="91440" bIns="45720" rtlCol="0" anchor="t">
            <a:spAutoFit/>
          </a:bodyPr>
          <a:lstStyle/>
          <a:p>
            <a:r>
              <a:rPr lang="en-GB" sz="2400" dirty="0"/>
              <a:t>Look at the following images.</a:t>
            </a:r>
          </a:p>
          <a:p>
            <a:r>
              <a:rPr lang="en-GB" sz="2400" dirty="0"/>
              <a:t> </a:t>
            </a:r>
          </a:p>
          <a:p>
            <a:r>
              <a:rPr lang="en-GB" sz="2400" dirty="0"/>
              <a:t>(a)				(b)	</a:t>
            </a:r>
            <a:endParaRPr lang="en-GB" sz="2400" dirty="0">
              <a:cs typeface="Arial"/>
            </a:endParaRPr>
          </a:p>
        </p:txBody>
      </p:sp>
      <p:pic>
        <p:nvPicPr>
          <p:cNvPr id="6" name="Picture 5" descr="A person sitting on the ground&#10;&#10;Description automatically generated">
            <a:extLst>
              <a:ext uri="{FF2B5EF4-FFF2-40B4-BE49-F238E27FC236}">
                <a16:creationId xmlns:a16="http://schemas.microsoft.com/office/drawing/2014/main" id="{E9950002-A6C5-702F-6EBB-4328F998214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38374" y="2881886"/>
            <a:ext cx="3271317" cy="2180878"/>
          </a:xfrm>
          <a:prstGeom prst="rect">
            <a:avLst/>
          </a:prstGeom>
        </p:spPr>
      </p:pic>
      <p:sp>
        <p:nvSpPr>
          <p:cNvPr id="17" name="TextBox 16">
            <a:extLst>
              <a:ext uri="{FF2B5EF4-FFF2-40B4-BE49-F238E27FC236}">
                <a16:creationId xmlns:a16="http://schemas.microsoft.com/office/drawing/2014/main" id="{D6D9C3E7-7476-F7EC-EE2B-A556067E8DD0}"/>
              </a:ext>
            </a:extLst>
          </p:cNvPr>
          <p:cNvSpPr txBox="1"/>
          <p:nvPr/>
        </p:nvSpPr>
        <p:spPr>
          <a:xfrm>
            <a:off x="9762296" y="4793154"/>
            <a:ext cx="2018370" cy="1569660"/>
          </a:xfrm>
          <a:prstGeom prst="rect">
            <a:avLst/>
          </a:prstGeom>
          <a:solidFill>
            <a:srgbClr val="72F9D7"/>
          </a:solidFill>
        </p:spPr>
        <p:txBody>
          <a:bodyPr wrap="square" rtlCol="0">
            <a:spAutoFit/>
          </a:bodyPr>
          <a:lstStyle/>
          <a:p>
            <a:r>
              <a:rPr lang="en-GB" sz="2400"/>
              <a:t>Explain how you arrived at your decisions.</a:t>
            </a:r>
          </a:p>
        </p:txBody>
      </p:sp>
      <p:pic>
        <p:nvPicPr>
          <p:cNvPr id="9" name="Picture 8" descr="A person wearing safety vest and gloves&#10;&#10;Description automatically generated">
            <a:extLst>
              <a:ext uri="{FF2B5EF4-FFF2-40B4-BE49-F238E27FC236}">
                <a16:creationId xmlns:a16="http://schemas.microsoft.com/office/drawing/2014/main" id="{E29C44CF-2A8B-C33E-0831-C1048C70F6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5511" y="2881886"/>
            <a:ext cx="3043525" cy="2178194"/>
          </a:xfrm>
          <a:prstGeom prst="rect">
            <a:avLst/>
          </a:prstGeom>
          <a:ln>
            <a:solidFill>
              <a:srgbClr val="A098FA"/>
            </a:solidFill>
          </a:ln>
        </p:spPr>
      </p:pic>
      <p:sp>
        <p:nvSpPr>
          <p:cNvPr id="5" name="TextBox 4">
            <a:extLst>
              <a:ext uri="{FF2B5EF4-FFF2-40B4-BE49-F238E27FC236}">
                <a16:creationId xmlns:a16="http://schemas.microsoft.com/office/drawing/2014/main" id="{13B0E83B-1953-E1D6-4721-410854EFB7CE}"/>
              </a:ext>
            </a:extLst>
          </p:cNvPr>
          <p:cNvSpPr txBox="1"/>
          <p:nvPr/>
        </p:nvSpPr>
        <p:spPr>
          <a:xfrm>
            <a:off x="1130245" y="5151328"/>
            <a:ext cx="3743596" cy="1200329"/>
          </a:xfrm>
          <a:prstGeom prst="rect">
            <a:avLst/>
          </a:prstGeom>
          <a:noFill/>
        </p:spPr>
        <p:txBody>
          <a:bodyPr wrap="square" rtlCol="0">
            <a:spAutoFit/>
          </a:bodyPr>
          <a:lstStyle/>
          <a:p>
            <a:r>
              <a:rPr lang="en-GB" sz="2400" dirty="0"/>
              <a:t>What is the suggested (implied) message in image (a)? </a:t>
            </a:r>
          </a:p>
        </p:txBody>
      </p:sp>
      <p:sp>
        <p:nvSpPr>
          <p:cNvPr id="8" name="TextBox 7">
            <a:extLst>
              <a:ext uri="{FF2B5EF4-FFF2-40B4-BE49-F238E27FC236}">
                <a16:creationId xmlns:a16="http://schemas.microsoft.com/office/drawing/2014/main" id="{377B7DA8-8C1E-F0EA-AD7C-41105EAD3AD6}"/>
              </a:ext>
            </a:extLst>
          </p:cNvPr>
          <p:cNvSpPr txBox="1"/>
          <p:nvPr/>
        </p:nvSpPr>
        <p:spPr>
          <a:xfrm>
            <a:off x="5038374" y="5162485"/>
            <a:ext cx="3577000" cy="830997"/>
          </a:xfrm>
          <a:prstGeom prst="rect">
            <a:avLst/>
          </a:prstGeom>
          <a:noFill/>
        </p:spPr>
        <p:txBody>
          <a:bodyPr wrap="square" rtlCol="0">
            <a:spAutoFit/>
          </a:bodyPr>
          <a:lstStyle/>
          <a:p>
            <a:r>
              <a:rPr lang="en-GB" sz="2400" dirty="0"/>
              <a:t>What can we assume (infer) from image (b)? </a:t>
            </a:r>
          </a:p>
        </p:txBody>
      </p:sp>
    </p:spTree>
    <p:extLst>
      <p:ext uri="{BB962C8B-B14F-4D97-AF65-F5344CB8AC3E}">
        <p14:creationId xmlns:p14="http://schemas.microsoft.com/office/powerpoint/2010/main" val="2507188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sitting on the ground&#10;&#10;Description automatically generated">
            <a:extLst>
              <a:ext uri="{FF2B5EF4-FFF2-40B4-BE49-F238E27FC236}">
                <a16:creationId xmlns:a16="http://schemas.microsoft.com/office/drawing/2014/main" id="{E9950002-A6C5-702F-6EBB-4328F998214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73479" y="4318482"/>
            <a:ext cx="3590693" cy="2393795"/>
          </a:xfrm>
          <a:prstGeom prst="rect">
            <a:avLst/>
          </a:prstGeom>
        </p:spPr>
      </p:pic>
      <p:sp>
        <p:nvSpPr>
          <p:cNvPr id="8" name="TextBox 7">
            <a:extLst>
              <a:ext uri="{FF2B5EF4-FFF2-40B4-BE49-F238E27FC236}">
                <a16:creationId xmlns:a16="http://schemas.microsoft.com/office/drawing/2014/main" id="{61E80913-3282-E14B-C198-2C93B90392BF}"/>
              </a:ext>
            </a:extLst>
          </p:cNvPr>
          <p:cNvSpPr txBox="1"/>
          <p:nvPr/>
        </p:nvSpPr>
        <p:spPr>
          <a:xfrm>
            <a:off x="8073482" y="5932448"/>
            <a:ext cx="3590693" cy="223025"/>
          </a:xfrm>
          <a:prstGeom prst="rect">
            <a:avLst/>
          </a:prstGeom>
          <a:noFill/>
        </p:spPr>
        <p:txBody>
          <a:bodyPr wrap="square" rtlCol="0">
            <a:spAutoFit/>
          </a:bodyPr>
          <a:lstStyle/>
          <a:p>
            <a:endParaRPr lang="en-GB"/>
          </a:p>
        </p:txBody>
      </p:sp>
      <p:sp>
        <p:nvSpPr>
          <p:cNvPr id="12" name="TextBox 11">
            <a:extLst>
              <a:ext uri="{FF2B5EF4-FFF2-40B4-BE49-F238E27FC236}">
                <a16:creationId xmlns:a16="http://schemas.microsoft.com/office/drawing/2014/main" id="{419490A8-D4F8-2D45-76FB-BF8E0994DA12}"/>
              </a:ext>
            </a:extLst>
          </p:cNvPr>
          <p:cNvSpPr txBox="1"/>
          <p:nvPr/>
        </p:nvSpPr>
        <p:spPr>
          <a:xfrm>
            <a:off x="779632" y="4243278"/>
            <a:ext cx="7110173" cy="1569660"/>
          </a:xfrm>
          <a:prstGeom prst="rect">
            <a:avLst/>
          </a:prstGeom>
          <a:noFill/>
        </p:spPr>
        <p:txBody>
          <a:bodyPr wrap="square" lIns="91440" tIns="45720" rIns="91440" bIns="45720" rtlCol="0" anchor="t">
            <a:spAutoFit/>
          </a:bodyPr>
          <a:lstStyle/>
          <a:p>
            <a:r>
              <a:rPr lang="en-GB" sz="2400" dirty="0"/>
              <a:t>In image (b) the meaning needs to be worked out by looking at the clues. Through these clues we can </a:t>
            </a:r>
            <a:r>
              <a:rPr lang="en-GB" sz="2400" b="1" dirty="0"/>
              <a:t>infer </a:t>
            </a:r>
            <a:r>
              <a:rPr lang="en-GB" sz="2400" dirty="0"/>
              <a:t>that the person has slipped due to a spillage on the floor.</a:t>
            </a:r>
            <a:endParaRPr lang="en-US" dirty="0"/>
          </a:p>
        </p:txBody>
      </p:sp>
      <p:sp>
        <p:nvSpPr>
          <p:cNvPr id="14" name="TextBox 13">
            <a:extLst>
              <a:ext uri="{FF2B5EF4-FFF2-40B4-BE49-F238E27FC236}">
                <a16:creationId xmlns:a16="http://schemas.microsoft.com/office/drawing/2014/main" id="{53D14BBF-E27A-AB02-66F2-6904511A3549}"/>
              </a:ext>
            </a:extLst>
          </p:cNvPr>
          <p:cNvSpPr txBox="1"/>
          <p:nvPr/>
        </p:nvSpPr>
        <p:spPr>
          <a:xfrm>
            <a:off x="718623" y="2123657"/>
            <a:ext cx="7171182" cy="1200329"/>
          </a:xfrm>
          <a:prstGeom prst="rect">
            <a:avLst/>
          </a:prstGeom>
          <a:noFill/>
        </p:spPr>
        <p:txBody>
          <a:bodyPr wrap="square" lIns="91440" tIns="45720" rIns="91440" bIns="45720" anchor="t">
            <a:spAutoFit/>
          </a:bodyPr>
          <a:lstStyle/>
          <a:p>
            <a:r>
              <a:rPr lang="en-GB" sz="2400" dirty="0"/>
              <a:t>In image (a)</a:t>
            </a:r>
            <a:r>
              <a:rPr lang="en-GB" sz="2400" b="1" dirty="0"/>
              <a:t> </a:t>
            </a:r>
            <a:r>
              <a:rPr lang="en-GB" sz="2400" dirty="0"/>
              <a:t>the</a:t>
            </a:r>
            <a:r>
              <a:rPr lang="en-GB" sz="2400" b="1" dirty="0"/>
              <a:t> </a:t>
            </a:r>
            <a:r>
              <a:rPr lang="en-GB" sz="2400" dirty="0"/>
              <a:t>message is indirectly conveyed through the illustrations and text. The image </a:t>
            </a:r>
            <a:r>
              <a:rPr lang="en-GB" sz="2400" b="1" dirty="0"/>
              <a:t>implies </a:t>
            </a:r>
            <a:r>
              <a:rPr lang="en-GB" sz="2400" dirty="0"/>
              <a:t>that protective equipment should be worn. </a:t>
            </a:r>
            <a:endParaRPr lang="en-US" dirty="0"/>
          </a:p>
        </p:txBody>
      </p:sp>
      <p:sp>
        <p:nvSpPr>
          <p:cNvPr id="16" name="TextBox 15">
            <a:extLst>
              <a:ext uri="{FF2B5EF4-FFF2-40B4-BE49-F238E27FC236}">
                <a16:creationId xmlns:a16="http://schemas.microsoft.com/office/drawing/2014/main" id="{9D2878AC-3068-1CB9-755D-25AA1DEF39D2}"/>
              </a:ext>
            </a:extLst>
          </p:cNvPr>
          <p:cNvSpPr txBox="1"/>
          <p:nvPr/>
        </p:nvSpPr>
        <p:spPr>
          <a:xfrm>
            <a:off x="718623" y="1429156"/>
            <a:ext cx="5910146" cy="584775"/>
          </a:xfrm>
          <a:prstGeom prst="rect">
            <a:avLst/>
          </a:prstGeom>
          <a:noFill/>
        </p:spPr>
        <p:txBody>
          <a:bodyPr wrap="square" rtlCol="0">
            <a:spAutoFit/>
          </a:bodyPr>
          <a:lstStyle/>
          <a:p>
            <a:r>
              <a:rPr lang="en-GB" sz="3200" b="1" dirty="0">
                <a:latin typeface="+mj-lt"/>
              </a:rPr>
              <a:t>Starter activity – answers</a:t>
            </a:r>
          </a:p>
        </p:txBody>
      </p:sp>
      <p:pic>
        <p:nvPicPr>
          <p:cNvPr id="3" name="Picture 2" descr="A person wearing safety vest and gloves&#10;&#10;Description automatically generated">
            <a:extLst>
              <a:ext uri="{FF2B5EF4-FFF2-40B4-BE49-F238E27FC236}">
                <a16:creationId xmlns:a16="http://schemas.microsoft.com/office/drawing/2014/main" id="{E763ADE1-B8E9-0144-AD56-E82FB955579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73478" y="1509670"/>
            <a:ext cx="3590693" cy="2569792"/>
          </a:xfrm>
          <a:prstGeom prst="rect">
            <a:avLst/>
          </a:prstGeom>
          <a:ln>
            <a:solidFill>
              <a:srgbClr val="A098FA"/>
            </a:solidFill>
          </a:ln>
        </p:spPr>
      </p:pic>
    </p:spTree>
    <p:extLst>
      <p:ext uri="{BB962C8B-B14F-4D97-AF65-F5344CB8AC3E}">
        <p14:creationId xmlns:p14="http://schemas.microsoft.com/office/powerpoint/2010/main" val="229960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68ECE5-D882-469F-A3A3-E091E3E31E7D}"/>
              </a:ext>
            </a:extLst>
          </p:cNvPr>
          <p:cNvSpPr>
            <a:spLocks noGrp="1"/>
          </p:cNvSpPr>
          <p:nvPr>
            <p:ph type="title" idx="4294967295"/>
          </p:nvPr>
        </p:nvSpPr>
        <p:spPr>
          <a:xfrm>
            <a:off x="723900" y="1200950"/>
            <a:ext cx="8867775" cy="708025"/>
          </a:xfrm>
          <a:prstGeom prst="rect">
            <a:avLst/>
          </a:prstGeom>
        </p:spPr>
        <p:txBody>
          <a:bodyPr/>
          <a:lstStyle/>
          <a:p>
            <a:r>
              <a:rPr lang="en-GB" sz="3200" b="1" dirty="0">
                <a:latin typeface="+mj-lt"/>
              </a:rPr>
              <a:t>Explicit meaning</a:t>
            </a:r>
          </a:p>
        </p:txBody>
      </p:sp>
      <p:sp>
        <p:nvSpPr>
          <p:cNvPr id="3" name="Content Placeholder 2">
            <a:extLst>
              <a:ext uri="{FF2B5EF4-FFF2-40B4-BE49-F238E27FC236}">
                <a16:creationId xmlns:a16="http://schemas.microsoft.com/office/drawing/2014/main" id="{081A00DF-C423-4DE5-91D0-3BE967FF8728}"/>
              </a:ext>
            </a:extLst>
          </p:cNvPr>
          <p:cNvSpPr>
            <a:spLocks noGrp="1"/>
          </p:cNvSpPr>
          <p:nvPr>
            <p:ph sz="quarter" idx="4294967295"/>
          </p:nvPr>
        </p:nvSpPr>
        <p:spPr>
          <a:xfrm>
            <a:off x="723900" y="1908975"/>
            <a:ext cx="8179468" cy="1331913"/>
          </a:xfrm>
          <a:prstGeom prst="rect">
            <a:avLst/>
          </a:prstGeom>
        </p:spPr>
        <p:txBody>
          <a:bodyPr lIns="91440" tIns="45720" rIns="91440" bIns="45720" anchor="t"/>
          <a:lstStyle/>
          <a:p>
            <a:pPr marL="0" indent="0">
              <a:buNone/>
            </a:pPr>
            <a:r>
              <a:rPr lang="en-GB" sz="2400" dirty="0">
                <a:latin typeface="Arial" panose="020B0604020202020204" pitchFamily="34" charset="0"/>
                <a:cs typeface="Arial" panose="020B0604020202020204" pitchFamily="34" charset="0"/>
              </a:rPr>
              <a:t>When meaning is </a:t>
            </a:r>
            <a:r>
              <a:rPr lang="en-GB" sz="2400" b="1" dirty="0">
                <a:latin typeface="Arial" panose="020B0604020202020204" pitchFamily="34" charset="0"/>
                <a:cs typeface="Arial" panose="020B0604020202020204" pitchFamily="34" charset="0"/>
              </a:rPr>
              <a:t>explicit</a:t>
            </a:r>
            <a:r>
              <a:rPr lang="en-GB" sz="2400" dirty="0">
                <a:latin typeface="Arial" panose="020B0604020202020204" pitchFamily="34" charset="0"/>
                <a:cs typeface="Arial" panose="020B0604020202020204" pitchFamily="34" charset="0"/>
              </a:rPr>
              <a:t> it is </a:t>
            </a:r>
            <a:r>
              <a:rPr lang="en-GB" sz="2400" b="1" dirty="0">
                <a:latin typeface="Arial" panose="020B0604020202020204" pitchFamily="34" charset="0"/>
                <a:cs typeface="Arial" panose="020B0604020202020204" pitchFamily="34" charset="0"/>
              </a:rPr>
              <a:t>clear</a:t>
            </a:r>
            <a:r>
              <a:rPr lang="en-GB" sz="2400" dirty="0">
                <a:latin typeface="Arial" panose="020B0604020202020204" pitchFamily="34" charset="0"/>
                <a:cs typeface="Arial" panose="020B0604020202020204" pitchFamily="34" charset="0"/>
              </a:rPr>
              <a:t> and </a:t>
            </a:r>
            <a:r>
              <a:rPr lang="en-GB" sz="2400" b="1" dirty="0">
                <a:latin typeface="Arial" panose="020B0604020202020204" pitchFamily="34" charset="0"/>
                <a:cs typeface="Arial" panose="020B0604020202020204" pitchFamily="34" charset="0"/>
              </a:rPr>
              <a:t>obvious</a:t>
            </a:r>
            <a:r>
              <a:rPr lang="en-GB" sz="2400" dirty="0">
                <a:latin typeface="Arial" panose="020B0604020202020204" pitchFamily="34" charset="0"/>
                <a:cs typeface="Arial" panose="020B0604020202020204" pitchFamily="34" charset="0"/>
              </a:rPr>
              <a:t>.</a:t>
            </a:r>
          </a:p>
          <a:p>
            <a:pPr marL="0" indent="0">
              <a:buNone/>
            </a:pPr>
            <a:endParaRPr lang="en-GB" sz="2400" dirty="0">
              <a:latin typeface="Arial" panose="020B0604020202020204" pitchFamily="34" charset="0"/>
              <a:cs typeface="Arial" panose="020B0604020202020204" pitchFamily="34" charset="0"/>
            </a:endParaRPr>
          </a:p>
          <a:p>
            <a:pPr marL="0" indent="0">
              <a:buNone/>
            </a:pPr>
            <a:r>
              <a:rPr lang="en-GB" sz="2400" dirty="0">
                <a:latin typeface="Arial" panose="020B0604020202020204" pitchFamily="34" charset="0"/>
                <a:cs typeface="Arial" panose="020B0604020202020204" pitchFamily="34" charset="0"/>
              </a:rPr>
              <a:t>Look at the following statement:</a:t>
            </a:r>
          </a:p>
          <a:p>
            <a:pPr marL="0" indent="0">
              <a:buNone/>
            </a:pPr>
            <a:r>
              <a:rPr lang="en-GB" sz="2400" b="1" dirty="0">
                <a:latin typeface="Arial" panose="020B0604020202020204" pitchFamily="34" charset="0"/>
                <a:cs typeface="Arial" panose="020B0604020202020204" pitchFamily="34" charset="0"/>
              </a:rPr>
              <a:t>‘His job was to pack toys into boxes.’</a:t>
            </a:r>
          </a:p>
          <a:p>
            <a:pPr marL="0" indent="0">
              <a:buNone/>
            </a:pPr>
            <a:r>
              <a:rPr lang="en-GB" sz="2400" dirty="0">
                <a:latin typeface="Arial"/>
                <a:cs typeface="Arial"/>
              </a:rPr>
              <a:t>The meaning is explicit:</a:t>
            </a:r>
          </a:p>
          <a:p>
            <a:pPr marL="0" indent="0">
              <a:buNone/>
            </a:pPr>
            <a:r>
              <a:rPr lang="en-GB" sz="2400" dirty="0">
                <a:latin typeface="Arial" panose="020B0604020202020204" pitchFamily="34" charset="0"/>
                <a:cs typeface="Arial" panose="020B0604020202020204" pitchFamily="34" charset="0"/>
              </a:rPr>
              <a:t>He packs toys into boxes.</a:t>
            </a:r>
          </a:p>
          <a:p>
            <a:pPr marL="0" indent="0">
              <a:buNone/>
            </a:pPr>
            <a:endParaRPr lang="en-GB" dirty="0"/>
          </a:p>
          <a:p>
            <a:pPr marL="0" indent="0">
              <a:buNone/>
            </a:pPr>
            <a:r>
              <a:rPr lang="en-GB" sz="2400" dirty="0"/>
              <a:t>What is the </a:t>
            </a:r>
            <a:r>
              <a:rPr lang="en-GB" sz="2400" b="1" dirty="0"/>
              <a:t>explicit </a:t>
            </a:r>
            <a:r>
              <a:rPr lang="en-GB" sz="2400" dirty="0"/>
              <a:t>meaning in the following statement:</a:t>
            </a:r>
          </a:p>
          <a:p>
            <a:pPr marL="0" indent="0">
              <a:buNone/>
            </a:pPr>
            <a:r>
              <a:rPr lang="en-GB" sz="2400" b="1" dirty="0"/>
              <a:t>‘Their room is always clean and tidy.’</a:t>
            </a:r>
          </a:p>
        </p:txBody>
      </p:sp>
      <p:sp>
        <p:nvSpPr>
          <p:cNvPr id="5" name="TextBox 4">
            <a:extLst>
              <a:ext uri="{FF2B5EF4-FFF2-40B4-BE49-F238E27FC236}">
                <a16:creationId xmlns:a16="http://schemas.microsoft.com/office/drawing/2014/main" id="{2A5B6691-B54E-6D27-93EF-E52B4A9DEEBC}"/>
              </a:ext>
            </a:extLst>
          </p:cNvPr>
          <p:cNvSpPr txBox="1"/>
          <p:nvPr/>
        </p:nvSpPr>
        <p:spPr>
          <a:xfrm>
            <a:off x="798897" y="6022424"/>
            <a:ext cx="5001928" cy="461665"/>
          </a:xfrm>
          <a:prstGeom prst="rect">
            <a:avLst/>
          </a:prstGeom>
          <a:noFill/>
        </p:spPr>
        <p:txBody>
          <a:bodyPr wrap="square" rtlCol="0">
            <a:spAutoFit/>
          </a:bodyPr>
          <a:lstStyle/>
          <a:p>
            <a:pPr marL="0" indent="0">
              <a:buNone/>
            </a:pPr>
            <a:r>
              <a:rPr lang="en-GB" sz="2400" dirty="0"/>
              <a:t>They have a clean and tidy room. </a:t>
            </a:r>
          </a:p>
        </p:txBody>
      </p:sp>
    </p:spTree>
    <p:extLst>
      <p:ext uri="{BB962C8B-B14F-4D97-AF65-F5344CB8AC3E}">
        <p14:creationId xmlns:p14="http://schemas.microsoft.com/office/powerpoint/2010/main" val="4050092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9CB17-38A5-4406-B827-5E474935A0DE}"/>
              </a:ext>
            </a:extLst>
          </p:cNvPr>
          <p:cNvSpPr>
            <a:spLocks noGrp="1"/>
          </p:cNvSpPr>
          <p:nvPr>
            <p:ph type="title"/>
          </p:nvPr>
        </p:nvSpPr>
        <p:spPr>
          <a:xfrm>
            <a:off x="668607" y="1213426"/>
            <a:ext cx="9705479" cy="707886"/>
          </a:xfrm>
        </p:spPr>
        <p:txBody>
          <a:bodyPr/>
          <a:lstStyle/>
          <a:p>
            <a:r>
              <a:rPr lang="en-GB" sz="3200">
                <a:latin typeface="+mj-lt"/>
              </a:rPr>
              <a:t>Implicit meaning and inference in texts</a:t>
            </a:r>
          </a:p>
        </p:txBody>
      </p:sp>
      <p:sp>
        <p:nvSpPr>
          <p:cNvPr id="3" name="Content Placeholder 2">
            <a:extLst>
              <a:ext uri="{FF2B5EF4-FFF2-40B4-BE49-F238E27FC236}">
                <a16:creationId xmlns:a16="http://schemas.microsoft.com/office/drawing/2014/main" id="{DA1034AB-EB80-4239-9A04-1D512723A771}"/>
              </a:ext>
            </a:extLst>
          </p:cNvPr>
          <p:cNvSpPr>
            <a:spLocks noGrp="1"/>
          </p:cNvSpPr>
          <p:nvPr>
            <p:ph sz="quarter" idx="10"/>
          </p:nvPr>
        </p:nvSpPr>
        <p:spPr>
          <a:xfrm>
            <a:off x="668607" y="1921312"/>
            <a:ext cx="9913900" cy="3924300"/>
          </a:xfrm>
        </p:spPr>
        <p:txBody>
          <a:bodyPr lIns="91440" tIns="45720" rIns="91440" bIns="45720" anchor="t"/>
          <a:lstStyle/>
          <a:p>
            <a:pPr marL="0" indent="0">
              <a:buNone/>
            </a:pPr>
            <a:r>
              <a:rPr lang="en-GB" sz="2000" b="1" dirty="0">
                <a:latin typeface="Arial" panose="020B0604020202020204" pitchFamily="34" charset="0"/>
                <a:cs typeface="Arial" panose="020B0604020202020204" pitchFamily="34" charset="0"/>
              </a:rPr>
              <a:t>Inference</a:t>
            </a:r>
            <a:r>
              <a:rPr lang="en-GB" sz="2000" dirty="0">
                <a:latin typeface="Arial" panose="020B0604020202020204" pitchFamily="34" charset="0"/>
                <a:cs typeface="Arial" panose="020B0604020202020204" pitchFamily="34" charset="0"/>
              </a:rPr>
              <a:t> is about reading between the lines. In other words, making an educated guess and </a:t>
            </a:r>
            <a:r>
              <a:rPr lang="en-GB" sz="2000" b="1" dirty="0">
                <a:latin typeface="Arial" panose="020B0604020202020204" pitchFamily="34" charset="0"/>
                <a:cs typeface="Arial" panose="020B0604020202020204" pitchFamily="34" charset="0"/>
              </a:rPr>
              <a:t>using language </a:t>
            </a:r>
            <a:r>
              <a:rPr lang="en-GB" sz="2000" dirty="0">
                <a:latin typeface="Arial" panose="020B0604020202020204" pitchFamily="34" charset="0"/>
                <a:cs typeface="Arial" panose="020B0604020202020204" pitchFamily="34" charset="0"/>
              </a:rPr>
              <a:t>and </a:t>
            </a:r>
            <a:r>
              <a:rPr lang="en-GB" sz="2000" b="1" dirty="0">
                <a:latin typeface="Arial" panose="020B0604020202020204" pitchFamily="34" charset="0"/>
                <a:cs typeface="Arial" panose="020B0604020202020204" pitchFamily="34" charset="0"/>
              </a:rPr>
              <a:t>context clues</a:t>
            </a:r>
            <a:r>
              <a:rPr lang="en-GB" sz="2000" dirty="0">
                <a:latin typeface="Arial" panose="020B0604020202020204" pitchFamily="34" charset="0"/>
                <a:cs typeface="Arial" panose="020B0604020202020204" pitchFamily="34" charset="0"/>
              </a:rPr>
              <a:t> to work out what the writer means.</a:t>
            </a:r>
          </a:p>
          <a:p>
            <a:pPr marL="0" indent="0">
              <a:buNone/>
            </a:pPr>
            <a:endParaRPr lang="en-GB" sz="2000" b="1" dirty="0">
              <a:latin typeface="Arial" panose="020B0604020202020204" pitchFamily="34" charset="0"/>
              <a:cs typeface="Arial" panose="020B0604020202020204" pitchFamily="34" charset="0"/>
            </a:endParaRPr>
          </a:p>
          <a:p>
            <a:pPr marL="0" indent="0">
              <a:buNone/>
            </a:pPr>
            <a:r>
              <a:rPr lang="en-GB" sz="2000" b="1" dirty="0">
                <a:latin typeface="Arial" panose="020B0604020202020204" pitchFamily="34" charset="0"/>
                <a:cs typeface="Arial" panose="020B0604020202020204" pitchFamily="34" charset="0"/>
              </a:rPr>
              <a:t>Implied meaning </a:t>
            </a:r>
            <a:r>
              <a:rPr lang="en-GB" sz="2000" dirty="0">
                <a:latin typeface="Arial" panose="020B0604020202020204" pitchFamily="34" charset="0"/>
                <a:cs typeface="Arial" panose="020B0604020202020204" pitchFamily="34" charset="0"/>
              </a:rPr>
              <a:t>is where meaning in a text is </a:t>
            </a:r>
            <a:r>
              <a:rPr lang="en-GB" sz="2000" b="1" dirty="0">
                <a:latin typeface="Arial" panose="020B0604020202020204" pitchFamily="34" charset="0"/>
                <a:cs typeface="Arial" panose="020B0604020202020204" pitchFamily="34" charset="0"/>
              </a:rPr>
              <a:t>suggested indirectly</a:t>
            </a:r>
            <a:r>
              <a:rPr lang="en-GB" sz="2000" dirty="0">
                <a:latin typeface="Arial" panose="020B0604020202020204" pitchFamily="34" charset="0"/>
                <a:cs typeface="Arial" panose="020B0604020202020204" pitchFamily="34" charset="0"/>
              </a:rPr>
              <a:t>.</a:t>
            </a:r>
          </a:p>
          <a:p>
            <a:pPr marL="0" indent="0">
              <a:buNone/>
            </a:pPr>
            <a:endParaRPr lang="en-GB" sz="2000" b="1" u="sng" dirty="0">
              <a:latin typeface="Arial" panose="020B0604020202020204" pitchFamily="34" charset="0"/>
              <a:cs typeface="Arial" panose="020B0604020202020204" pitchFamily="34" charset="0"/>
            </a:endParaRPr>
          </a:p>
          <a:p>
            <a:pPr marL="0" indent="0">
              <a:buNone/>
            </a:pPr>
            <a:r>
              <a:rPr lang="en-GB" sz="2000" b="1" u="sng" dirty="0">
                <a:latin typeface="Arial" panose="020B0604020202020204" pitchFamily="34" charset="0"/>
                <a:cs typeface="Arial" panose="020B0604020202020204" pitchFamily="34" charset="0"/>
              </a:rPr>
              <a:t>Important distinction: </a:t>
            </a:r>
          </a:p>
          <a:p>
            <a:pPr marL="457200" indent="-457200"/>
            <a:r>
              <a:rPr lang="en-GB" sz="2000" dirty="0">
                <a:latin typeface="Arial"/>
                <a:cs typeface="Arial"/>
              </a:rPr>
              <a:t>the </a:t>
            </a:r>
            <a:r>
              <a:rPr lang="en-GB" sz="2000" b="1" dirty="0">
                <a:latin typeface="Arial"/>
                <a:cs typeface="Arial"/>
              </a:rPr>
              <a:t>reader infers</a:t>
            </a:r>
            <a:r>
              <a:rPr lang="en-GB" sz="2000" dirty="0">
                <a:latin typeface="Arial"/>
                <a:cs typeface="Arial"/>
              </a:rPr>
              <a:t> the meaning - inference</a:t>
            </a:r>
            <a:r>
              <a:rPr lang="en-US" sz="2000" dirty="0">
                <a:latin typeface="Arial"/>
                <a:cs typeface="Arial"/>
              </a:rPr>
              <a:t> </a:t>
            </a:r>
          </a:p>
          <a:p>
            <a:pPr marL="457200" indent="-457200">
              <a:buFont typeface="Arial" panose="020B0604020202020204" pitchFamily="34" charset="0"/>
              <a:buChar char="•"/>
            </a:pPr>
            <a:r>
              <a:rPr lang="en-US" sz="2000" dirty="0">
                <a:latin typeface="Arial" panose="020B0604020202020204" pitchFamily="34" charset="0"/>
                <a:cs typeface="Arial" panose="020B0604020202020204" pitchFamily="34" charset="0"/>
              </a:rPr>
              <a:t>the </a:t>
            </a:r>
            <a:r>
              <a:rPr lang="en-US" sz="2000" b="1" dirty="0">
                <a:latin typeface="Arial" panose="020B0604020202020204" pitchFamily="34" charset="0"/>
                <a:cs typeface="Arial" panose="020B0604020202020204" pitchFamily="34" charset="0"/>
              </a:rPr>
              <a:t>writer implies </a:t>
            </a:r>
            <a:r>
              <a:rPr lang="en-US" sz="2000" dirty="0">
                <a:latin typeface="Arial" panose="020B0604020202020204" pitchFamily="34" charset="0"/>
                <a:cs typeface="Arial" panose="020B0604020202020204" pitchFamily="34" charset="0"/>
              </a:rPr>
              <a:t>the meaning</a:t>
            </a:r>
          </a:p>
          <a:p>
            <a:pPr marL="0" indent="0">
              <a:buNone/>
            </a:pPr>
            <a:endParaRPr lang="en-US" sz="2000" dirty="0">
              <a:latin typeface="Arial" panose="020B0604020202020204" pitchFamily="34" charset="0"/>
              <a:cs typeface="Arial" panose="020B0604020202020204" pitchFamily="34" charset="0"/>
            </a:endParaRPr>
          </a:p>
          <a:p>
            <a:pPr marL="0" indent="0">
              <a:buNone/>
            </a:pPr>
            <a:r>
              <a:rPr lang="en-GB" sz="2000" dirty="0">
                <a:latin typeface="Arial" panose="020B0604020202020204" pitchFamily="34" charset="0"/>
                <a:cs typeface="Arial" panose="020B0604020202020204" pitchFamily="34" charset="0"/>
              </a:rPr>
              <a:t>In a Functional Skills assessment, you may be asked: </a:t>
            </a:r>
          </a:p>
          <a:p>
            <a:pPr marL="457200" indent="-457200">
              <a:buFont typeface="Arial" panose="020B0604020202020204" pitchFamily="34" charset="0"/>
              <a:buChar char="•"/>
            </a:pPr>
            <a:r>
              <a:rPr lang="en-GB" sz="2000" dirty="0">
                <a:latin typeface="Arial" panose="020B0604020202020204" pitchFamily="34" charset="0"/>
                <a:cs typeface="Arial" panose="020B0604020202020204" pitchFamily="34" charset="0"/>
              </a:rPr>
              <a:t>what is implied by the following quote or</a:t>
            </a:r>
          </a:p>
          <a:p>
            <a:pPr marL="457200" indent="-457200">
              <a:buFont typeface="Arial" panose="020B0604020202020204" pitchFamily="34" charset="0"/>
              <a:buChar char="•"/>
            </a:pPr>
            <a:r>
              <a:rPr lang="en-GB" sz="2000" dirty="0">
                <a:latin typeface="Arial" panose="020B0604020202020204" pitchFamily="34" charset="0"/>
                <a:cs typeface="Arial" panose="020B0604020202020204" pitchFamily="34" charset="0"/>
              </a:rPr>
              <a:t>what can you infer from this quote? </a:t>
            </a:r>
          </a:p>
        </p:txBody>
      </p:sp>
    </p:spTree>
    <p:extLst>
      <p:ext uri="{BB962C8B-B14F-4D97-AF65-F5344CB8AC3E}">
        <p14:creationId xmlns:p14="http://schemas.microsoft.com/office/powerpoint/2010/main" val="8167341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91206-1B12-400B-B7CC-FD0471AAA584}"/>
              </a:ext>
            </a:extLst>
          </p:cNvPr>
          <p:cNvSpPr>
            <a:spLocks noGrp="1"/>
          </p:cNvSpPr>
          <p:nvPr>
            <p:ph type="title" idx="4294967295"/>
          </p:nvPr>
        </p:nvSpPr>
        <p:spPr>
          <a:xfrm>
            <a:off x="733425" y="1262063"/>
            <a:ext cx="8553450" cy="708025"/>
          </a:xfrm>
          <a:prstGeom prst="rect">
            <a:avLst/>
          </a:prstGeom>
        </p:spPr>
        <p:txBody>
          <a:bodyPr/>
          <a:lstStyle/>
          <a:p>
            <a:r>
              <a:rPr lang="en-US" sz="3200" b="1">
                <a:ea typeface="Arial"/>
                <a:sym typeface="Arial"/>
              </a:rPr>
              <a:t>Implicit meaning in texts – example </a:t>
            </a:r>
            <a:endParaRPr lang="en-GB" sz="3200" b="1"/>
          </a:p>
        </p:txBody>
      </p:sp>
      <p:sp>
        <p:nvSpPr>
          <p:cNvPr id="3" name="Content Placeholder 2">
            <a:extLst>
              <a:ext uri="{FF2B5EF4-FFF2-40B4-BE49-F238E27FC236}">
                <a16:creationId xmlns:a16="http://schemas.microsoft.com/office/drawing/2014/main" id="{36655264-8F2F-4934-A967-6C86BAD797AC}"/>
              </a:ext>
            </a:extLst>
          </p:cNvPr>
          <p:cNvSpPr>
            <a:spLocks noGrp="1"/>
          </p:cNvSpPr>
          <p:nvPr>
            <p:ph sz="quarter" idx="4294967295"/>
          </p:nvPr>
        </p:nvSpPr>
        <p:spPr>
          <a:xfrm>
            <a:off x="733425" y="3505200"/>
            <a:ext cx="8839200" cy="3924300"/>
          </a:xfrm>
          <a:prstGeom prst="rect">
            <a:avLst/>
          </a:prstGeom>
        </p:spPr>
        <p:txBody>
          <a:bodyPr lIns="91440" tIns="45720" rIns="91440" bIns="45720" anchor="t"/>
          <a:lstStyle/>
          <a:p>
            <a:pPr marL="0" indent="0">
              <a:buNone/>
            </a:pPr>
            <a:r>
              <a:rPr lang="en-US" sz="2400" b="1">
                <a:latin typeface="Arial" panose="020B0604020202020204" pitchFamily="34" charset="0"/>
                <a:cs typeface="Arial" panose="020B0604020202020204" pitchFamily="34" charset="0"/>
              </a:rPr>
              <a:t>‘</a:t>
            </a:r>
            <a:r>
              <a:rPr lang="en-US" sz="2400">
                <a:latin typeface="Arial" panose="020B0604020202020204" pitchFamily="34" charset="0"/>
                <a:cs typeface="Arial" panose="020B0604020202020204" pitchFamily="34" charset="0"/>
              </a:rPr>
              <a:t>Her romantic mind was like tiny boxes, one within the other.’</a:t>
            </a:r>
          </a:p>
          <a:p>
            <a:pPr marL="0" indent="0">
              <a:buNone/>
            </a:pPr>
            <a:endParaRPr lang="en-US" sz="2400">
              <a:latin typeface="Arial" panose="020B0604020202020204" pitchFamily="34" charset="0"/>
              <a:cs typeface="Arial" panose="020B0604020202020204" pitchFamily="34" charset="0"/>
            </a:endParaRPr>
          </a:p>
          <a:p>
            <a:pPr marL="0" indent="0">
              <a:buNone/>
            </a:pPr>
            <a:r>
              <a:rPr lang="en-US" sz="2400">
                <a:latin typeface="Arial" panose="020B0604020202020204" pitchFamily="34" charset="0"/>
                <a:cs typeface="Arial" panose="020B0604020202020204" pitchFamily="34" charset="0"/>
              </a:rPr>
              <a:t>What is the implicit meaning?</a:t>
            </a:r>
          </a:p>
          <a:p>
            <a:pPr marL="457200" indent="-457200">
              <a:buFont typeface="Arial" panose="020B0604020202020204" pitchFamily="34" charset="0"/>
              <a:buChar char="•"/>
            </a:pPr>
            <a:r>
              <a:rPr lang="en-US" sz="2400">
                <a:latin typeface="Arial" panose="020B0604020202020204" pitchFamily="34" charset="0"/>
                <a:cs typeface="Arial" panose="020B0604020202020204" pitchFamily="34" charset="0"/>
              </a:rPr>
              <a:t>Her brain was made of small boxes. </a:t>
            </a:r>
            <a:r>
              <a:rPr lang="en-US" sz="2400" b="1">
                <a:latin typeface="Arial" panose="020B0604020202020204" pitchFamily="34" charset="0"/>
                <a:cs typeface="Arial" panose="020B0604020202020204" pitchFamily="34" charset="0"/>
              </a:rPr>
              <a:t>No</a:t>
            </a:r>
          </a:p>
          <a:p>
            <a:pPr marL="457200" indent="-457200">
              <a:buFont typeface="Arial" panose="020B0604020202020204" pitchFamily="34" charset="0"/>
              <a:buChar char="•"/>
            </a:pPr>
            <a:r>
              <a:rPr lang="en-US" sz="2400">
                <a:latin typeface="Arial" panose="020B0604020202020204" pitchFamily="34" charset="0"/>
                <a:cs typeface="Arial" panose="020B0604020202020204" pitchFamily="34" charset="0"/>
              </a:rPr>
              <a:t>Her mind was complex and full of different thoughts. </a:t>
            </a:r>
            <a:r>
              <a:rPr lang="en-US" sz="2400" b="1">
                <a:latin typeface="Arial" panose="020B0604020202020204" pitchFamily="34" charset="0"/>
                <a:cs typeface="Arial" panose="020B0604020202020204" pitchFamily="34" charset="0"/>
              </a:rPr>
              <a:t>Yes</a:t>
            </a:r>
          </a:p>
          <a:p>
            <a:pPr marL="0" indent="0">
              <a:buNone/>
            </a:pPr>
            <a:endParaRPr lang="en-US" sz="240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F744336C-5EB8-358E-8CEB-2809669B5290}"/>
              </a:ext>
            </a:extLst>
          </p:cNvPr>
          <p:cNvSpPr txBox="1"/>
          <p:nvPr/>
        </p:nvSpPr>
        <p:spPr>
          <a:xfrm>
            <a:off x="733425" y="1970088"/>
            <a:ext cx="8420100" cy="1200329"/>
          </a:xfrm>
          <a:prstGeom prst="rect">
            <a:avLst/>
          </a:prstGeom>
          <a:noFill/>
        </p:spPr>
        <p:txBody>
          <a:bodyPr wrap="square" rtlCol="0">
            <a:spAutoFit/>
          </a:bodyPr>
          <a:lstStyle/>
          <a:p>
            <a:r>
              <a:rPr lang="en-GB" sz="2400"/>
              <a:t>When meaning is implicit it is </a:t>
            </a:r>
            <a:r>
              <a:rPr lang="en-GB" sz="2400" b="1"/>
              <a:t>unclear </a:t>
            </a:r>
            <a:r>
              <a:rPr lang="en-GB" sz="2400"/>
              <a:t>and</a:t>
            </a:r>
            <a:r>
              <a:rPr lang="en-GB" sz="2400" b="1"/>
              <a:t> hidden</a:t>
            </a:r>
            <a:r>
              <a:rPr lang="en-GB" sz="2400"/>
              <a:t>.</a:t>
            </a:r>
          </a:p>
          <a:p>
            <a:endParaRPr lang="en-GB" sz="2400"/>
          </a:p>
          <a:p>
            <a:r>
              <a:rPr lang="en-GB" sz="2400"/>
              <a:t>Look at this quote from J.M. Barrie’s 1904 book, Peter Pan. </a:t>
            </a:r>
          </a:p>
        </p:txBody>
      </p:sp>
    </p:spTree>
    <p:extLst>
      <p:ext uri="{BB962C8B-B14F-4D97-AF65-F5344CB8AC3E}">
        <p14:creationId xmlns:p14="http://schemas.microsoft.com/office/powerpoint/2010/main" val="39082154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89938DE-A459-1832-FD3B-6FE4A26D01FB}"/>
              </a:ext>
            </a:extLst>
          </p:cNvPr>
          <p:cNvSpPr txBox="1"/>
          <p:nvPr/>
        </p:nvSpPr>
        <p:spPr>
          <a:xfrm>
            <a:off x="689018" y="2504179"/>
            <a:ext cx="8616908" cy="4154984"/>
          </a:xfrm>
          <a:prstGeom prst="rect">
            <a:avLst/>
          </a:prstGeom>
          <a:noFill/>
        </p:spPr>
        <p:txBody>
          <a:bodyPr wrap="square">
            <a:spAutoFit/>
          </a:bodyPr>
          <a:lstStyle/>
          <a:p>
            <a:r>
              <a:rPr lang="en-GB" sz="2400">
                <a:latin typeface="Arial" panose="020B0604020202020204" pitchFamily="34" charset="0"/>
                <a:cs typeface="Arial" panose="020B0604020202020204" pitchFamily="34" charset="0"/>
              </a:rPr>
              <a:t>A </a:t>
            </a:r>
            <a:r>
              <a:rPr lang="en-GB" sz="2400" b="1">
                <a:latin typeface="Arial" panose="020B0604020202020204" pitchFamily="34" charset="0"/>
                <a:cs typeface="Arial" panose="020B0604020202020204" pitchFamily="34" charset="0"/>
              </a:rPr>
              <a:t>rhetorical question </a:t>
            </a:r>
            <a:r>
              <a:rPr lang="en-GB" sz="2400">
                <a:latin typeface="Arial" panose="020B0604020202020204" pitchFamily="34" charset="0"/>
                <a:cs typeface="Arial" panose="020B0604020202020204" pitchFamily="34" charset="0"/>
              </a:rPr>
              <a:t>is used to make someone </a:t>
            </a:r>
            <a:r>
              <a:rPr lang="en-GB" sz="2400" b="1">
                <a:latin typeface="Arial" panose="020B0604020202020204" pitchFamily="34" charset="0"/>
                <a:cs typeface="Arial" panose="020B0604020202020204" pitchFamily="34" charset="0"/>
              </a:rPr>
              <a:t>stop and think</a:t>
            </a:r>
            <a:r>
              <a:rPr lang="en-GB" sz="2400">
                <a:latin typeface="Arial" panose="020B0604020202020204" pitchFamily="34" charset="0"/>
                <a:cs typeface="Arial" panose="020B0604020202020204" pitchFamily="34" charset="0"/>
              </a:rPr>
              <a:t>.</a:t>
            </a:r>
          </a:p>
          <a:p>
            <a:endParaRPr lang="en-GB" sz="2400">
              <a:latin typeface="Arial" panose="020B0604020202020204" pitchFamily="34" charset="0"/>
              <a:cs typeface="Arial" panose="020B0604020202020204" pitchFamily="34" charset="0"/>
            </a:endParaRPr>
          </a:p>
          <a:p>
            <a:r>
              <a:rPr lang="en-GB" sz="2400">
                <a:latin typeface="Arial" panose="020B0604020202020204" pitchFamily="34" charset="0"/>
                <a:cs typeface="Arial" panose="020B0604020202020204" pitchFamily="34" charset="0"/>
              </a:rPr>
              <a:t>Look at this conversation. Max uses a rhetorical question to get Max to think about the hidden meaning.</a:t>
            </a:r>
          </a:p>
          <a:p>
            <a:endParaRPr lang="en-GB" sz="2400" b="1">
              <a:latin typeface="Arial" panose="020B0604020202020204" pitchFamily="34" charset="0"/>
              <a:cs typeface="Arial" panose="020B0604020202020204" pitchFamily="34" charset="0"/>
            </a:endParaRPr>
          </a:p>
          <a:p>
            <a:r>
              <a:rPr lang="en-GB" sz="2400" b="1">
                <a:latin typeface="Arial" panose="020B0604020202020204" pitchFamily="34" charset="0"/>
                <a:cs typeface="Arial" panose="020B0604020202020204" pitchFamily="34" charset="0"/>
              </a:rPr>
              <a:t>Max: ‘Is it cold in here or what?’</a:t>
            </a:r>
          </a:p>
          <a:p>
            <a:r>
              <a:rPr lang="en-GB" sz="2400">
                <a:latin typeface="Arial" panose="020B0604020202020204" pitchFamily="34" charset="0"/>
                <a:cs typeface="Arial" panose="020B0604020202020204" pitchFamily="34" charset="0"/>
              </a:rPr>
              <a:t>Max is implying the heating should be on.</a:t>
            </a:r>
          </a:p>
          <a:p>
            <a:endParaRPr lang="en-GB" sz="2400">
              <a:latin typeface="Arial" panose="020B0604020202020204" pitchFamily="34" charset="0"/>
              <a:cs typeface="Arial" panose="020B0604020202020204" pitchFamily="34" charset="0"/>
            </a:endParaRPr>
          </a:p>
          <a:p>
            <a:r>
              <a:rPr lang="en-GB" sz="2400" b="1">
                <a:latin typeface="Arial" panose="020B0604020202020204" pitchFamily="34" charset="0"/>
                <a:cs typeface="Arial" panose="020B0604020202020204" pitchFamily="34" charset="0"/>
              </a:rPr>
              <a:t>Mel: ‘Do you want the heating on?’</a:t>
            </a:r>
          </a:p>
          <a:p>
            <a:r>
              <a:rPr lang="en-GB" sz="2400"/>
              <a:t>Mel is inferring that Max wants the heating on. </a:t>
            </a:r>
          </a:p>
        </p:txBody>
      </p:sp>
      <p:sp>
        <p:nvSpPr>
          <p:cNvPr id="2" name="Title 1">
            <a:extLst>
              <a:ext uri="{FF2B5EF4-FFF2-40B4-BE49-F238E27FC236}">
                <a16:creationId xmlns:a16="http://schemas.microsoft.com/office/drawing/2014/main" id="{FC6574FB-3192-73BA-DC96-38532D00AC5A}"/>
              </a:ext>
            </a:extLst>
          </p:cNvPr>
          <p:cNvSpPr txBox="1">
            <a:spLocks noGrp="1"/>
          </p:cNvSpPr>
          <p:nvPr>
            <p:ph type="title" idx="4294967295"/>
          </p:nvPr>
        </p:nvSpPr>
        <p:spPr>
          <a:xfrm>
            <a:off x="689018" y="1288889"/>
            <a:ext cx="7864432" cy="107721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a:ln>
                  <a:noFill/>
                </a:ln>
                <a:solidFill>
                  <a:schemeClr val="tx1"/>
                </a:solidFill>
                <a:effectLst/>
                <a:uLnTx/>
                <a:uFillTx/>
                <a:latin typeface="+mn-lt"/>
                <a:ea typeface="+mn-ea"/>
                <a:cs typeface="+mn-cs"/>
              </a:rPr>
              <a:t>Implicit meaning and inference – rhetorical questions</a:t>
            </a:r>
          </a:p>
        </p:txBody>
      </p:sp>
    </p:spTree>
    <p:extLst>
      <p:ext uri="{BB962C8B-B14F-4D97-AF65-F5344CB8AC3E}">
        <p14:creationId xmlns:p14="http://schemas.microsoft.com/office/powerpoint/2010/main" val="27208767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3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5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9206D9CA9E20B449A2A1539CFDCD822" ma:contentTypeVersion="22" ma:contentTypeDescription="Create a new document." ma:contentTypeScope="" ma:versionID="5fcde78ba093bd0d9e594e382ecee2ae">
  <xsd:schema xmlns:xsd="http://www.w3.org/2001/XMLSchema" xmlns:xs="http://www.w3.org/2001/XMLSchema" xmlns:p="http://schemas.microsoft.com/office/2006/metadata/properties" xmlns:ns1="http://schemas.microsoft.com/sharepoint/v3" xmlns:ns2="8a220d04-cd4c-4a42-a0ef-10d364ba1cb5" xmlns:ns3="23a673d0-6c97-4602-af76-52d498a4d789" targetNamespace="http://schemas.microsoft.com/office/2006/metadata/properties" ma:root="true" ma:fieldsID="99ed57bcdfdbba387821b2c755309ddc" ns1:_="" ns2:_="" ns3:_="">
    <xsd:import namespace="http://schemas.microsoft.com/sharepoint/v3"/>
    <xsd:import namespace="8a220d04-cd4c-4a42-a0ef-10d364ba1cb5"/>
    <xsd:import namespace="23a673d0-6c97-4602-af76-52d498a4d78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1:_ip_UnifiedCompliancePolicyProperties" minOccurs="0"/>
                <xsd:element ref="ns1:_ip_UnifiedCompliancePolicyUIAction"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Checked"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Unified Compliance Policy Properties" ma:hidden="true" ma:internalName="_ip_UnifiedCompliancePolicyProperties">
      <xsd:simpleType>
        <xsd:restriction base="dms:Note"/>
      </xsd:simpleType>
    </xsd:element>
    <xsd:element name="_ip_UnifiedCompliancePolicyUIAction" ma:index="1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a220d04-cd4c-4a42-a0ef-10d364ba1cb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5174c4e8-bfc7-4c3a-9cd5-7ceb92c658fe" ma:termSetId="09814cd3-568e-fe90-9814-8d621ff8fb84" ma:anchorId="fba54fb3-c3e1-fe81-a776-ca4b69148c4d" ma:open="true" ma:isKeyword="false">
      <xsd:complexType>
        <xsd:sequence>
          <xsd:element ref="pc:Terms" minOccurs="0" maxOccurs="1"/>
        </xsd:sequence>
      </xsd:complexType>
    </xsd:element>
    <xsd:element name="Checked" ma:index="26" nillable="true" ma:displayName="Checked" ma:default="1" ma:format="Dropdown" ma:internalName="Checked">
      <xsd:simpleType>
        <xsd:restriction base="dms:Boolean"/>
      </xsd:simple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a673d0-6c97-4602-af76-52d498a4d789"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f99478c0-ed80-4447-a958-2a9deb567b5a}" ma:internalName="TaxCatchAll" ma:showField="CatchAllData" ma:web="23a673d0-6c97-4602-af76-52d498a4d78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8a220d04-cd4c-4a42-a0ef-10d364ba1cb5">
      <Terms xmlns="http://schemas.microsoft.com/office/infopath/2007/PartnerControls"/>
    </lcf76f155ced4ddcb4097134ff3c332f>
    <TaxCatchAll xmlns="23a673d0-6c97-4602-af76-52d498a4d789" xsi:nil="true"/>
    <Checked xmlns="8a220d04-cd4c-4a42-a0ef-10d364ba1cb5">true</Checked>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84D5280-F812-4F18-8015-164AEAB976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a220d04-cd4c-4a42-a0ef-10d364ba1cb5"/>
    <ds:schemaRef ds:uri="23a673d0-6c97-4602-af76-52d498a4d7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07B5A72-D85B-43D4-AEBC-F846AF4F4C43}">
  <ds:schemaRefs>
    <ds:schemaRef ds:uri="http://purl.org/dc/elements/1.1/"/>
    <ds:schemaRef ds:uri="http://purl.org/dc/terms/"/>
    <ds:schemaRef ds:uri="http://schemas.microsoft.com/office/infopath/2007/PartnerControls"/>
    <ds:schemaRef ds:uri="http://www.w3.org/XML/1998/namespace"/>
    <ds:schemaRef ds:uri="http://schemas.microsoft.com/office/2006/metadata/properties"/>
    <ds:schemaRef ds:uri="http://schemas.microsoft.com/office/2006/documentManagement/types"/>
    <ds:schemaRef ds:uri="http://schemas.microsoft.com/sharepoint/v3"/>
    <ds:schemaRef ds:uri="http://schemas.openxmlformats.org/package/2006/metadata/core-properties"/>
    <ds:schemaRef ds:uri="23a673d0-6c97-4602-af76-52d498a4d789"/>
    <ds:schemaRef ds:uri="8a220d04-cd4c-4a42-a0ef-10d364ba1cb5"/>
    <ds:schemaRef ds:uri="http://purl.org/dc/dcmitype/"/>
  </ds:schemaRefs>
</ds:datastoreItem>
</file>

<file path=customXml/itemProps3.xml><?xml version="1.0" encoding="utf-8"?>
<ds:datastoreItem xmlns:ds="http://schemas.openxmlformats.org/officeDocument/2006/customXml" ds:itemID="{519BC1BA-5300-4649-A84A-C9CF39DF12E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21</TotalTime>
  <Words>1517</Words>
  <Application>Microsoft Office PowerPoint</Application>
  <PresentationFormat>Widescreen</PresentationFormat>
  <Paragraphs>213</Paragraphs>
  <Slides>28</Slides>
  <Notes>5</Notes>
  <HiddenSlides>0</HiddenSlides>
  <MMClips>1</MMClips>
  <ScaleCrop>false</ScaleCrop>
  <HeadingPairs>
    <vt:vector size="6" baseType="variant">
      <vt:variant>
        <vt:lpstr>Fonts Used</vt:lpstr>
      </vt:variant>
      <vt:variant>
        <vt:i4>5</vt:i4>
      </vt:variant>
      <vt:variant>
        <vt:lpstr>Theme</vt:lpstr>
      </vt:variant>
      <vt:variant>
        <vt:i4>7</vt:i4>
      </vt:variant>
      <vt:variant>
        <vt:lpstr>Slide Titles</vt:lpstr>
      </vt:variant>
      <vt:variant>
        <vt:i4>28</vt:i4>
      </vt:variant>
    </vt:vector>
  </HeadingPairs>
  <TitlesOfParts>
    <vt:vector size="40" baseType="lpstr">
      <vt:lpstr>Aptos</vt:lpstr>
      <vt:lpstr>Arial</vt:lpstr>
      <vt:lpstr>Calibri</vt:lpstr>
      <vt:lpstr>Calibri Light</vt:lpstr>
      <vt:lpstr>Verdana</vt:lpstr>
      <vt:lpstr>office theme</vt:lpstr>
      <vt:lpstr>Custom Design</vt:lpstr>
      <vt:lpstr>2_Custom Design</vt:lpstr>
      <vt:lpstr>1_Custom Design</vt:lpstr>
      <vt:lpstr>4_Custom Design</vt:lpstr>
      <vt:lpstr>3_Custom Design</vt:lpstr>
      <vt:lpstr>5_Custom Design</vt:lpstr>
      <vt:lpstr>Functional Skills Qualification in English</vt:lpstr>
      <vt:lpstr>PowerPoint Presentation</vt:lpstr>
      <vt:lpstr>PowerPoint Presentation</vt:lpstr>
      <vt:lpstr>PowerPoint Presentation</vt:lpstr>
      <vt:lpstr>PowerPoint Presentation</vt:lpstr>
      <vt:lpstr>Explicit meaning</vt:lpstr>
      <vt:lpstr>Implicit meaning and inference in texts</vt:lpstr>
      <vt:lpstr>Implicit meaning in texts – example </vt:lpstr>
      <vt:lpstr>Implicit meaning and inference – rhetorical questions</vt:lpstr>
      <vt:lpstr>Implicit meaning and inference – irony</vt:lpstr>
      <vt:lpstr>Video</vt:lpstr>
      <vt:lpstr>Activity 1</vt:lpstr>
      <vt:lpstr>Recap – definitions</vt:lpstr>
      <vt:lpstr>Implicit or explicit meaning – task</vt:lpstr>
      <vt:lpstr>Implicit or explicit meaning – answers</vt:lpstr>
      <vt:lpstr>Inferring the meaning – task</vt:lpstr>
      <vt:lpstr>Inferring the meaning – answers</vt:lpstr>
      <vt:lpstr>Inferring the meaning through language devices</vt:lpstr>
      <vt:lpstr>Activity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Independent learning</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Dean Blewitt</dc:creator>
  <cp:lastModifiedBy>Neil Johnson</cp:lastModifiedBy>
  <cp:revision>67</cp:revision>
  <dcterms:created xsi:type="dcterms:W3CDTF">2021-03-05T10:31:48Z</dcterms:created>
  <dcterms:modified xsi:type="dcterms:W3CDTF">2025-07-29T11:05:56Z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0x01010089206D9CA9E20B449A2A1539CFDCD822</vt:lpwstr>
  </property>
  <property fmtid="{D5CDD505-2E9C-101B-9397-08002B2CF9AE}" pid="3" name="MediaServiceImageTags">
    <vt:lpwstr/>
  </property>
</Properties>
</file>