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 id="2147483648" r:id="rId5"/>
    <p:sldMasterId id="2147483687" r:id="rId6"/>
  </p:sldMasterIdLst>
  <p:sldIdLst>
    <p:sldId id="256" r:id="rId7"/>
    <p:sldId id="274" r:id="rId8"/>
    <p:sldId id="275" r:id="rId9"/>
    <p:sldId id="278" r:id="rId10"/>
    <p:sldId id="277" r:id="rId11"/>
    <p:sldId id="279" r:id="rId12"/>
    <p:sldId id="276" r:id="rId13"/>
    <p:sldId id="292" r:id="rId14"/>
    <p:sldId id="286" r:id="rId15"/>
    <p:sldId id="298" r:id="rId16"/>
    <p:sldId id="288" r:id="rId17"/>
    <p:sldId id="297" r:id="rId18"/>
    <p:sldId id="287" r:id="rId19"/>
    <p:sldId id="290" r:id="rId20"/>
    <p:sldId id="302" r:id="rId21"/>
    <p:sldId id="291" r:id="rId22"/>
    <p:sldId id="300" r:id="rId23"/>
    <p:sldId id="295" r:id="rId24"/>
    <p:sldId id="301" r:id="rId25"/>
    <p:sldId id="280" r:id="rId26"/>
    <p:sldId id="281" r:id="rId27"/>
    <p:sldId id="303" r:id="rId28"/>
    <p:sldId id="282" r:id="rId29"/>
    <p:sldId id="283" r:id="rId30"/>
  </p:sldIdLst>
  <p:sldSz cx="12192000" cy="6858000"/>
  <p:notesSz cx="6858000" cy="9144000"/>
  <p:custDataLst>
    <p:tags r:id="rId3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98FA"/>
    <a:srgbClr val="333333"/>
    <a:srgbClr val="78F9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C49E44-E44D-4C01-8E53-E7BBCCC8001B}" v="1" dt="2024-12-18T16:40:29.6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83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lsea Wallace" userId="fd08cf78-13f7-497e-9810-cebf38c2d378" providerId="ADAL" clId="{510B6EF6-525D-4060-A779-52454ACB8822}"/>
    <pc:docChg chg="undo redo custSel addSld delSld modSld sldOrd">
      <pc:chgData name="Chelsea Wallace" userId="fd08cf78-13f7-497e-9810-cebf38c2d378" providerId="ADAL" clId="{510B6EF6-525D-4060-A779-52454ACB8822}" dt="2022-07-15T08:53:39.642" v="6589" actId="255"/>
      <pc:docMkLst>
        <pc:docMk/>
      </pc:docMkLst>
      <pc:sldChg chg="modSp mod">
        <pc:chgData name="Chelsea Wallace" userId="fd08cf78-13f7-497e-9810-cebf38c2d378" providerId="ADAL" clId="{510B6EF6-525D-4060-A779-52454ACB8822}" dt="2022-07-12T19:55:05.402" v="19" actId="20577"/>
        <pc:sldMkLst>
          <pc:docMk/>
          <pc:sldMk cId="3015144728" sldId="256"/>
        </pc:sldMkLst>
        <pc:spChg chg="mod">
          <ac:chgData name="Chelsea Wallace" userId="fd08cf78-13f7-497e-9810-cebf38c2d378" providerId="ADAL" clId="{510B6EF6-525D-4060-A779-52454ACB8822}" dt="2022-07-12T19:53:58.150" v="1" actId="20577"/>
          <ac:spMkLst>
            <pc:docMk/>
            <pc:sldMk cId="3015144728" sldId="256"/>
            <ac:spMk id="2" creationId="{C8FDA571-6C94-441F-9983-D2E6861FD27A}"/>
          </ac:spMkLst>
        </pc:spChg>
        <pc:spChg chg="mod">
          <ac:chgData name="Chelsea Wallace" userId="fd08cf78-13f7-497e-9810-cebf38c2d378" providerId="ADAL" clId="{510B6EF6-525D-4060-A779-52454ACB8822}" dt="2022-07-12T19:55:05.402" v="19" actId="20577"/>
          <ac:spMkLst>
            <pc:docMk/>
            <pc:sldMk cId="3015144728" sldId="256"/>
            <ac:spMk id="4" creationId="{5165BC95-29B2-439F-8B7C-5863CEED1CCD}"/>
          </ac:spMkLst>
        </pc:spChg>
      </pc:sldChg>
      <pc:sldChg chg="del">
        <pc:chgData name="Chelsea Wallace" userId="fd08cf78-13f7-497e-9810-cebf38c2d378" providerId="ADAL" clId="{510B6EF6-525D-4060-A779-52454ACB8822}" dt="2022-07-13T13:04:06.792" v="5888" actId="47"/>
        <pc:sldMkLst>
          <pc:docMk/>
          <pc:sldMk cId="2107851997" sldId="271"/>
        </pc:sldMkLst>
      </pc:sldChg>
      <pc:sldChg chg="del">
        <pc:chgData name="Chelsea Wallace" userId="fd08cf78-13f7-497e-9810-cebf38c2d378" providerId="ADAL" clId="{510B6EF6-525D-4060-A779-52454ACB8822}" dt="2022-07-12T19:55:24.039" v="21" actId="47"/>
        <pc:sldMkLst>
          <pc:docMk/>
          <pc:sldMk cId="337628947" sldId="272"/>
        </pc:sldMkLst>
      </pc:sldChg>
      <pc:sldChg chg="del">
        <pc:chgData name="Chelsea Wallace" userId="fd08cf78-13f7-497e-9810-cebf38c2d378" providerId="ADAL" clId="{510B6EF6-525D-4060-A779-52454ACB8822}" dt="2022-07-12T19:55:24.566" v="22" actId="47"/>
        <pc:sldMkLst>
          <pc:docMk/>
          <pc:sldMk cId="1693714309" sldId="273"/>
        </pc:sldMkLst>
      </pc:sldChg>
      <pc:sldChg chg="modSp mod ord">
        <pc:chgData name="Chelsea Wallace" userId="fd08cf78-13f7-497e-9810-cebf38c2d378" providerId="ADAL" clId="{510B6EF6-525D-4060-A779-52454ACB8822}" dt="2022-07-12T19:58:01.797" v="388" actId="255"/>
        <pc:sldMkLst>
          <pc:docMk/>
          <pc:sldMk cId="2748485043" sldId="274"/>
        </pc:sldMkLst>
        <pc:spChg chg="mod">
          <ac:chgData name="Chelsea Wallace" userId="fd08cf78-13f7-497e-9810-cebf38c2d378" providerId="ADAL" clId="{510B6EF6-525D-4060-A779-52454ACB8822}" dt="2022-07-12T19:57:02.889" v="300" actId="20577"/>
          <ac:spMkLst>
            <pc:docMk/>
            <pc:sldMk cId="2748485043" sldId="274"/>
            <ac:spMk id="2" creationId="{EF0FBE54-2BFF-458A-A10F-FFED6D650FA9}"/>
          </ac:spMkLst>
        </pc:spChg>
        <pc:spChg chg="mod">
          <ac:chgData name="Chelsea Wallace" userId="fd08cf78-13f7-497e-9810-cebf38c2d378" providerId="ADAL" clId="{510B6EF6-525D-4060-A779-52454ACB8822}" dt="2022-07-12T19:58:01.797" v="388" actId="255"/>
          <ac:spMkLst>
            <pc:docMk/>
            <pc:sldMk cId="2748485043" sldId="274"/>
            <ac:spMk id="3" creationId="{30E4D5F6-185A-43D8-A5E1-37F6707BAC2D}"/>
          </ac:spMkLst>
        </pc:spChg>
        <pc:spChg chg="mod">
          <ac:chgData name="Chelsea Wallace" userId="fd08cf78-13f7-497e-9810-cebf38c2d378" providerId="ADAL" clId="{510B6EF6-525D-4060-A779-52454ACB8822}" dt="2022-07-12T19:56:59.965" v="298" actId="20577"/>
          <ac:spMkLst>
            <pc:docMk/>
            <pc:sldMk cId="2748485043" sldId="274"/>
            <ac:spMk id="20" creationId="{AE86D235-8557-462C-B5A1-CC87B9FC5F8D}"/>
          </ac:spMkLst>
        </pc:spChg>
      </pc:sldChg>
      <pc:sldChg chg="modSp mod ord">
        <pc:chgData name="Chelsea Wallace" userId="fd08cf78-13f7-497e-9810-cebf38c2d378" providerId="ADAL" clId="{510B6EF6-525D-4060-A779-52454ACB8822}" dt="2022-07-13T13:05:19.766" v="5934" actId="20577"/>
        <pc:sldMkLst>
          <pc:docMk/>
          <pc:sldMk cId="696134757" sldId="275"/>
        </pc:sldMkLst>
        <pc:spChg chg="mod">
          <ac:chgData name="Chelsea Wallace" userId="fd08cf78-13f7-497e-9810-cebf38c2d378" providerId="ADAL" clId="{510B6EF6-525D-4060-A779-52454ACB8822}" dt="2022-07-13T13:05:19.766" v="5934" actId="20577"/>
          <ac:spMkLst>
            <pc:docMk/>
            <pc:sldMk cId="696134757" sldId="275"/>
            <ac:spMk id="3" creationId="{A80B7833-9BE4-4EDE-9736-AB0640C620E9}"/>
          </ac:spMkLst>
        </pc:spChg>
      </pc:sldChg>
      <pc:sldChg chg="delSp modSp mod ord">
        <pc:chgData name="Chelsea Wallace" userId="fd08cf78-13f7-497e-9810-cebf38c2d378" providerId="ADAL" clId="{510B6EF6-525D-4060-A779-52454ACB8822}" dt="2022-07-12T20:41:33.201" v="1257" actId="1076"/>
        <pc:sldMkLst>
          <pc:docMk/>
          <pc:sldMk cId="1660142497" sldId="276"/>
        </pc:sldMkLst>
        <pc:spChg chg="del mod">
          <ac:chgData name="Chelsea Wallace" userId="fd08cf78-13f7-497e-9810-cebf38c2d378" providerId="ADAL" clId="{510B6EF6-525D-4060-A779-52454ACB8822}" dt="2022-07-12T20:31:26.297" v="725"/>
          <ac:spMkLst>
            <pc:docMk/>
            <pc:sldMk cId="1660142497" sldId="276"/>
            <ac:spMk id="9" creationId="{2CDF8918-7B95-4100-8AE0-C5E93EB0D751}"/>
          </ac:spMkLst>
        </pc:spChg>
        <pc:spChg chg="mod">
          <ac:chgData name="Chelsea Wallace" userId="fd08cf78-13f7-497e-9810-cebf38c2d378" providerId="ADAL" clId="{510B6EF6-525D-4060-A779-52454ACB8822}" dt="2022-07-12T20:34:16.819" v="761" actId="20577"/>
          <ac:spMkLst>
            <pc:docMk/>
            <pc:sldMk cId="1660142497" sldId="276"/>
            <ac:spMk id="10" creationId="{436F387C-57B8-45F5-B773-C38CD909376F}"/>
          </ac:spMkLst>
        </pc:spChg>
        <pc:spChg chg="mod">
          <ac:chgData name="Chelsea Wallace" userId="fd08cf78-13f7-497e-9810-cebf38c2d378" providerId="ADAL" clId="{510B6EF6-525D-4060-A779-52454ACB8822}" dt="2022-07-12T20:36:26.156" v="1091" actId="207"/>
          <ac:spMkLst>
            <pc:docMk/>
            <pc:sldMk cId="1660142497" sldId="276"/>
            <ac:spMk id="11" creationId="{077387FA-A62C-499E-B82E-26CC631F013A}"/>
          </ac:spMkLst>
        </pc:spChg>
        <pc:spChg chg="mod">
          <ac:chgData name="Chelsea Wallace" userId="fd08cf78-13f7-497e-9810-cebf38c2d378" providerId="ADAL" clId="{510B6EF6-525D-4060-A779-52454ACB8822}" dt="2022-07-12T20:41:33.201" v="1257" actId="1076"/>
          <ac:spMkLst>
            <pc:docMk/>
            <pc:sldMk cId="1660142497" sldId="276"/>
            <ac:spMk id="23" creationId="{83763FEE-B89F-47C4-88EB-B02BF8FAE9C5}"/>
          </ac:spMkLst>
        </pc:spChg>
        <pc:grpChg chg="mod">
          <ac:chgData name="Chelsea Wallace" userId="fd08cf78-13f7-497e-9810-cebf38c2d378" providerId="ADAL" clId="{510B6EF6-525D-4060-A779-52454ACB8822}" dt="2022-07-12T20:37:00.065" v="1154" actId="14100"/>
          <ac:grpSpMkLst>
            <pc:docMk/>
            <pc:sldMk cId="1660142497" sldId="276"/>
            <ac:grpSpMk id="18" creationId="{33EE7DDF-E8AA-4173-81F2-9222BB0E0DEC}"/>
          </ac:grpSpMkLst>
        </pc:grpChg>
      </pc:sldChg>
      <pc:sldChg chg="addSp delSp modSp mod ord">
        <pc:chgData name="Chelsea Wallace" userId="fd08cf78-13f7-497e-9810-cebf38c2d378" providerId="ADAL" clId="{510B6EF6-525D-4060-A779-52454ACB8822}" dt="2022-07-12T20:27:12.608" v="718" actId="20577"/>
        <pc:sldMkLst>
          <pc:docMk/>
          <pc:sldMk cId="3224781299" sldId="277"/>
        </pc:sldMkLst>
        <pc:spChg chg="mod">
          <ac:chgData name="Chelsea Wallace" userId="fd08cf78-13f7-497e-9810-cebf38c2d378" providerId="ADAL" clId="{510B6EF6-525D-4060-A779-52454ACB8822}" dt="2022-07-12T20:21:45.391" v="559" actId="1076"/>
          <ac:spMkLst>
            <pc:docMk/>
            <pc:sldMk cId="3224781299" sldId="277"/>
            <ac:spMk id="3" creationId="{19AFA26A-E7DA-4330-A726-3894B77A7BC1}"/>
          </ac:spMkLst>
        </pc:spChg>
        <pc:spChg chg="del">
          <ac:chgData name="Chelsea Wallace" userId="fd08cf78-13f7-497e-9810-cebf38c2d378" providerId="ADAL" clId="{510B6EF6-525D-4060-A779-52454ACB8822}" dt="2022-07-12T20:21:49.974" v="560" actId="478"/>
          <ac:spMkLst>
            <pc:docMk/>
            <pc:sldMk cId="3224781299" sldId="277"/>
            <ac:spMk id="4" creationId="{2AAF973E-6183-490A-BD70-DA78FD82B6B2}"/>
          </ac:spMkLst>
        </pc:spChg>
        <pc:graphicFrameChg chg="add del mod modGraphic">
          <ac:chgData name="Chelsea Wallace" userId="fd08cf78-13f7-497e-9810-cebf38c2d378" providerId="ADAL" clId="{510B6EF6-525D-4060-A779-52454ACB8822}" dt="2022-07-12T20:24:11.770" v="582" actId="3680"/>
          <ac:graphicFrameMkLst>
            <pc:docMk/>
            <pc:sldMk cId="3224781299" sldId="277"/>
            <ac:graphicFrameMk id="2" creationId="{C05C1813-DC96-A5C3-7C61-1E1C9C43BD8A}"/>
          </ac:graphicFrameMkLst>
        </pc:graphicFrameChg>
        <pc:graphicFrameChg chg="add del mod modGraphic">
          <ac:chgData name="Chelsea Wallace" userId="fd08cf78-13f7-497e-9810-cebf38c2d378" providerId="ADAL" clId="{510B6EF6-525D-4060-A779-52454ACB8822}" dt="2022-07-12T20:27:12.608" v="718" actId="20577"/>
          <ac:graphicFrameMkLst>
            <pc:docMk/>
            <pc:sldMk cId="3224781299" sldId="277"/>
            <ac:graphicFrameMk id="5" creationId="{212451C0-5907-410E-B4CF-FCCA50C61271}"/>
          </ac:graphicFrameMkLst>
        </pc:graphicFrameChg>
        <pc:graphicFrameChg chg="add del mod modGraphic">
          <ac:chgData name="Chelsea Wallace" userId="fd08cf78-13f7-497e-9810-cebf38c2d378" providerId="ADAL" clId="{510B6EF6-525D-4060-A779-52454ACB8822}" dt="2022-07-12T20:24:09.093" v="578"/>
          <ac:graphicFrameMkLst>
            <pc:docMk/>
            <pc:sldMk cId="3224781299" sldId="277"/>
            <ac:graphicFrameMk id="6" creationId="{76546717-67BB-567F-D7F3-356B349B4CBF}"/>
          </ac:graphicFrameMkLst>
        </pc:graphicFrameChg>
      </pc:sldChg>
      <pc:sldChg chg="modSp mod ord">
        <pc:chgData name="Chelsea Wallace" userId="fd08cf78-13f7-497e-9810-cebf38c2d378" providerId="ADAL" clId="{510B6EF6-525D-4060-A779-52454ACB8822}" dt="2022-07-13T12:42:50.853" v="4500" actId="1076"/>
        <pc:sldMkLst>
          <pc:docMk/>
          <pc:sldMk cId="3463497876" sldId="278"/>
        </pc:sldMkLst>
        <pc:spChg chg="mod">
          <ac:chgData name="Chelsea Wallace" userId="fd08cf78-13f7-497e-9810-cebf38c2d378" providerId="ADAL" clId="{510B6EF6-525D-4060-A779-52454ACB8822}" dt="2022-07-12T20:11:01.255" v="418" actId="5793"/>
          <ac:spMkLst>
            <pc:docMk/>
            <pc:sldMk cId="3463497876" sldId="278"/>
            <ac:spMk id="2" creationId="{8BA4BD46-1E74-49B3-8020-99427BE95990}"/>
          </ac:spMkLst>
        </pc:spChg>
        <pc:spChg chg="mod">
          <ac:chgData name="Chelsea Wallace" userId="fd08cf78-13f7-497e-9810-cebf38c2d378" providerId="ADAL" clId="{510B6EF6-525D-4060-A779-52454ACB8822}" dt="2022-07-12T20:11:18.097" v="423" actId="20577"/>
          <ac:spMkLst>
            <pc:docMk/>
            <pc:sldMk cId="3463497876" sldId="278"/>
            <ac:spMk id="3" creationId="{93CA8860-E1F3-45B5-90ED-551356FBB360}"/>
          </ac:spMkLst>
        </pc:spChg>
        <pc:spChg chg="mod">
          <ac:chgData name="Chelsea Wallace" userId="fd08cf78-13f7-497e-9810-cebf38c2d378" providerId="ADAL" clId="{510B6EF6-525D-4060-A779-52454ACB8822}" dt="2022-07-12T20:12:51.525" v="482" actId="20577"/>
          <ac:spMkLst>
            <pc:docMk/>
            <pc:sldMk cId="3463497876" sldId="278"/>
            <ac:spMk id="4" creationId="{F532B1B3-BC68-4B85-AAE6-756A04FC6AAF}"/>
          </ac:spMkLst>
        </pc:spChg>
        <pc:spChg chg="mod">
          <ac:chgData name="Chelsea Wallace" userId="fd08cf78-13f7-497e-9810-cebf38c2d378" providerId="ADAL" clId="{510B6EF6-525D-4060-A779-52454ACB8822}" dt="2022-07-13T12:42:50.853" v="4500" actId="1076"/>
          <ac:spMkLst>
            <pc:docMk/>
            <pc:sldMk cId="3463497876" sldId="278"/>
            <ac:spMk id="12" creationId="{297CA11F-B52E-4750-85AC-F75CE7933D36}"/>
          </ac:spMkLst>
        </pc:spChg>
      </pc:sldChg>
      <pc:sldChg chg="ord">
        <pc:chgData name="Chelsea Wallace" userId="fd08cf78-13f7-497e-9810-cebf38c2d378" providerId="ADAL" clId="{510B6EF6-525D-4060-A779-52454ACB8822}" dt="2022-07-12T20:13:10.722" v="485"/>
        <pc:sldMkLst>
          <pc:docMk/>
          <pc:sldMk cId="1178315324" sldId="279"/>
        </pc:sldMkLst>
      </pc:sldChg>
      <pc:sldChg chg="modSp mod">
        <pc:chgData name="Chelsea Wallace" userId="fd08cf78-13f7-497e-9810-cebf38c2d378" providerId="ADAL" clId="{510B6EF6-525D-4060-A779-52454ACB8822}" dt="2022-07-15T08:53:39.642" v="6589" actId="255"/>
        <pc:sldMkLst>
          <pc:docMk/>
          <pc:sldMk cId="4059738751" sldId="280"/>
        </pc:sldMkLst>
        <pc:spChg chg="mod">
          <ac:chgData name="Chelsea Wallace" userId="fd08cf78-13f7-497e-9810-cebf38c2d378" providerId="ADAL" clId="{510B6EF6-525D-4060-A779-52454ACB8822}" dt="2022-07-15T08:53:39.642" v="6589" actId="255"/>
          <ac:spMkLst>
            <pc:docMk/>
            <pc:sldMk cId="4059738751" sldId="280"/>
            <ac:spMk id="5" creationId="{99E6705A-EEA9-4642-AE9A-1E150D5FE3E8}"/>
          </ac:spMkLst>
        </pc:spChg>
      </pc:sldChg>
      <pc:sldChg chg="modSp mod">
        <pc:chgData name="Chelsea Wallace" userId="fd08cf78-13f7-497e-9810-cebf38c2d378" providerId="ADAL" clId="{510B6EF6-525D-4060-A779-52454ACB8822}" dt="2022-07-13T13:05:50.615" v="5938" actId="20577"/>
        <pc:sldMkLst>
          <pc:docMk/>
          <pc:sldMk cId="1108600876" sldId="281"/>
        </pc:sldMkLst>
        <pc:spChg chg="mod">
          <ac:chgData name="Chelsea Wallace" userId="fd08cf78-13f7-497e-9810-cebf38c2d378" providerId="ADAL" clId="{510B6EF6-525D-4060-A779-52454ACB8822}" dt="2022-07-13T13:05:50.615" v="5938" actId="20577"/>
          <ac:spMkLst>
            <pc:docMk/>
            <pc:sldMk cId="1108600876" sldId="281"/>
            <ac:spMk id="7" creationId="{16E25BC8-4797-413D-A7E3-BDF226A40F4F}"/>
          </ac:spMkLst>
        </pc:spChg>
      </pc:sldChg>
      <pc:sldChg chg="modSp mod">
        <pc:chgData name="Chelsea Wallace" userId="fd08cf78-13f7-497e-9810-cebf38c2d378" providerId="ADAL" clId="{510B6EF6-525D-4060-A779-52454ACB8822}" dt="2022-07-15T08:04:35.604" v="6464" actId="6549"/>
        <pc:sldMkLst>
          <pc:docMk/>
          <pc:sldMk cId="329362982" sldId="282"/>
        </pc:sldMkLst>
        <pc:spChg chg="mod">
          <ac:chgData name="Chelsea Wallace" userId="fd08cf78-13f7-497e-9810-cebf38c2d378" providerId="ADAL" clId="{510B6EF6-525D-4060-A779-52454ACB8822}" dt="2022-07-15T08:04:35.604" v="6464" actId="6549"/>
          <ac:spMkLst>
            <pc:docMk/>
            <pc:sldMk cId="329362982" sldId="282"/>
            <ac:spMk id="2" creationId="{FA6340C2-F404-446E-906C-F0A4D395ABB9}"/>
          </ac:spMkLst>
        </pc:spChg>
      </pc:sldChg>
      <pc:sldChg chg="new del ord">
        <pc:chgData name="Chelsea Wallace" userId="fd08cf78-13f7-497e-9810-cebf38c2d378" providerId="ADAL" clId="{510B6EF6-525D-4060-A779-52454ACB8822}" dt="2022-07-12T20:21:11.658" v="491" actId="47"/>
        <pc:sldMkLst>
          <pc:docMk/>
          <pc:sldMk cId="3887460761" sldId="284"/>
        </pc:sldMkLst>
      </pc:sldChg>
      <pc:sldChg chg="new del">
        <pc:chgData name="Chelsea Wallace" userId="fd08cf78-13f7-497e-9810-cebf38c2d378" providerId="ADAL" clId="{510B6EF6-525D-4060-A779-52454ACB8822}" dt="2022-07-13T13:04:05.855" v="5887" actId="47"/>
        <pc:sldMkLst>
          <pc:docMk/>
          <pc:sldMk cId="1510815966" sldId="285"/>
        </pc:sldMkLst>
      </pc:sldChg>
      <pc:sldChg chg="delSp modSp add mod ord">
        <pc:chgData name="Chelsea Wallace" userId="fd08cf78-13f7-497e-9810-cebf38c2d378" providerId="ADAL" clId="{510B6EF6-525D-4060-A779-52454ACB8822}" dt="2022-07-15T08:42:38.345" v="6541" actId="20577"/>
        <pc:sldMkLst>
          <pc:docMk/>
          <pc:sldMk cId="3932776080" sldId="286"/>
        </pc:sldMkLst>
        <pc:spChg chg="mod">
          <ac:chgData name="Chelsea Wallace" userId="fd08cf78-13f7-497e-9810-cebf38c2d378" providerId="ADAL" clId="{510B6EF6-525D-4060-A779-52454ACB8822}" dt="2022-07-12T20:49:20.341" v="1876" actId="20577"/>
          <ac:spMkLst>
            <pc:docMk/>
            <pc:sldMk cId="3932776080" sldId="286"/>
            <ac:spMk id="2" creationId="{8BA4BD46-1E74-49B3-8020-99427BE95990}"/>
          </ac:spMkLst>
        </pc:spChg>
        <pc:spChg chg="mod">
          <ac:chgData name="Chelsea Wallace" userId="fd08cf78-13f7-497e-9810-cebf38c2d378" providerId="ADAL" clId="{510B6EF6-525D-4060-A779-52454ACB8822}" dt="2022-07-12T20:51:13.751" v="2029" actId="20577"/>
          <ac:spMkLst>
            <pc:docMk/>
            <pc:sldMk cId="3932776080" sldId="286"/>
            <ac:spMk id="3" creationId="{93CA8860-E1F3-45B5-90ED-551356FBB360}"/>
          </ac:spMkLst>
        </pc:spChg>
        <pc:spChg chg="mod">
          <ac:chgData name="Chelsea Wallace" userId="fd08cf78-13f7-497e-9810-cebf38c2d378" providerId="ADAL" clId="{510B6EF6-525D-4060-A779-52454ACB8822}" dt="2022-07-15T08:42:38.345" v="6541" actId="20577"/>
          <ac:spMkLst>
            <pc:docMk/>
            <pc:sldMk cId="3932776080" sldId="286"/>
            <ac:spMk id="4" creationId="{F532B1B3-BC68-4B85-AAE6-756A04FC6AAF}"/>
          </ac:spMkLst>
        </pc:spChg>
        <pc:spChg chg="mod">
          <ac:chgData name="Chelsea Wallace" userId="fd08cf78-13f7-497e-9810-cebf38c2d378" providerId="ADAL" clId="{510B6EF6-525D-4060-A779-52454ACB8822}" dt="2022-07-12T20:51:17.927" v="2030" actId="207"/>
          <ac:spMkLst>
            <pc:docMk/>
            <pc:sldMk cId="3932776080" sldId="286"/>
            <ac:spMk id="12" creationId="{297CA11F-B52E-4750-85AC-F75CE7933D36}"/>
          </ac:spMkLst>
        </pc:spChg>
        <pc:grpChg chg="del">
          <ac:chgData name="Chelsea Wallace" userId="fd08cf78-13f7-497e-9810-cebf38c2d378" providerId="ADAL" clId="{510B6EF6-525D-4060-A779-52454ACB8822}" dt="2022-07-13T12:30:11.802" v="3317" actId="478"/>
          <ac:grpSpMkLst>
            <pc:docMk/>
            <pc:sldMk cId="3932776080" sldId="286"/>
            <ac:grpSpMk id="8" creationId="{4D416E7D-86BA-4C1C-A216-F8196EC45FD3}"/>
          </ac:grpSpMkLst>
        </pc:grpChg>
      </pc:sldChg>
      <pc:sldChg chg="add ord">
        <pc:chgData name="Chelsea Wallace" userId="fd08cf78-13f7-497e-9810-cebf38c2d378" providerId="ADAL" clId="{510B6EF6-525D-4060-A779-52454ACB8822}" dt="2022-07-13T09:58:21.707" v="3187"/>
        <pc:sldMkLst>
          <pc:docMk/>
          <pc:sldMk cId="2351873659" sldId="287"/>
        </pc:sldMkLst>
      </pc:sldChg>
      <pc:sldChg chg="addSp delSp modSp add mod ord">
        <pc:chgData name="Chelsea Wallace" userId="fd08cf78-13f7-497e-9810-cebf38c2d378" providerId="ADAL" clId="{510B6EF6-525D-4060-A779-52454ACB8822}" dt="2022-07-12T20:57:02.355" v="2567" actId="1076"/>
        <pc:sldMkLst>
          <pc:docMk/>
          <pc:sldMk cId="758874031" sldId="288"/>
        </pc:sldMkLst>
        <pc:spChg chg="mod">
          <ac:chgData name="Chelsea Wallace" userId="fd08cf78-13f7-497e-9810-cebf38c2d378" providerId="ADAL" clId="{510B6EF6-525D-4060-A779-52454ACB8822}" dt="2022-07-12T20:54:19.068" v="2304"/>
          <ac:spMkLst>
            <pc:docMk/>
            <pc:sldMk cId="758874031" sldId="288"/>
            <ac:spMk id="3" creationId="{19AFA26A-E7DA-4330-A726-3894B77A7BC1}"/>
          </ac:spMkLst>
        </pc:spChg>
        <pc:spChg chg="del">
          <ac:chgData name="Chelsea Wallace" userId="fd08cf78-13f7-497e-9810-cebf38c2d378" providerId="ADAL" clId="{510B6EF6-525D-4060-A779-52454ACB8822}" dt="2022-07-12T20:54:33.118" v="2306" actId="478"/>
          <ac:spMkLst>
            <pc:docMk/>
            <pc:sldMk cId="758874031" sldId="288"/>
            <ac:spMk id="4" creationId="{2AAF973E-6183-490A-BD70-DA78FD82B6B2}"/>
          </ac:spMkLst>
        </pc:spChg>
        <pc:spChg chg="add del mod">
          <ac:chgData name="Chelsea Wallace" userId="fd08cf78-13f7-497e-9810-cebf38c2d378" providerId="ADAL" clId="{510B6EF6-525D-4060-A779-52454ACB8822}" dt="2022-07-12T20:55:37.070" v="2377" actId="478"/>
          <ac:spMkLst>
            <pc:docMk/>
            <pc:sldMk cId="758874031" sldId="288"/>
            <ac:spMk id="6" creationId="{42A0B424-E9F4-BD60-367A-C8F5711C4AE2}"/>
          </ac:spMkLst>
        </pc:spChg>
        <pc:spChg chg="add del mod">
          <ac:chgData name="Chelsea Wallace" userId="fd08cf78-13f7-497e-9810-cebf38c2d378" providerId="ADAL" clId="{510B6EF6-525D-4060-A779-52454ACB8822}" dt="2022-07-12T20:56:47.907" v="2564" actId="478"/>
          <ac:spMkLst>
            <pc:docMk/>
            <pc:sldMk cId="758874031" sldId="288"/>
            <ac:spMk id="8" creationId="{90B86BB0-F452-DF83-FFDB-8543E53CB6FE}"/>
          </ac:spMkLst>
        </pc:spChg>
        <pc:graphicFrameChg chg="mod modGraphic">
          <ac:chgData name="Chelsea Wallace" userId="fd08cf78-13f7-497e-9810-cebf38c2d378" providerId="ADAL" clId="{510B6EF6-525D-4060-A779-52454ACB8822}" dt="2022-07-12T20:57:02.355" v="2567" actId="1076"/>
          <ac:graphicFrameMkLst>
            <pc:docMk/>
            <pc:sldMk cId="758874031" sldId="288"/>
            <ac:graphicFrameMk id="5" creationId="{212451C0-5907-410E-B4CF-FCCA50C61271}"/>
          </ac:graphicFrameMkLst>
        </pc:graphicFrameChg>
      </pc:sldChg>
      <pc:sldChg chg="add del">
        <pc:chgData name="Chelsea Wallace" userId="fd08cf78-13f7-497e-9810-cebf38c2d378" providerId="ADAL" clId="{510B6EF6-525D-4060-A779-52454ACB8822}" dt="2022-07-13T13:04:08.159" v="5889" actId="47"/>
        <pc:sldMkLst>
          <pc:docMk/>
          <pc:sldMk cId="4177260854" sldId="289"/>
        </pc:sldMkLst>
      </pc:sldChg>
      <pc:sldChg chg="addSp delSp modSp add mod">
        <pc:chgData name="Chelsea Wallace" userId="fd08cf78-13f7-497e-9810-cebf38c2d378" providerId="ADAL" clId="{510B6EF6-525D-4060-A779-52454ACB8822}" dt="2022-07-13T12:41:08.791" v="4393" actId="478"/>
        <pc:sldMkLst>
          <pc:docMk/>
          <pc:sldMk cId="2489574271" sldId="290"/>
        </pc:sldMkLst>
        <pc:spChg chg="add del mod">
          <ac:chgData name="Chelsea Wallace" userId="fd08cf78-13f7-497e-9810-cebf38c2d378" providerId="ADAL" clId="{510B6EF6-525D-4060-A779-52454ACB8822}" dt="2022-07-13T12:41:08.791" v="4393" actId="478"/>
          <ac:spMkLst>
            <pc:docMk/>
            <pc:sldMk cId="2489574271" sldId="290"/>
            <ac:spMk id="2" creationId="{88031750-D373-0B82-8185-F2226CF69EEA}"/>
          </ac:spMkLst>
        </pc:spChg>
        <pc:spChg chg="add mod">
          <ac:chgData name="Chelsea Wallace" userId="fd08cf78-13f7-497e-9810-cebf38c2d378" providerId="ADAL" clId="{510B6EF6-525D-4060-A779-52454ACB8822}" dt="2022-07-13T12:39:35.007" v="4291" actId="115"/>
          <ac:spMkLst>
            <pc:docMk/>
            <pc:sldMk cId="2489574271" sldId="290"/>
            <ac:spMk id="8" creationId="{98FD9655-D28D-C017-CF8E-0682E8585DE6}"/>
          </ac:spMkLst>
        </pc:spChg>
        <pc:spChg chg="add mod">
          <ac:chgData name="Chelsea Wallace" userId="fd08cf78-13f7-497e-9810-cebf38c2d378" providerId="ADAL" clId="{510B6EF6-525D-4060-A779-52454ACB8822}" dt="2022-07-13T12:40:43.422" v="4388" actId="1076"/>
          <ac:spMkLst>
            <pc:docMk/>
            <pc:sldMk cId="2489574271" sldId="290"/>
            <ac:spMk id="9" creationId="{BBCE4912-FB04-1B2E-C702-4EE7DF74B77F}"/>
          </ac:spMkLst>
        </pc:spChg>
        <pc:spChg chg="mod">
          <ac:chgData name="Chelsea Wallace" userId="fd08cf78-13f7-497e-9810-cebf38c2d378" providerId="ADAL" clId="{510B6EF6-525D-4060-A779-52454ACB8822}" dt="2022-07-13T09:58:50.921" v="3230" actId="20577"/>
          <ac:spMkLst>
            <pc:docMk/>
            <pc:sldMk cId="2489574271" sldId="290"/>
            <ac:spMk id="10" creationId="{436F387C-57B8-45F5-B773-C38CD909376F}"/>
          </ac:spMkLst>
        </pc:spChg>
        <pc:spChg chg="mod">
          <ac:chgData name="Chelsea Wallace" userId="fd08cf78-13f7-497e-9810-cebf38c2d378" providerId="ADAL" clId="{510B6EF6-525D-4060-A779-52454ACB8822}" dt="2022-07-13T12:39:50.506" v="4294" actId="14100"/>
          <ac:spMkLst>
            <pc:docMk/>
            <pc:sldMk cId="2489574271" sldId="290"/>
            <ac:spMk id="11" creationId="{077387FA-A62C-499E-B82E-26CC631F013A}"/>
          </ac:spMkLst>
        </pc:spChg>
        <pc:spChg chg="add mod">
          <ac:chgData name="Chelsea Wallace" userId="fd08cf78-13f7-497e-9810-cebf38c2d378" providerId="ADAL" clId="{510B6EF6-525D-4060-A779-52454ACB8822}" dt="2022-07-13T12:40:50.093" v="4389" actId="1076"/>
          <ac:spMkLst>
            <pc:docMk/>
            <pc:sldMk cId="2489574271" sldId="290"/>
            <ac:spMk id="12" creationId="{A7BC7AE2-0418-5166-F9C4-F844FF9EF084}"/>
          </ac:spMkLst>
        </pc:spChg>
        <pc:grpChg chg="del">
          <ac:chgData name="Chelsea Wallace" userId="fd08cf78-13f7-497e-9810-cebf38c2d378" providerId="ADAL" clId="{510B6EF6-525D-4060-A779-52454ACB8822}" dt="2022-07-13T09:58:55.562" v="3231" actId="478"/>
          <ac:grpSpMkLst>
            <pc:docMk/>
            <pc:sldMk cId="2489574271" sldId="290"/>
            <ac:grpSpMk id="18" creationId="{33EE7DDF-E8AA-4173-81F2-9222BB0E0DEC}"/>
          </ac:grpSpMkLst>
        </pc:grpChg>
      </pc:sldChg>
      <pc:sldChg chg="modSp add mod ord">
        <pc:chgData name="Chelsea Wallace" userId="fd08cf78-13f7-497e-9810-cebf38c2d378" providerId="ADAL" clId="{510B6EF6-525D-4060-A779-52454ACB8822}" dt="2022-07-13T12:57:34.763" v="5559"/>
        <pc:sldMkLst>
          <pc:docMk/>
          <pc:sldMk cId="4205145088" sldId="291"/>
        </pc:sldMkLst>
        <pc:spChg chg="mod">
          <ac:chgData name="Chelsea Wallace" userId="fd08cf78-13f7-497e-9810-cebf38c2d378" providerId="ADAL" clId="{510B6EF6-525D-4060-A779-52454ACB8822}" dt="2022-07-13T12:31:08.439" v="3350" actId="20577"/>
          <ac:spMkLst>
            <pc:docMk/>
            <pc:sldMk cId="4205145088" sldId="291"/>
            <ac:spMk id="10" creationId="{436F387C-57B8-45F5-B773-C38CD909376F}"/>
          </ac:spMkLst>
        </pc:spChg>
        <pc:spChg chg="mod">
          <ac:chgData name="Chelsea Wallace" userId="fd08cf78-13f7-497e-9810-cebf38c2d378" providerId="ADAL" clId="{510B6EF6-525D-4060-A779-52454ACB8822}" dt="2022-07-13T12:49:23.822" v="5144" actId="1076"/>
          <ac:spMkLst>
            <pc:docMk/>
            <pc:sldMk cId="4205145088" sldId="291"/>
            <ac:spMk id="11" creationId="{077387FA-A62C-499E-B82E-26CC631F013A}"/>
          </ac:spMkLst>
        </pc:spChg>
        <pc:spChg chg="mod">
          <ac:chgData name="Chelsea Wallace" userId="fd08cf78-13f7-497e-9810-cebf38c2d378" providerId="ADAL" clId="{510B6EF6-525D-4060-A779-52454ACB8822}" dt="2022-07-13T12:46:18.814" v="4714" actId="1076"/>
          <ac:spMkLst>
            <pc:docMk/>
            <pc:sldMk cId="4205145088" sldId="291"/>
            <ac:spMk id="23" creationId="{83763FEE-B89F-47C4-88EB-B02BF8FAE9C5}"/>
          </ac:spMkLst>
        </pc:spChg>
        <pc:grpChg chg="mod">
          <ac:chgData name="Chelsea Wallace" userId="fd08cf78-13f7-497e-9810-cebf38c2d378" providerId="ADAL" clId="{510B6EF6-525D-4060-A779-52454ACB8822}" dt="2022-07-13T12:46:09.069" v="4711" actId="14100"/>
          <ac:grpSpMkLst>
            <pc:docMk/>
            <pc:sldMk cId="4205145088" sldId="291"/>
            <ac:grpSpMk id="18" creationId="{33EE7DDF-E8AA-4173-81F2-9222BB0E0DEC}"/>
          </ac:grpSpMkLst>
        </pc:grpChg>
        <pc:picChg chg="mod">
          <ac:chgData name="Chelsea Wallace" userId="fd08cf78-13f7-497e-9810-cebf38c2d378" providerId="ADAL" clId="{510B6EF6-525D-4060-A779-52454ACB8822}" dt="2022-07-13T12:46:23.967" v="4716" actId="14100"/>
          <ac:picMkLst>
            <pc:docMk/>
            <pc:sldMk cId="4205145088" sldId="291"/>
            <ac:picMk id="24" creationId="{575A95A9-CFAA-458F-8E6F-1CF5D068DAF0}"/>
          </ac:picMkLst>
        </pc:picChg>
      </pc:sldChg>
      <pc:sldChg chg="delSp modSp add mod">
        <pc:chgData name="Chelsea Wallace" userId="fd08cf78-13f7-497e-9810-cebf38c2d378" providerId="ADAL" clId="{510B6EF6-525D-4060-A779-52454ACB8822}" dt="2022-07-13T12:41:34.790" v="4394" actId="20577"/>
        <pc:sldMkLst>
          <pc:docMk/>
          <pc:sldMk cId="3914978894" sldId="292"/>
        </pc:sldMkLst>
        <pc:spChg chg="mod">
          <ac:chgData name="Chelsea Wallace" userId="fd08cf78-13f7-497e-9810-cebf38c2d378" providerId="ADAL" clId="{510B6EF6-525D-4060-A779-52454ACB8822}" dt="2022-07-12T20:39:59.195" v="1255" actId="20577"/>
          <ac:spMkLst>
            <pc:docMk/>
            <pc:sldMk cId="3914978894" sldId="292"/>
            <ac:spMk id="10" creationId="{436F387C-57B8-45F5-B773-C38CD909376F}"/>
          </ac:spMkLst>
        </pc:spChg>
        <pc:spChg chg="mod">
          <ac:chgData name="Chelsea Wallace" userId="fd08cf78-13f7-497e-9810-cebf38c2d378" providerId="ADAL" clId="{510B6EF6-525D-4060-A779-52454ACB8822}" dt="2022-07-13T12:41:34.790" v="4394" actId="20577"/>
          <ac:spMkLst>
            <pc:docMk/>
            <pc:sldMk cId="3914978894" sldId="292"/>
            <ac:spMk id="11" creationId="{077387FA-A62C-499E-B82E-26CC631F013A}"/>
          </ac:spMkLst>
        </pc:spChg>
        <pc:grpChg chg="del">
          <ac:chgData name="Chelsea Wallace" userId="fd08cf78-13f7-497e-9810-cebf38c2d378" providerId="ADAL" clId="{510B6EF6-525D-4060-A779-52454ACB8822}" dt="2022-07-12T20:43:41.974" v="1266" actId="478"/>
          <ac:grpSpMkLst>
            <pc:docMk/>
            <pc:sldMk cId="3914978894" sldId="292"/>
            <ac:grpSpMk id="18" creationId="{33EE7DDF-E8AA-4173-81F2-9222BB0E0DEC}"/>
          </ac:grpSpMkLst>
        </pc:grpChg>
      </pc:sldChg>
      <pc:sldChg chg="modSp add del mod">
        <pc:chgData name="Chelsea Wallace" userId="fd08cf78-13f7-497e-9810-cebf38c2d378" providerId="ADAL" clId="{510B6EF6-525D-4060-A779-52454ACB8822}" dt="2022-07-12T20:56:02.749" v="2388" actId="47"/>
        <pc:sldMkLst>
          <pc:docMk/>
          <pc:sldMk cId="2628729965" sldId="293"/>
        </pc:sldMkLst>
        <pc:spChg chg="mod">
          <ac:chgData name="Chelsea Wallace" userId="fd08cf78-13f7-497e-9810-cebf38c2d378" providerId="ADAL" clId="{510B6EF6-525D-4060-A779-52454ACB8822}" dt="2022-07-12T20:47:22.952" v="1668" actId="20577"/>
          <ac:spMkLst>
            <pc:docMk/>
            <pc:sldMk cId="2628729965" sldId="293"/>
            <ac:spMk id="10" creationId="{436F387C-57B8-45F5-B773-C38CD909376F}"/>
          </ac:spMkLst>
        </pc:spChg>
        <pc:spChg chg="mod">
          <ac:chgData name="Chelsea Wallace" userId="fd08cf78-13f7-497e-9810-cebf38c2d378" providerId="ADAL" clId="{510B6EF6-525D-4060-A779-52454ACB8822}" dt="2022-07-12T20:55:10.935" v="2311" actId="20577"/>
          <ac:spMkLst>
            <pc:docMk/>
            <pc:sldMk cId="2628729965" sldId="293"/>
            <ac:spMk id="11" creationId="{077387FA-A62C-499E-B82E-26CC631F013A}"/>
          </ac:spMkLst>
        </pc:spChg>
      </pc:sldChg>
      <pc:sldChg chg="add del">
        <pc:chgData name="Chelsea Wallace" userId="fd08cf78-13f7-497e-9810-cebf38c2d378" providerId="ADAL" clId="{510B6EF6-525D-4060-A779-52454ACB8822}" dt="2022-07-13T13:04:10.283" v="5891" actId="47"/>
        <pc:sldMkLst>
          <pc:docMk/>
          <pc:sldMk cId="2797130735" sldId="294"/>
        </pc:sldMkLst>
      </pc:sldChg>
      <pc:sldChg chg="add">
        <pc:chgData name="Chelsea Wallace" userId="fd08cf78-13f7-497e-9810-cebf38c2d378" providerId="ADAL" clId="{510B6EF6-525D-4060-A779-52454ACB8822}" dt="2022-07-12T20:51:35.911" v="2032" actId="2890"/>
        <pc:sldMkLst>
          <pc:docMk/>
          <pc:sldMk cId="3733445204" sldId="295"/>
        </pc:sldMkLst>
      </pc:sldChg>
      <pc:sldChg chg="add del">
        <pc:chgData name="Chelsea Wallace" userId="fd08cf78-13f7-497e-9810-cebf38c2d378" providerId="ADAL" clId="{510B6EF6-525D-4060-A779-52454ACB8822}" dt="2022-07-13T13:04:09.290" v="5890" actId="47"/>
        <pc:sldMkLst>
          <pc:docMk/>
          <pc:sldMk cId="2101122320" sldId="296"/>
        </pc:sldMkLst>
      </pc:sldChg>
      <pc:sldChg chg="addSp delSp modSp add mod ord">
        <pc:chgData name="Chelsea Wallace" userId="fd08cf78-13f7-497e-9810-cebf38c2d378" providerId="ADAL" clId="{510B6EF6-525D-4060-A779-52454ACB8822}" dt="2022-07-13T09:58:12.736" v="3184" actId="6549"/>
        <pc:sldMkLst>
          <pc:docMk/>
          <pc:sldMk cId="1080120308" sldId="297"/>
        </pc:sldMkLst>
        <pc:spChg chg="mod">
          <ac:chgData name="Chelsea Wallace" userId="fd08cf78-13f7-497e-9810-cebf38c2d378" providerId="ADAL" clId="{510B6EF6-525D-4060-A779-52454ACB8822}" dt="2022-07-13T09:54:19.622" v="2789" actId="20577"/>
          <ac:spMkLst>
            <pc:docMk/>
            <pc:sldMk cId="1080120308" sldId="297"/>
            <ac:spMk id="2" creationId="{8BA4BD46-1E74-49B3-8020-99427BE95990}"/>
          </ac:spMkLst>
        </pc:spChg>
        <pc:spChg chg="mod">
          <ac:chgData name="Chelsea Wallace" userId="fd08cf78-13f7-497e-9810-cebf38c2d378" providerId="ADAL" clId="{510B6EF6-525D-4060-A779-52454ACB8822}" dt="2022-07-13T09:55:07.824" v="2907" actId="20577"/>
          <ac:spMkLst>
            <pc:docMk/>
            <pc:sldMk cId="1080120308" sldId="297"/>
            <ac:spMk id="3" creationId="{93CA8860-E1F3-45B5-90ED-551356FBB360}"/>
          </ac:spMkLst>
        </pc:spChg>
        <pc:spChg chg="mod">
          <ac:chgData name="Chelsea Wallace" userId="fd08cf78-13f7-497e-9810-cebf38c2d378" providerId="ADAL" clId="{510B6EF6-525D-4060-A779-52454ACB8822}" dt="2022-07-13T09:58:12.736" v="3184" actId="6549"/>
          <ac:spMkLst>
            <pc:docMk/>
            <pc:sldMk cId="1080120308" sldId="297"/>
            <ac:spMk id="4" creationId="{F532B1B3-BC68-4B85-AAE6-756A04FC6AAF}"/>
          </ac:spMkLst>
        </pc:spChg>
        <pc:spChg chg="mod">
          <ac:chgData name="Chelsea Wallace" userId="fd08cf78-13f7-497e-9810-cebf38c2d378" providerId="ADAL" clId="{510B6EF6-525D-4060-A779-52454ACB8822}" dt="2022-07-13T09:56:15.388" v="2990" actId="1076"/>
          <ac:spMkLst>
            <pc:docMk/>
            <pc:sldMk cId="1080120308" sldId="297"/>
            <ac:spMk id="12" creationId="{297CA11F-B52E-4750-85AC-F75CE7933D36}"/>
          </ac:spMkLst>
        </pc:spChg>
        <pc:grpChg chg="add del mod">
          <ac:chgData name="Chelsea Wallace" userId="fd08cf78-13f7-497e-9810-cebf38c2d378" providerId="ADAL" clId="{510B6EF6-525D-4060-A779-52454ACB8822}" dt="2022-07-13T09:56:23.003" v="2992" actId="1076"/>
          <ac:grpSpMkLst>
            <pc:docMk/>
            <pc:sldMk cId="1080120308" sldId="297"/>
            <ac:grpSpMk id="8" creationId="{4D416E7D-86BA-4C1C-A216-F8196EC45FD3}"/>
          </ac:grpSpMkLst>
        </pc:grpChg>
      </pc:sldChg>
      <pc:sldChg chg="add">
        <pc:chgData name="Chelsea Wallace" userId="fd08cf78-13f7-497e-9810-cebf38c2d378" providerId="ADAL" clId="{510B6EF6-525D-4060-A779-52454ACB8822}" dt="2022-07-13T09:58:19.498" v="3185" actId="2890"/>
        <pc:sldMkLst>
          <pc:docMk/>
          <pc:sldMk cId="2213396174" sldId="298"/>
        </pc:sldMkLst>
      </pc:sldChg>
      <pc:sldChg chg="addSp delSp modSp add del mod">
        <pc:chgData name="Chelsea Wallace" userId="fd08cf78-13f7-497e-9810-cebf38c2d378" providerId="ADAL" clId="{510B6EF6-525D-4060-A779-52454ACB8822}" dt="2022-07-13T12:58:37.744" v="5602" actId="47"/>
        <pc:sldMkLst>
          <pc:docMk/>
          <pc:sldMk cId="2892006377" sldId="299"/>
        </pc:sldMkLst>
        <pc:spChg chg="mod">
          <ac:chgData name="Chelsea Wallace" userId="fd08cf78-13f7-497e-9810-cebf38c2d378" providerId="ADAL" clId="{510B6EF6-525D-4060-A779-52454ACB8822}" dt="2022-07-13T12:57:07.594" v="5554"/>
          <ac:spMkLst>
            <pc:docMk/>
            <pc:sldMk cId="2892006377" sldId="299"/>
            <ac:spMk id="11" creationId="{077387FA-A62C-499E-B82E-26CC631F013A}"/>
          </ac:spMkLst>
        </pc:spChg>
        <pc:spChg chg="mod">
          <ac:chgData name="Chelsea Wallace" userId="fd08cf78-13f7-497e-9810-cebf38c2d378" providerId="ADAL" clId="{510B6EF6-525D-4060-A779-52454ACB8822}" dt="2022-07-13T12:50:29.310" v="5294"/>
          <ac:spMkLst>
            <pc:docMk/>
            <pc:sldMk cId="2892006377" sldId="299"/>
            <ac:spMk id="13" creationId="{F6BA2298-A402-8A4A-8686-CE4AB6C19FA1}"/>
          </ac:spMkLst>
        </pc:spChg>
        <pc:spChg chg="mod">
          <ac:chgData name="Chelsea Wallace" userId="fd08cf78-13f7-497e-9810-cebf38c2d378" providerId="ADAL" clId="{510B6EF6-525D-4060-A779-52454ACB8822}" dt="2022-07-13T12:51:38.111" v="5411" actId="113"/>
          <ac:spMkLst>
            <pc:docMk/>
            <pc:sldMk cId="2892006377" sldId="299"/>
            <ac:spMk id="14" creationId="{83840D69-1DD1-70D1-DA36-AB054D38FD9B}"/>
          </ac:spMkLst>
        </pc:spChg>
        <pc:grpChg chg="add del mod">
          <ac:chgData name="Chelsea Wallace" userId="fd08cf78-13f7-497e-9810-cebf38c2d378" providerId="ADAL" clId="{510B6EF6-525D-4060-A779-52454ACB8822}" dt="2022-07-13T12:51:29.159" v="5388" actId="14100"/>
          <ac:grpSpMkLst>
            <pc:docMk/>
            <pc:sldMk cId="2892006377" sldId="299"/>
            <ac:grpSpMk id="8" creationId="{22C4CEB7-21C2-6A7D-79F8-DBDE4126D9FB}"/>
          </ac:grpSpMkLst>
        </pc:grpChg>
        <pc:grpChg chg="mod">
          <ac:chgData name="Chelsea Wallace" userId="fd08cf78-13f7-497e-9810-cebf38c2d378" providerId="ADAL" clId="{510B6EF6-525D-4060-A779-52454ACB8822}" dt="2022-07-13T12:50:29.310" v="5294"/>
          <ac:grpSpMkLst>
            <pc:docMk/>
            <pc:sldMk cId="2892006377" sldId="299"/>
            <ac:grpSpMk id="9" creationId="{5041CC29-72DE-8C26-31DF-BB74D4F7D8E5}"/>
          </ac:grpSpMkLst>
        </pc:grpChg>
        <pc:grpChg chg="add del">
          <ac:chgData name="Chelsea Wallace" userId="fd08cf78-13f7-497e-9810-cebf38c2d378" providerId="ADAL" clId="{510B6EF6-525D-4060-A779-52454ACB8822}" dt="2022-07-13T12:51:12.913" v="5332" actId="478"/>
          <ac:grpSpMkLst>
            <pc:docMk/>
            <pc:sldMk cId="2892006377" sldId="299"/>
            <ac:grpSpMk id="18" creationId="{33EE7DDF-E8AA-4173-81F2-9222BB0E0DEC}"/>
          </ac:grpSpMkLst>
        </pc:grpChg>
        <pc:picChg chg="mod">
          <ac:chgData name="Chelsea Wallace" userId="fd08cf78-13f7-497e-9810-cebf38c2d378" providerId="ADAL" clId="{510B6EF6-525D-4060-A779-52454ACB8822}" dt="2022-07-13T12:50:29.310" v="5294"/>
          <ac:picMkLst>
            <pc:docMk/>
            <pc:sldMk cId="2892006377" sldId="299"/>
            <ac:picMk id="12" creationId="{EF9D479A-3622-5FA5-2AEF-E3B5316B6C09}"/>
          </ac:picMkLst>
        </pc:picChg>
      </pc:sldChg>
      <pc:sldChg chg="addSp delSp modSp add mod ord">
        <pc:chgData name="Chelsea Wallace" userId="fd08cf78-13f7-497e-9810-cebf38c2d378" providerId="ADAL" clId="{510B6EF6-525D-4060-A779-52454ACB8822}" dt="2022-07-15T08:03:49.717" v="6463" actId="20577"/>
        <pc:sldMkLst>
          <pc:docMk/>
          <pc:sldMk cId="4186991917" sldId="300"/>
        </pc:sldMkLst>
        <pc:spChg chg="mod">
          <ac:chgData name="Chelsea Wallace" userId="fd08cf78-13f7-497e-9810-cebf38c2d378" providerId="ADAL" clId="{510B6EF6-525D-4060-A779-52454ACB8822}" dt="2022-07-13T12:57:59.288" v="5592" actId="14100"/>
          <ac:spMkLst>
            <pc:docMk/>
            <pc:sldMk cId="4186991917" sldId="300"/>
            <ac:spMk id="2" creationId="{8BA4BD46-1E74-49B3-8020-99427BE95990}"/>
          </ac:spMkLst>
        </pc:spChg>
        <pc:spChg chg="add del mod">
          <ac:chgData name="Chelsea Wallace" userId="fd08cf78-13f7-497e-9810-cebf38c2d378" providerId="ADAL" clId="{510B6EF6-525D-4060-A779-52454ACB8822}" dt="2022-07-15T08:03:49.717" v="6463" actId="20577"/>
          <ac:spMkLst>
            <pc:docMk/>
            <pc:sldMk cId="4186991917" sldId="300"/>
            <ac:spMk id="4" creationId="{F532B1B3-BC68-4B85-AAE6-756A04FC6AAF}"/>
          </ac:spMkLst>
        </pc:spChg>
        <pc:spChg chg="mod">
          <ac:chgData name="Chelsea Wallace" userId="fd08cf78-13f7-497e-9810-cebf38c2d378" providerId="ADAL" clId="{510B6EF6-525D-4060-A779-52454ACB8822}" dt="2022-07-13T13:04:58.015" v="5927" actId="20577"/>
          <ac:spMkLst>
            <pc:docMk/>
            <pc:sldMk cId="4186991917" sldId="300"/>
            <ac:spMk id="12" creationId="{297CA11F-B52E-4750-85AC-F75CE7933D36}"/>
          </ac:spMkLst>
        </pc:spChg>
      </pc:sldChg>
      <pc:sldChg chg="add ord">
        <pc:chgData name="Chelsea Wallace" userId="fd08cf78-13f7-497e-9810-cebf38c2d378" providerId="ADAL" clId="{510B6EF6-525D-4060-A779-52454ACB8822}" dt="2022-07-15T08:52:59.047" v="6570"/>
        <pc:sldMkLst>
          <pc:docMk/>
          <pc:sldMk cId="750372427" sldId="301"/>
        </pc:sldMkLst>
      </pc:sldChg>
    </pc:docChg>
  </pc:docChgLst>
  <pc:docChgLst>
    <pc:chgData name="Karina Poultney-Shaw" userId="14161206-fcf8-41aa-b685-e50da4f7ecb7" providerId="ADAL" clId="{5284557C-4421-4273-B66F-4A7BDC06BC7F}"/>
    <pc:docChg chg="undo custSel modSld modMainMaster">
      <pc:chgData name="Karina Poultney-Shaw" userId="14161206-fcf8-41aa-b685-e50da4f7ecb7" providerId="ADAL" clId="{5284557C-4421-4273-B66F-4A7BDC06BC7F}" dt="2022-08-18T13:04:27.878" v="1093" actId="1035"/>
      <pc:docMkLst>
        <pc:docMk/>
      </pc:docMkLst>
      <pc:sldChg chg="modSp mod">
        <pc:chgData name="Karina Poultney-Shaw" userId="14161206-fcf8-41aa-b685-e50da4f7ecb7" providerId="ADAL" clId="{5284557C-4421-4273-B66F-4A7BDC06BC7F}" dt="2022-08-18T13:03:45.571" v="1089" actId="207"/>
        <pc:sldMkLst>
          <pc:docMk/>
          <pc:sldMk cId="3015144728" sldId="256"/>
        </pc:sldMkLst>
        <pc:spChg chg="mod">
          <ac:chgData name="Karina Poultney-Shaw" userId="14161206-fcf8-41aa-b685-e50da4f7ecb7" providerId="ADAL" clId="{5284557C-4421-4273-B66F-4A7BDC06BC7F}" dt="2022-08-18T13:03:45.571" v="1089" actId="207"/>
          <ac:spMkLst>
            <pc:docMk/>
            <pc:sldMk cId="3015144728" sldId="256"/>
            <ac:spMk id="4" creationId="{5165BC95-29B2-439F-8B7C-5863CEED1CCD}"/>
          </ac:spMkLst>
        </pc:spChg>
      </pc:sldChg>
      <pc:sldChg chg="modSp mod">
        <pc:chgData name="Karina Poultney-Shaw" userId="14161206-fcf8-41aa-b685-e50da4f7ecb7" providerId="ADAL" clId="{5284557C-4421-4273-B66F-4A7BDC06BC7F}" dt="2022-08-18T12:42:01.102" v="239" actId="20577"/>
        <pc:sldMkLst>
          <pc:docMk/>
          <pc:sldMk cId="696134757" sldId="275"/>
        </pc:sldMkLst>
        <pc:spChg chg="mod">
          <ac:chgData name="Karina Poultney-Shaw" userId="14161206-fcf8-41aa-b685-e50da4f7ecb7" providerId="ADAL" clId="{5284557C-4421-4273-B66F-4A7BDC06BC7F}" dt="2022-08-18T12:42:01.102" v="239" actId="20577"/>
          <ac:spMkLst>
            <pc:docMk/>
            <pc:sldMk cId="696134757" sldId="275"/>
            <ac:spMk id="3" creationId="{A80B7833-9BE4-4EDE-9736-AB0640C620E9}"/>
          </ac:spMkLst>
        </pc:spChg>
      </pc:sldChg>
      <pc:sldChg chg="modSp mod">
        <pc:chgData name="Karina Poultney-Shaw" userId="14161206-fcf8-41aa-b685-e50da4f7ecb7" providerId="ADAL" clId="{5284557C-4421-4273-B66F-4A7BDC06BC7F}" dt="2022-08-18T12:46:34.283" v="446" actId="948"/>
        <pc:sldMkLst>
          <pc:docMk/>
          <pc:sldMk cId="1660142497" sldId="276"/>
        </pc:sldMkLst>
        <pc:spChg chg="mod">
          <ac:chgData name="Karina Poultney-Shaw" userId="14161206-fcf8-41aa-b685-e50da4f7ecb7" providerId="ADAL" clId="{5284557C-4421-4273-B66F-4A7BDC06BC7F}" dt="2022-08-18T12:45:21.652" v="422" actId="1076"/>
          <ac:spMkLst>
            <pc:docMk/>
            <pc:sldMk cId="1660142497" sldId="276"/>
            <ac:spMk id="10" creationId="{436F387C-57B8-45F5-B773-C38CD909376F}"/>
          </ac:spMkLst>
        </pc:spChg>
        <pc:spChg chg="mod">
          <ac:chgData name="Karina Poultney-Shaw" userId="14161206-fcf8-41aa-b685-e50da4f7ecb7" providerId="ADAL" clId="{5284557C-4421-4273-B66F-4A7BDC06BC7F}" dt="2022-08-18T12:46:34.283" v="446" actId="948"/>
          <ac:spMkLst>
            <pc:docMk/>
            <pc:sldMk cId="1660142497" sldId="276"/>
            <ac:spMk id="11" creationId="{077387FA-A62C-499E-B82E-26CC631F013A}"/>
          </ac:spMkLst>
        </pc:spChg>
        <pc:grpChg chg="mod">
          <ac:chgData name="Karina Poultney-Shaw" userId="14161206-fcf8-41aa-b685-e50da4f7ecb7" providerId="ADAL" clId="{5284557C-4421-4273-B66F-4A7BDC06BC7F}" dt="2022-08-18T12:45:42.367" v="426" actId="14100"/>
          <ac:grpSpMkLst>
            <pc:docMk/>
            <pc:sldMk cId="1660142497" sldId="276"/>
            <ac:grpSpMk id="18" creationId="{33EE7DDF-E8AA-4173-81F2-9222BB0E0DEC}"/>
          </ac:grpSpMkLst>
        </pc:grpChg>
      </pc:sldChg>
      <pc:sldChg chg="modSp mod">
        <pc:chgData name="Karina Poultney-Shaw" userId="14161206-fcf8-41aa-b685-e50da4f7ecb7" providerId="ADAL" clId="{5284557C-4421-4273-B66F-4A7BDC06BC7F}" dt="2022-08-18T13:04:27.878" v="1093" actId="1035"/>
        <pc:sldMkLst>
          <pc:docMk/>
          <pc:sldMk cId="3224781299" sldId="277"/>
        </pc:sldMkLst>
        <pc:spChg chg="mod">
          <ac:chgData name="Karina Poultney-Shaw" userId="14161206-fcf8-41aa-b685-e50da4f7ecb7" providerId="ADAL" clId="{5284557C-4421-4273-B66F-4A7BDC06BC7F}" dt="2022-08-18T12:43:46.261" v="361" actId="6549"/>
          <ac:spMkLst>
            <pc:docMk/>
            <pc:sldMk cId="3224781299" sldId="277"/>
            <ac:spMk id="3" creationId="{19AFA26A-E7DA-4330-A726-3894B77A7BC1}"/>
          </ac:spMkLst>
        </pc:spChg>
        <pc:graphicFrameChg chg="mod modGraphic">
          <ac:chgData name="Karina Poultney-Shaw" userId="14161206-fcf8-41aa-b685-e50da4f7ecb7" providerId="ADAL" clId="{5284557C-4421-4273-B66F-4A7BDC06BC7F}" dt="2022-08-18T13:04:27.878" v="1093" actId="1035"/>
          <ac:graphicFrameMkLst>
            <pc:docMk/>
            <pc:sldMk cId="3224781299" sldId="277"/>
            <ac:graphicFrameMk id="5" creationId="{212451C0-5907-410E-B4CF-FCCA50C61271}"/>
          </ac:graphicFrameMkLst>
        </pc:graphicFrameChg>
      </pc:sldChg>
      <pc:sldChg chg="modSp mod">
        <pc:chgData name="Karina Poultney-Shaw" userId="14161206-fcf8-41aa-b685-e50da4f7ecb7" providerId="ADAL" clId="{5284557C-4421-4273-B66F-4A7BDC06BC7F}" dt="2022-08-18T12:43:17.311" v="294" actId="20577"/>
        <pc:sldMkLst>
          <pc:docMk/>
          <pc:sldMk cId="3463497876" sldId="278"/>
        </pc:sldMkLst>
        <pc:spChg chg="mod">
          <ac:chgData name="Karina Poultney-Shaw" userId="14161206-fcf8-41aa-b685-e50da4f7ecb7" providerId="ADAL" clId="{5284557C-4421-4273-B66F-4A7BDC06BC7F}" dt="2022-08-18T12:42:27.750" v="285" actId="6549"/>
          <ac:spMkLst>
            <pc:docMk/>
            <pc:sldMk cId="3463497876" sldId="278"/>
            <ac:spMk id="2" creationId="{8BA4BD46-1E74-49B3-8020-99427BE95990}"/>
          </ac:spMkLst>
        </pc:spChg>
        <pc:spChg chg="mod">
          <ac:chgData name="Karina Poultney-Shaw" userId="14161206-fcf8-41aa-b685-e50da4f7ecb7" providerId="ADAL" clId="{5284557C-4421-4273-B66F-4A7BDC06BC7F}" dt="2022-08-18T12:42:47.529" v="287" actId="20577"/>
          <ac:spMkLst>
            <pc:docMk/>
            <pc:sldMk cId="3463497876" sldId="278"/>
            <ac:spMk id="4" creationId="{F532B1B3-BC68-4B85-AAE6-756A04FC6AAF}"/>
          </ac:spMkLst>
        </pc:spChg>
        <pc:spChg chg="mod">
          <ac:chgData name="Karina Poultney-Shaw" userId="14161206-fcf8-41aa-b685-e50da4f7ecb7" providerId="ADAL" clId="{5284557C-4421-4273-B66F-4A7BDC06BC7F}" dt="2022-08-18T12:43:17.311" v="294" actId="20577"/>
          <ac:spMkLst>
            <pc:docMk/>
            <pc:sldMk cId="3463497876" sldId="278"/>
            <ac:spMk id="12" creationId="{297CA11F-B52E-4750-85AC-F75CE7933D36}"/>
          </ac:spMkLst>
        </pc:spChg>
        <pc:grpChg chg="mod">
          <ac:chgData name="Karina Poultney-Shaw" userId="14161206-fcf8-41aa-b685-e50da4f7ecb7" providerId="ADAL" clId="{5284557C-4421-4273-B66F-4A7BDC06BC7F}" dt="2022-08-18T12:43:10.860" v="292" actId="14100"/>
          <ac:grpSpMkLst>
            <pc:docMk/>
            <pc:sldMk cId="3463497876" sldId="278"/>
            <ac:grpSpMk id="8" creationId="{4D416E7D-86BA-4C1C-A216-F8196EC45FD3}"/>
          </ac:grpSpMkLst>
        </pc:grpChg>
      </pc:sldChg>
      <pc:sldChg chg="modSp mod">
        <pc:chgData name="Karina Poultney-Shaw" userId="14161206-fcf8-41aa-b685-e50da4f7ecb7" providerId="ADAL" clId="{5284557C-4421-4273-B66F-4A7BDC06BC7F}" dt="2022-08-18T13:01:42.863" v="1053" actId="1037"/>
        <pc:sldMkLst>
          <pc:docMk/>
          <pc:sldMk cId="4059738751" sldId="280"/>
        </pc:sldMkLst>
        <pc:spChg chg="mod">
          <ac:chgData name="Karina Poultney-Shaw" userId="14161206-fcf8-41aa-b685-e50da4f7ecb7" providerId="ADAL" clId="{5284557C-4421-4273-B66F-4A7BDC06BC7F}" dt="2022-08-18T13:01:42.863" v="1053" actId="1037"/>
          <ac:spMkLst>
            <pc:docMk/>
            <pc:sldMk cId="4059738751" sldId="280"/>
            <ac:spMk id="5" creationId="{99E6705A-EEA9-4642-AE9A-1E150D5FE3E8}"/>
          </ac:spMkLst>
        </pc:spChg>
      </pc:sldChg>
      <pc:sldChg chg="modSp mod">
        <pc:chgData name="Karina Poultney-Shaw" userId="14161206-fcf8-41aa-b685-e50da4f7ecb7" providerId="ADAL" clId="{5284557C-4421-4273-B66F-4A7BDC06BC7F}" dt="2022-08-18T13:02:54.520" v="1087" actId="1036"/>
        <pc:sldMkLst>
          <pc:docMk/>
          <pc:sldMk cId="1108600876" sldId="281"/>
        </pc:sldMkLst>
        <pc:spChg chg="mod">
          <ac:chgData name="Karina Poultney-Shaw" userId="14161206-fcf8-41aa-b685-e50da4f7ecb7" providerId="ADAL" clId="{5284557C-4421-4273-B66F-4A7BDC06BC7F}" dt="2022-08-18T13:02:15.047" v="1056" actId="948"/>
          <ac:spMkLst>
            <pc:docMk/>
            <pc:sldMk cId="1108600876" sldId="281"/>
            <ac:spMk id="7" creationId="{16E25BC8-4797-413D-A7E3-BDF226A40F4F}"/>
          </ac:spMkLst>
        </pc:spChg>
        <pc:picChg chg="mod">
          <ac:chgData name="Karina Poultney-Shaw" userId="14161206-fcf8-41aa-b685-e50da4f7ecb7" providerId="ADAL" clId="{5284557C-4421-4273-B66F-4A7BDC06BC7F}" dt="2022-08-18T13:02:32.980" v="1064" actId="1035"/>
          <ac:picMkLst>
            <pc:docMk/>
            <pc:sldMk cId="1108600876" sldId="281"/>
            <ac:picMk id="8" creationId="{F83C56ED-364E-4D96-AE89-D7CD1A0119BE}"/>
          </ac:picMkLst>
        </pc:picChg>
        <pc:picChg chg="mod">
          <ac:chgData name="Karina Poultney-Shaw" userId="14161206-fcf8-41aa-b685-e50da4f7ecb7" providerId="ADAL" clId="{5284557C-4421-4273-B66F-4A7BDC06BC7F}" dt="2022-08-18T13:02:42.882" v="1075" actId="1036"/>
          <ac:picMkLst>
            <pc:docMk/>
            <pc:sldMk cId="1108600876" sldId="281"/>
            <ac:picMk id="9" creationId="{53D47D80-078D-4E1D-AB93-7422561FEC42}"/>
          </ac:picMkLst>
        </pc:picChg>
        <pc:picChg chg="mod">
          <ac:chgData name="Karina Poultney-Shaw" userId="14161206-fcf8-41aa-b685-e50da4f7ecb7" providerId="ADAL" clId="{5284557C-4421-4273-B66F-4A7BDC06BC7F}" dt="2022-08-18T13:02:37.844" v="1070" actId="1035"/>
          <ac:picMkLst>
            <pc:docMk/>
            <pc:sldMk cId="1108600876" sldId="281"/>
            <ac:picMk id="10" creationId="{8CDC63E8-5315-42E4-AC80-A3D86AD0A47D}"/>
          </ac:picMkLst>
        </pc:picChg>
        <pc:picChg chg="mod">
          <ac:chgData name="Karina Poultney-Shaw" userId="14161206-fcf8-41aa-b685-e50da4f7ecb7" providerId="ADAL" clId="{5284557C-4421-4273-B66F-4A7BDC06BC7F}" dt="2022-08-18T13:02:54.520" v="1087" actId="1036"/>
          <ac:picMkLst>
            <pc:docMk/>
            <pc:sldMk cId="1108600876" sldId="281"/>
            <ac:picMk id="11" creationId="{CD843033-445C-44AE-B591-32F816588AF5}"/>
          </ac:picMkLst>
        </pc:picChg>
      </pc:sldChg>
      <pc:sldChg chg="modSp mod">
        <pc:chgData name="Karina Poultney-Shaw" userId="14161206-fcf8-41aa-b685-e50da4f7ecb7" providerId="ADAL" clId="{5284557C-4421-4273-B66F-4A7BDC06BC7F}" dt="2022-08-18T13:03:31.290" v="1088" actId="948"/>
        <pc:sldMkLst>
          <pc:docMk/>
          <pc:sldMk cId="329362982" sldId="282"/>
        </pc:sldMkLst>
        <pc:spChg chg="mod">
          <ac:chgData name="Karina Poultney-Shaw" userId="14161206-fcf8-41aa-b685-e50da4f7ecb7" providerId="ADAL" clId="{5284557C-4421-4273-B66F-4A7BDC06BC7F}" dt="2022-08-18T13:03:31.290" v="1088" actId="948"/>
          <ac:spMkLst>
            <pc:docMk/>
            <pc:sldMk cId="329362982" sldId="282"/>
            <ac:spMk id="2" creationId="{FA6340C2-F404-446E-906C-F0A4D395ABB9}"/>
          </ac:spMkLst>
        </pc:spChg>
      </pc:sldChg>
      <pc:sldChg chg="modSp mod">
        <pc:chgData name="Karina Poultney-Shaw" userId="14161206-fcf8-41aa-b685-e50da4f7ecb7" providerId="ADAL" clId="{5284557C-4421-4273-B66F-4A7BDC06BC7F}" dt="2022-08-18T12:48:05.352" v="564" actId="20577"/>
        <pc:sldMkLst>
          <pc:docMk/>
          <pc:sldMk cId="3932776080" sldId="286"/>
        </pc:sldMkLst>
        <pc:spChg chg="mod">
          <ac:chgData name="Karina Poultney-Shaw" userId="14161206-fcf8-41aa-b685-e50da4f7ecb7" providerId="ADAL" clId="{5284557C-4421-4273-B66F-4A7BDC06BC7F}" dt="2022-08-18T12:47:32.160" v="551" actId="6549"/>
          <ac:spMkLst>
            <pc:docMk/>
            <pc:sldMk cId="3932776080" sldId="286"/>
            <ac:spMk id="2" creationId="{8BA4BD46-1E74-49B3-8020-99427BE95990}"/>
          </ac:spMkLst>
        </pc:spChg>
        <pc:spChg chg="mod">
          <ac:chgData name="Karina Poultney-Shaw" userId="14161206-fcf8-41aa-b685-e50da4f7ecb7" providerId="ADAL" clId="{5284557C-4421-4273-B66F-4A7BDC06BC7F}" dt="2022-08-18T12:48:05.352" v="564" actId="20577"/>
          <ac:spMkLst>
            <pc:docMk/>
            <pc:sldMk cId="3932776080" sldId="286"/>
            <ac:spMk id="4" creationId="{F532B1B3-BC68-4B85-AAE6-756A04FC6AAF}"/>
          </ac:spMkLst>
        </pc:spChg>
      </pc:sldChg>
      <pc:sldChg chg="modSp mod">
        <pc:chgData name="Karina Poultney-Shaw" userId="14161206-fcf8-41aa-b685-e50da4f7ecb7" providerId="ADAL" clId="{5284557C-4421-4273-B66F-4A7BDC06BC7F}" dt="2022-08-18T12:54:06.898" v="700" actId="20577"/>
        <pc:sldMkLst>
          <pc:docMk/>
          <pc:sldMk cId="758874031" sldId="288"/>
        </pc:sldMkLst>
        <pc:spChg chg="mod">
          <ac:chgData name="Karina Poultney-Shaw" userId="14161206-fcf8-41aa-b685-e50da4f7ecb7" providerId="ADAL" clId="{5284557C-4421-4273-B66F-4A7BDC06BC7F}" dt="2022-08-18T12:48:20.968" v="606" actId="6549"/>
          <ac:spMkLst>
            <pc:docMk/>
            <pc:sldMk cId="758874031" sldId="288"/>
            <ac:spMk id="3" creationId="{19AFA26A-E7DA-4330-A726-3894B77A7BC1}"/>
          </ac:spMkLst>
        </pc:spChg>
        <pc:graphicFrameChg chg="mod modGraphic">
          <ac:chgData name="Karina Poultney-Shaw" userId="14161206-fcf8-41aa-b685-e50da4f7ecb7" providerId="ADAL" clId="{5284557C-4421-4273-B66F-4A7BDC06BC7F}" dt="2022-08-18T12:54:06.898" v="700" actId="20577"/>
          <ac:graphicFrameMkLst>
            <pc:docMk/>
            <pc:sldMk cId="758874031" sldId="288"/>
            <ac:graphicFrameMk id="5" creationId="{212451C0-5907-410E-B4CF-FCCA50C61271}"/>
          </ac:graphicFrameMkLst>
        </pc:graphicFrameChg>
      </pc:sldChg>
      <pc:sldChg chg="modSp mod">
        <pc:chgData name="Karina Poultney-Shaw" userId="14161206-fcf8-41aa-b685-e50da4f7ecb7" providerId="ADAL" clId="{5284557C-4421-4273-B66F-4A7BDC06BC7F}" dt="2022-08-18T12:55:39.392" v="809" actId="6549"/>
        <pc:sldMkLst>
          <pc:docMk/>
          <pc:sldMk cId="2489574271" sldId="290"/>
        </pc:sldMkLst>
        <pc:spChg chg="mod">
          <ac:chgData name="Karina Poultney-Shaw" userId="14161206-fcf8-41aa-b685-e50da4f7ecb7" providerId="ADAL" clId="{5284557C-4421-4273-B66F-4A7BDC06BC7F}" dt="2022-08-18T12:55:39.392" v="809" actId="6549"/>
          <ac:spMkLst>
            <pc:docMk/>
            <pc:sldMk cId="2489574271" sldId="290"/>
            <ac:spMk id="10" creationId="{436F387C-57B8-45F5-B773-C38CD909376F}"/>
          </ac:spMkLst>
        </pc:spChg>
      </pc:sldChg>
      <pc:sldChg chg="modSp mod">
        <pc:chgData name="Karina Poultney-Shaw" userId="14161206-fcf8-41aa-b685-e50da4f7ecb7" providerId="ADAL" clId="{5284557C-4421-4273-B66F-4A7BDC06BC7F}" dt="2022-08-18T12:58:06.632" v="933" actId="14100"/>
        <pc:sldMkLst>
          <pc:docMk/>
          <pc:sldMk cId="4205145088" sldId="291"/>
        </pc:sldMkLst>
        <pc:spChg chg="mod">
          <ac:chgData name="Karina Poultney-Shaw" userId="14161206-fcf8-41aa-b685-e50da4f7ecb7" providerId="ADAL" clId="{5284557C-4421-4273-B66F-4A7BDC06BC7F}" dt="2022-08-18T12:57:44.742" v="931" actId="1076"/>
          <ac:spMkLst>
            <pc:docMk/>
            <pc:sldMk cId="4205145088" sldId="291"/>
            <ac:spMk id="10" creationId="{436F387C-57B8-45F5-B773-C38CD909376F}"/>
          </ac:spMkLst>
        </pc:spChg>
        <pc:spChg chg="mod">
          <ac:chgData name="Karina Poultney-Shaw" userId="14161206-fcf8-41aa-b685-e50da4f7ecb7" providerId="ADAL" clId="{5284557C-4421-4273-B66F-4A7BDC06BC7F}" dt="2022-08-18T12:58:02.778" v="932" actId="14100"/>
          <ac:spMkLst>
            <pc:docMk/>
            <pc:sldMk cId="4205145088" sldId="291"/>
            <ac:spMk id="23" creationId="{83763FEE-B89F-47C4-88EB-B02BF8FAE9C5}"/>
          </ac:spMkLst>
        </pc:spChg>
        <pc:grpChg chg="mod">
          <ac:chgData name="Karina Poultney-Shaw" userId="14161206-fcf8-41aa-b685-e50da4f7ecb7" providerId="ADAL" clId="{5284557C-4421-4273-B66F-4A7BDC06BC7F}" dt="2022-08-18T12:58:06.632" v="933" actId="14100"/>
          <ac:grpSpMkLst>
            <pc:docMk/>
            <pc:sldMk cId="4205145088" sldId="291"/>
            <ac:grpSpMk id="18" creationId="{33EE7DDF-E8AA-4173-81F2-9222BB0E0DEC}"/>
          </ac:grpSpMkLst>
        </pc:grpChg>
      </pc:sldChg>
      <pc:sldChg chg="modSp mod">
        <pc:chgData name="Karina Poultney-Shaw" userId="14161206-fcf8-41aa-b685-e50da4f7ecb7" providerId="ADAL" clId="{5284557C-4421-4273-B66F-4A7BDC06BC7F}" dt="2022-08-18T12:47:00.096" v="504" actId="1076"/>
        <pc:sldMkLst>
          <pc:docMk/>
          <pc:sldMk cId="3914978894" sldId="292"/>
        </pc:sldMkLst>
        <pc:spChg chg="mod">
          <ac:chgData name="Karina Poultney-Shaw" userId="14161206-fcf8-41aa-b685-e50da4f7ecb7" providerId="ADAL" clId="{5284557C-4421-4273-B66F-4A7BDC06BC7F}" dt="2022-08-18T12:47:00.096" v="504" actId="1076"/>
          <ac:spMkLst>
            <pc:docMk/>
            <pc:sldMk cId="3914978894" sldId="292"/>
            <ac:spMk id="10" creationId="{436F387C-57B8-45F5-B773-C38CD909376F}"/>
          </ac:spMkLst>
        </pc:spChg>
      </pc:sldChg>
      <pc:sldChg chg="modSp mod">
        <pc:chgData name="Karina Poultney-Shaw" userId="14161206-fcf8-41aa-b685-e50da4f7ecb7" providerId="ADAL" clId="{5284557C-4421-4273-B66F-4A7BDC06BC7F}" dt="2022-08-18T12:55:23.575" v="766" actId="20577"/>
        <pc:sldMkLst>
          <pc:docMk/>
          <pc:sldMk cId="1080120308" sldId="297"/>
        </pc:sldMkLst>
        <pc:spChg chg="mod">
          <ac:chgData name="Karina Poultney-Shaw" userId="14161206-fcf8-41aa-b685-e50da4f7ecb7" providerId="ADAL" clId="{5284557C-4421-4273-B66F-4A7BDC06BC7F}" dt="2022-08-18T12:54:34.633" v="746" actId="6549"/>
          <ac:spMkLst>
            <pc:docMk/>
            <pc:sldMk cId="1080120308" sldId="297"/>
            <ac:spMk id="2" creationId="{8BA4BD46-1E74-49B3-8020-99427BE95990}"/>
          </ac:spMkLst>
        </pc:spChg>
        <pc:spChg chg="mod">
          <ac:chgData name="Karina Poultney-Shaw" userId="14161206-fcf8-41aa-b685-e50da4f7ecb7" providerId="ADAL" clId="{5284557C-4421-4273-B66F-4A7BDC06BC7F}" dt="2022-08-18T12:55:23.575" v="766" actId="20577"/>
          <ac:spMkLst>
            <pc:docMk/>
            <pc:sldMk cId="1080120308" sldId="297"/>
            <ac:spMk id="4" creationId="{F532B1B3-BC68-4B85-AAE6-756A04FC6AAF}"/>
          </ac:spMkLst>
        </pc:spChg>
      </pc:sldChg>
      <pc:sldChg chg="modSp mod">
        <pc:chgData name="Karina Poultney-Shaw" userId="14161206-fcf8-41aa-b685-e50da4f7ecb7" providerId="ADAL" clId="{5284557C-4421-4273-B66F-4A7BDC06BC7F}" dt="2022-08-18T12:59:39.716" v="1013" actId="1076"/>
        <pc:sldMkLst>
          <pc:docMk/>
          <pc:sldMk cId="4186991917" sldId="300"/>
        </pc:sldMkLst>
        <pc:spChg chg="mod">
          <ac:chgData name="Karina Poultney-Shaw" userId="14161206-fcf8-41aa-b685-e50da4f7ecb7" providerId="ADAL" clId="{5284557C-4421-4273-B66F-4A7BDC06BC7F}" dt="2022-08-18T12:59:16.444" v="1009" actId="20577"/>
          <ac:spMkLst>
            <pc:docMk/>
            <pc:sldMk cId="4186991917" sldId="300"/>
            <ac:spMk id="2" creationId="{8BA4BD46-1E74-49B3-8020-99427BE95990}"/>
          </ac:spMkLst>
        </pc:spChg>
        <pc:spChg chg="mod">
          <ac:chgData name="Karina Poultney-Shaw" userId="14161206-fcf8-41aa-b685-e50da4f7ecb7" providerId="ADAL" clId="{5284557C-4421-4273-B66F-4A7BDC06BC7F}" dt="2022-08-18T12:59:32.022" v="1012" actId="20577"/>
          <ac:spMkLst>
            <pc:docMk/>
            <pc:sldMk cId="4186991917" sldId="300"/>
            <ac:spMk id="4" creationId="{F532B1B3-BC68-4B85-AAE6-756A04FC6AAF}"/>
          </ac:spMkLst>
        </pc:spChg>
        <pc:grpChg chg="mod">
          <ac:chgData name="Karina Poultney-Shaw" userId="14161206-fcf8-41aa-b685-e50da4f7ecb7" providerId="ADAL" clId="{5284557C-4421-4273-B66F-4A7BDC06BC7F}" dt="2022-08-18T12:59:39.716" v="1013" actId="1076"/>
          <ac:grpSpMkLst>
            <pc:docMk/>
            <pc:sldMk cId="4186991917" sldId="300"/>
            <ac:grpSpMk id="8" creationId="{4D416E7D-86BA-4C1C-A216-F8196EC45FD3}"/>
          </ac:grpSpMkLst>
        </pc:grpChg>
      </pc:sldChg>
      <pc:sldChg chg="modSp mod">
        <pc:chgData name="Karina Poultney-Shaw" userId="14161206-fcf8-41aa-b685-e50da4f7ecb7" providerId="ADAL" clId="{5284557C-4421-4273-B66F-4A7BDC06BC7F}" dt="2022-08-18T13:00:40.018" v="1029" actId="20577"/>
        <pc:sldMkLst>
          <pc:docMk/>
          <pc:sldMk cId="750372427" sldId="301"/>
        </pc:sldMkLst>
        <pc:spChg chg="mod">
          <ac:chgData name="Karina Poultney-Shaw" userId="14161206-fcf8-41aa-b685-e50da4f7ecb7" providerId="ADAL" clId="{5284557C-4421-4273-B66F-4A7BDC06BC7F}" dt="2022-08-18T13:00:40.018" v="1029" actId="20577"/>
          <ac:spMkLst>
            <pc:docMk/>
            <pc:sldMk cId="750372427" sldId="301"/>
            <ac:spMk id="5" creationId="{99E6705A-EEA9-4642-AE9A-1E150D5FE3E8}"/>
          </ac:spMkLst>
        </pc:spChg>
      </pc:sldChg>
      <pc:sldChg chg="modSp mod">
        <pc:chgData name="Karina Poultney-Shaw" userId="14161206-fcf8-41aa-b685-e50da4f7ecb7" providerId="ADAL" clId="{5284557C-4421-4273-B66F-4A7BDC06BC7F}" dt="2022-08-18T12:57:18.204" v="873" actId="1076"/>
        <pc:sldMkLst>
          <pc:docMk/>
          <pc:sldMk cId="4143749053" sldId="302"/>
        </pc:sldMkLst>
        <pc:spChg chg="mod">
          <ac:chgData name="Karina Poultney-Shaw" userId="14161206-fcf8-41aa-b685-e50da4f7ecb7" providerId="ADAL" clId="{5284557C-4421-4273-B66F-4A7BDC06BC7F}" dt="2022-08-18T12:57:13.694" v="872" actId="14100"/>
          <ac:spMkLst>
            <pc:docMk/>
            <pc:sldMk cId="4143749053" sldId="302"/>
            <ac:spMk id="2" creationId="{1DAD386B-ECF6-49F5-842F-25C2184498B4}"/>
          </ac:spMkLst>
        </pc:spChg>
        <pc:spChg chg="mod">
          <ac:chgData name="Karina Poultney-Shaw" userId="14161206-fcf8-41aa-b685-e50da4f7ecb7" providerId="ADAL" clId="{5284557C-4421-4273-B66F-4A7BDC06BC7F}" dt="2022-08-18T12:57:18.204" v="873" actId="1076"/>
          <ac:spMkLst>
            <pc:docMk/>
            <pc:sldMk cId="4143749053" sldId="302"/>
            <ac:spMk id="4" creationId="{B7C5DA78-01D0-0DC6-79E8-280CBD8AF353}"/>
          </ac:spMkLst>
        </pc:spChg>
        <pc:spChg chg="mod">
          <ac:chgData name="Karina Poultney-Shaw" userId="14161206-fcf8-41aa-b685-e50da4f7ecb7" providerId="ADAL" clId="{5284557C-4421-4273-B66F-4A7BDC06BC7F}" dt="2022-08-18T12:56:04.192" v="851" actId="6549"/>
          <ac:spMkLst>
            <pc:docMk/>
            <pc:sldMk cId="4143749053" sldId="302"/>
            <ac:spMk id="6" creationId="{31921C5E-C64B-863A-9A02-1C60C4FDD53C}"/>
          </ac:spMkLst>
        </pc:spChg>
      </pc:sldChg>
      <pc:sldMasterChg chg="modSldLayout">
        <pc:chgData name="Karina Poultney-Shaw" userId="14161206-fcf8-41aa-b685-e50da4f7ecb7" providerId="ADAL" clId="{5284557C-4421-4273-B66F-4A7BDC06BC7F}" dt="2022-08-18T12:40:56.215" v="234" actId="6549"/>
        <pc:sldMasterMkLst>
          <pc:docMk/>
          <pc:sldMasterMk cId="1188785011" sldId="2147483648"/>
        </pc:sldMasterMkLst>
        <pc:sldLayoutChg chg="modSp mod">
          <pc:chgData name="Karina Poultney-Shaw" userId="14161206-fcf8-41aa-b685-e50da4f7ecb7" providerId="ADAL" clId="{5284557C-4421-4273-B66F-4A7BDC06BC7F}" dt="2022-08-18T12:39:50.284" v="29" actId="6549"/>
          <pc:sldLayoutMkLst>
            <pc:docMk/>
            <pc:sldMasterMk cId="1188785011" sldId="2147483648"/>
            <pc:sldLayoutMk cId="2415766915" sldId="2147483661"/>
          </pc:sldLayoutMkLst>
          <pc:spChg chg="mod">
            <ac:chgData name="Karina Poultney-Shaw" userId="14161206-fcf8-41aa-b685-e50da4f7ecb7" providerId="ADAL" clId="{5284557C-4421-4273-B66F-4A7BDC06BC7F}" dt="2022-08-18T12:39:50.284" v="29" actId="6549"/>
            <ac:spMkLst>
              <pc:docMk/>
              <pc:sldMasterMk cId="1188785011" sldId="2147483648"/>
              <pc:sldLayoutMk cId="2415766915" sldId="2147483661"/>
              <ac:spMk id="4" creationId="{FDF5DB2E-949D-475C-891A-717AA21CEB65}"/>
            </ac:spMkLst>
          </pc:spChg>
        </pc:sldLayoutChg>
        <pc:sldLayoutChg chg="modSp mod">
          <pc:chgData name="Karina Poultney-Shaw" userId="14161206-fcf8-41aa-b685-e50da4f7ecb7" providerId="ADAL" clId="{5284557C-4421-4273-B66F-4A7BDC06BC7F}" dt="2022-08-18T12:39:58.132" v="57" actId="6549"/>
          <pc:sldLayoutMkLst>
            <pc:docMk/>
            <pc:sldMasterMk cId="1188785011" sldId="2147483648"/>
            <pc:sldLayoutMk cId="2650791497" sldId="2147483662"/>
          </pc:sldLayoutMkLst>
          <pc:spChg chg="mod">
            <ac:chgData name="Karina Poultney-Shaw" userId="14161206-fcf8-41aa-b685-e50da4f7ecb7" providerId="ADAL" clId="{5284557C-4421-4273-B66F-4A7BDC06BC7F}" dt="2022-08-18T12:39:58.132" v="57" actId="6549"/>
            <ac:spMkLst>
              <pc:docMk/>
              <pc:sldMasterMk cId="1188785011" sldId="2147483648"/>
              <pc:sldLayoutMk cId="2650791497" sldId="2147483662"/>
              <ac:spMk id="6" creationId="{9876FD80-9D02-4BC1-97E3-0C128405EFCE}"/>
            </ac:spMkLst>
          </pc:spChg>
        </pc:sldLayoutChg>
        <pc:sldLayoutChg chg="modSp mod">
          <pc:chgData name="Karina Poultney-Shaw" userId="14161206-fcf8-41aa-b685-e50da4f7ecb7" providerId="ADAL" clId="{5284557C-4421-4273-B66F-4A7BDC06BC7F}" dt="2022-08-18T12:40:06.167" v="93" actId="6549"/>
          <pc:sldLayoutMkLst>
            <pc:docMk/>
            <pc:sldMasterMk cId="1188785011" sldId="2147483648"/>
            <pc:sldLayoutMk cId="533634718" sldId="2147483663"/>
          </pc:sldLayoutMkLst>
          <pc:spChg chg="mod">
            <ac:chgData name="Karina Poultney-Shaw" userId="14161206-fcf8-41aa-b685-e50da4f7ecb7" providerId="ADAL" clId="{5284557C-4421-4273-B66F-4A7BDC06BC7F}" dt="2022-08-18T12:40:06.167" v="93" actId="6549"/>
            <ac:spMkLst>
              <pc:docMk/>
              <pc:sldMasterMk cId="1188785011" sldId="2147483648"/>
              <pc:sldLayoutMk cId="533634718" sldId="2147483663"/>
              <ac:spMk id="8" creationId="{34B5FB98-27B5-4DEB-A539-98462EE653EC}"/>
            </ac:spMkLst>
          </pc:spChg>
        </pc:sldLayoutChg>
        <pc:sldLayoutChg chg="modSp mod">
          <pc:chgData name="Karina Poultney-Shaw" userId="14161206-fcf8-41aa-b685-e50da4f7ecb7" providerId="ADAL" clId="{5284557C-4421-4273-B66F-4A7BDC06BC7F}" dt="2022-08-18T12:40:13.220" v="107" actId="6549"/>
          <pc:sldLayoutMkLst>
            <pc:docMk/>
            <pc:sldMasterMk cId="1188785011" sldId="2147483648"/>
            <pc:sldLayoutMk cId="2001088971" sldId="2147483664"/>
          </pc:sldLayoutMkLst>
          <pc:spChg chg="mod">
            <ac:chgData name="Karina Poultney-Shaw" userId="14161206-fcf8-41aa-b685-e50da4f7ecb7" providerId="ADAL" clId="{5284557C-4421-4273-B66F-4A7BDC06BC7F}" dt="2022-08-18T12:40:13.220" v="107" actId="6549"/>
            <ac:spMkLst>
              <pc:docMk/>
              <pc:sldMasterMk cId="1188785011" sldId="2147483648"/>
              <pc:sldLayoutMk cId="2001088971" sldId="2147483664"/>
              <ac:spMk id="13" creationId="{0BB11941-6FEB-456F-A5A1-A9E4628556EB}"/>
            </ac:spMkLst>
          </pc:spChg>
        </pc:sldLayoutChg>
        <pc:sldLayoutChg chg="modSp mod">
          <pc:chgData name="Karina Poultney-Shaw" userId="14161206-fcf8-41aa-b685-e50da4f7ecb7" providerId="ADAL" clId="{5284557C-4421-4273-B66F-4A7BDC06BC7F}" dt="2022-08-18T12:40:32.843" v="169" actId="6549"/>
          <pc:sldLayoutMkLst>
            <pc:docMk/>
            <pc:sldMasterMk cId="1188785011" sldId="2147483648"/>
            <pc:sldLayoutMk cId="3561528346" sldId="2147483667"/>
          </pc:sldLayoutMkLst>
          <pc:spChg chg="mod">
            <ac:chgData name="Karina Poultney-Shaw" userId="14161206-fcf8-41aa-b685-e50da4f7ecb7" providerId="ADAL" clId="{5284557C-4421-4273-B66F-4A7BDC06BC7F}" dt="2022-08-18T12:40:32.843" v="169" actId="6549"/>
            <ac:spMkLst>
              <pc:docMk/>
              <pc:sldMasterMk cId="1188785011" sldId="2147483648"/>
              <pc:sldLayoutMk cId="3561528346" sldId="2147483667"/>
              <ac:spMk id="4" creationId="{F2F3442D-4961-43B6-AE8C-4AD1B542760F}"/>
            </ac:spMkLst>
          </pc:spChg>
        </pc:sldLayoutChg>
        <pc:sldLayoutChg chg="modSp mod">
          <pc:chgData name="Karina Poultney-Shaw" userId="14161206-fcf8-41aa-b685-e50da4f7ecb7" providerId="ADAL" clId="{5284557C-4421-4273-B66F-4A7BDC06BC7F}" dt="2022-08-18T12:40:42.087" v="196" actId="6549"/>
          <pc:sldLayoutMkLst>
            <pc:docMk/>
            <pc:sldMasterMk cId="1188785011" sldId="2147483648"/>
            <pc:sldLayoutMk cId="1751978253" sldId="2147483668"/>
          </pc:sldLayoutMkLst>
          <pc:spChg chg="mod">
            <ac:chgData name="Karina Poultney-Shaw" userId="14161206-fcf8-41aa-b685-e50da4f7ecb7" providerId="ADAL" clId="{5284557C-4421-4273-B66F-4A7BDC06BC7F}" dt="2022-08-18T12:40:42.087" v="196" actId="6549"/>
            <ac:spMkLst>
              <pc:docMk/>
              <pc:sldMasterMk cId="1188785011" sldId="2147483648"/>
              <pc:sldLayoutMk cId="1751978253" sldId="2147483668"/>
              <ac:spMk id="4" creationId="{9244FEEE-4690-4480-BA7D-C24B96349855}"/>
            </ac:spMkLst>
          </pc:spChg>
        </pc:sldLayoutChg>
        <pc:sldLayoutChg chg="modSp mod">
          <pc:chgData name="Karina Poultney-Shaw" userId="14161206-fcf8-41aa-b685-e50da4f7ecb7" providerId="ADAL" clId="{5284557C-4421-4273-B66F-4A7BDC06BC7F}" dt="2022-08-18T12:40:49.564" v="216" actId="6549"/>
          <pc:sldLayoutMkLst>
            <pc:docMk/>
            <pc:sldMasterMk cId="1188785011" sldId="2147483648"/>
            <pc:sldLayoutMk cId="4204247575" sldId="2147483669"/>
          </pc:sldLayoutMkLst>
          <pc:spChg chg="mod">
            <ac:chgData name="Karina Poultney-Shaw" userId="14161206-fcf8-41aa-b685-e50da4f7ecb7" providerId="ADAL" clId="{5284557C-4421-4273-B66F-4A7BDC06BC7F}" dt="2022-08-18T12:40:49.564" v="216" actId="6549"/>
            <ac:spMkLst>
              <pc:docMk/>
              <pc:sldMasterMk cId="1188785011" sldId="2147483648"/>
              <pc:sldLayoutMk cId="4204247575" sldId="2147483669"/>
              <ac:spMk id="8" creationId="{E8B7D475-02A9-49F3-82C6-88E4BE086096}"/>
            </ac:spMkLst>
          </pc:spChg>
        </pc:sldLayoutChg>
        <pc:sldLayoutChg chg="modSp mod">
          <pc:chgData name="Karina Poultney-Shaw" userId="14161206-fcf8-41aa-b685-e50da4f7ecb7" providerId="ADAL" clId="{5284557C-4421-4273-B66F-4A7BDC06BC7F}" dt="2022-08-18T12:40:56.215" v="234" actId="6549"/>
          <pc:sldLayoutMkLst>
            <pc:docMk/>
            <pc:sldMasterMk cId="1188785011" sldId="2147483648"/>
            <pc:sldLayoutMk cId="2962957818" sldId="2147483670"/>
          </pc:sldLayoutMkLst>
          <pc:spChg chg="mod">
            <ac:chgData name="Karina Poultney-Shaw" userId="14161206-fcf8-41aa-b685-e50da4f7ecb7" providerId="ADAL" clId="{5284557C-4421-4273-B66F-4A7BDC06BC7F}" dt="2022-08-18T12:40:56.215" v="234" actId="6549"/>
            <ac:spMkLst>
              <pc:docMk/>
              <pc:sldMasterMk cId="1188785011" sldId="2147483648"/>
              <pc:sldLayoutMk cId="2962957818" sldId="2147483670"/>
              <ac:spMk id="8" creationId="{372A3465-1745-4DB9-A9BA-BFE228C203D2}"/>
            </ac:spMkLst>
          </pc:spChg>
        </pc:sldLayoutChg>
        <pc:sldLayoutChg chg="modSp mod">
          <pc:chgData name="Karina Poultney-Shaw" userId="14161206-fcf8-41aa-b685-e50da4f7ecb7" providerId="ADAL" clId="{5284557C-4421-4273-B66F-4A7BDC06BC7F}" dt="2022-08-18T12:40:24.694" v="143" actId="6549"/>
          <pc:sldLayoutMkLst>
            <pc:docMk/>
            <pc:sldMasterMk cId="1188785011" sldId="2147483648"/>
            <pc:sldLayoutMk cId="2818874633" sldId="2147483686"/>
          </pc:sldLayoutMkLst>
          <pc:spChg chg="mod">
            <ac:chgData name="Karina Poultney-Shaw" userId="14161206-fcf8-41aa-b685-e50da4f7ecb7" providerId="ADAL" clId="{5284557C-4421-4273-B66F-4A7BDC06BC7F}" dt="2022-08-18T12:40:24.694" v="143" actId="6549"/>
            <ac:spMkLst>
              <pc:docMk/>
              <pc:sldMasterMk cId="1188785011" sldId="2147483648"/>
              <pc:sldLayoutMk cId="2818874633" sldId="2147483686"/>
              <ac:spMk id="6" creationId="{5074F576-C431-446D-B231-7308E9FA7C77}"/>
            </ac:spMkLst>
          </pc:spChg>
        </pc:sldLayoutChg>
      </pc:sldMasterChg>
    </pc:docChg>
  </pc:docChgLst>
  <pc:docChgLst>
    <pc:chgData name="Angie Rogers" userId="S::angierogers@ncfe.org.uk::02e44e89-bcce-48a9-8056-db3087115d23" providerId="AD" clId="Web-{392A9830-6C78-4AC9-DC8D-D77121F225B0}"/>
    <pc:docChg chg="addSld delSld modSld sldOrd">
      <pc:chgData name="Angie Rogers" userId="S::angierogers@ncfe.org.uk::02e44e89-bcce-48a9-8056-db3087115d23" providerId="AD" clId="Web-{392A9830-6C78-4AC9-DC8D-D77121F225B0}" dt="2022-08-17T13:09:41.051" v="484" actId="20577"/>
      <pc:docMkLst>
        <pc:docMk/>
      </pc:docMkLst>
      <pc:sldChg chg="modSp">
        <pc:chgData name="Angie Rogers" userId="S::angierogers@ncfe.org.uk::02e44e89-bcce-48a9-8056-db3087115d23" providerId="AD" clId="Web-{392A9830-6C78-4AC9-DC8D-D77121F225B0}" dt="2022-08-17T11:20:13.952" v="15" actId="20577"/>
        <pc:sldMkLst>
          <pc:docMk/>
          <pc:sldMk cId="3015144728" sldId="256"/>
        </pc:sldMkLst>
        <pc:spChg chg="mod">
          <ac:chgData name="Angie Rogers" userId="S::angierogers@ncfe.org.uk::02e44e89-bcce-48a9-8056-db3087115d23" providerId="AD" clId="Web-{392A9830-6C78-4AC9-DC8D-D77121F225B0}" dt="2022-08-17T11:20:13.952" v="15" actId="20577"/>
          <ac:spMkLst>
            <pc:docMk/>
            <pc:sldMk cId="3015144728" sldId="256"/>
            <ac:spMk id="4" creationId="{5165BC95-29B2-439F-8B7C-5863CEED1CCD}"/>
          </ac:spMkLst>
        </pc:spChg>
      </pc:sldChg>
      <pc:sldChg chg="modSp">
        <pc:chgData name="Angie Rogers" userId="S::angierogers@ncfe.org.uk::02e44e89-bcce-48a9-8056-db3087115d23" providerId="AD" clId="Web-{392A9830-6C78-4AC9-DC8D-D77121F225B0}" dt="2022-08-17T11:23:26.432" v="17" actId="20577"/>
        <pc:sldMkLst>
          <pc:docMk/>
          <pc:sldMk cId="2748485043" sldId="274"/>
        </pc:sldMkLst>
        <pc:spChg chg="mod">
          <ac:chgData name="Angie Rogers" userId="S::angierogers@ncfe.org.uk::02e44e89-bcce-48a9-8056-db3087115d23" providerId="AD" clId="Web-{392A9830-6C78-4AC9-DC8D-D77121F225B0}" dt="2022-08-17T11:23:26.432" v="17" actId="20577"/>
          <ac:spMkLst>
            <pc:docMk/>
            <pc:sldMk cId="2748485043" sldId="274"/>
            <ac:spMk id="3" creationId="{30E4D5F6-185A-43D8-A5E1-37F6707BAC2D}"/>
          </ac:spMkLst>
        </pc:spChg>
      </pc:sldChg>
      <pc:sldChg chg="modSp">
        <pc:chgData name="Angie Rogers" userId="S::angierogers@ncfe.org.uk::02e44e89-bcce-48a9-8056-db3087115d23" providerId="AD" clId="Web-{392A9830-6C78-4AC9-DC8D-D77121F225B0}" dt="2022-08-17T12:30:26.091" v="273" actId="20577"/>
        <pc:sldMkLst>
          <pc:docMk/>
          <pc:sldMk cId="696134757" sldId="275"/>
        </pc:sldMkLst>
        <pc:spChg chg="mod">
          <ac:chgData name="Angie Rogers" userId="S::angierogers@ncfe.org.uk::02e44e89-bcce-48a9-8056-db3087115d23" providerId="AD" clId="Web-{392A9830-6C78-4AC9-DC8D-D77121F225B0}" dt="2022-08-17T12:30:26.091" v="273" actId="20577"/>
          <ac:spMkLst>
            <pc:docMk/>
            <pc:sldMk cId="696134757" sldId="275"/>
            <ac:spMk id="3" creationId="{A80B7833-9BE4-4EDE-9736-AB0640C620E9}"/>
          </ac:spMkLst>
        </pc:spChg>
      </pc:sldChg>
      <pc:sldChg chg="modSp">
        <pc:chgData name="Angie Rogers" userId="S::angierogers@ncfe.org.uk::02e44e89-bcce-48a9-8056-db3087115d23" providerId="AD" clId="Web-{392A9830-6C78-4AC9-DC8D-D77121F225B0}" dt="2022-08-17T11:45:42.701" v="88" actId="20577"/>
        <pc:sldMkLst>
          <pc:docMk/>
          <pc:sldMk cId="1660142497" sldId="276"/>
        </pc:sldMkLst>
        <pc:spChg chg="mod">
          <ac:chgData name="Angie Rogers" userId="S::angierogers@ncfe.org.uk::02e44e89-bcce-48a9-8056-db3087115d23" providerId="AD" clId="Web-{392A9830-6C78-4AC9-DC8D-D77121F225B0}" dt="2022-08-17T11:45:42.701" v="88" actId="20577"/>
          <ac:spMkLst>
            <pc:docMk/>
            <pc:sldMk cId="1660142497" sldId="276"/>
            <ac:spMk id="10" creationId="{436F387C-57B8-45F5-B773-C38CD909376F}"/>
          </ac:spMkLst>
        </pc:spChg>
        <pc:spChg chg="mod">
          <ac:chgData name="Angie Rogers" userId="S::angierogers@ncfe.org.uk::02e44e89-bcce-48a9-8056-db3087115d23" providerId="AD" clId="Web-{392A9830-6C78-4AC9-DC8D-D77121F225B0}" dt="2022-08-17T11:37:37" v="78" actId="20577"/>
          <ac:spMkLst>
            <pc:docMk/>
            <pc:sldMk cId="1660142497" sldId="276"/>
            <ac:spMk id="11" creationId="{077387FA-A62C-499E-B82E-26CC631F013A}"/>
          </ac:spMkLst>
        </pc:spChg>
        <pc:spChg chg="mod">
          <ac:chgData name="Angie Rogers" userId="S::angierogers@ncfe.org.uk::02e44e89-bcce-48a9-8056-db3087115d23" providerId="AD" clId="Web-{392A9830-6C78-4AC9-DC8D-D77121F225B0}" dt="2022-08-17T11:37:43.172" v="80" actId="20577"/>
          <ac:spMkLst>
            <pc:docMk/>
            <pc:sldMk cId="1660142497" sldId="276"/>
            <ac:spMk id="23" creationId="{83763FEE-B89F-47C4-88EB-B02BF8FAE9C5}"/>
          </ac:spMkLst>
        </pc:spChg>
      </pc:sldChg>
      <pc:sldChg chg="modSp">
        <pc:chgData name="Angie Rogers" userId="S::angierogers@ncfe.org.uk::02e44e89-bcce-48a9-8056-db3087115d23" providerId="AD" clId="Web-{392A9830-6C78-4AC9-DC8D-D77121F225B0}" dt="2022-08-17T11:35:10.770" v="71" actId="20577"/>
        <pc:sldMkLst>
          <pc:docMk/>
          <pc:sldMk cId="3463497876" sldId="278"/>
        </pc:sldMkLst>
        <pc:spChg chg="mod">
          <ac:chgData name="Angie Rogers" userId="S::angierogers@ncfe.org.uk::02e44e89-bcce-48a9-8056-db3087115d23" providerId="AD" clId="Web-{392A9830-6C78-4AC9-DC8D-D77121F225B0}" dt="2022-08-17T11:35:04.458" v="70" actId="20577"/>
          <ac:spMkLst>
            <pc:docMk/>
            <pc:sldMk cId="3463497876" sldId="278"/>
            <ac:spMk id="4" creationId="{F532B1B3-BC68-4B85-AAE6-756A04FC6AAF}"/>
          </ac:spMkLst>
        </pc:spChg>
        <pc:spChg chg="mod">
          <ac:chgData name="Angie Rogers" userId="S::angierogers@ncfe.org.uk::02e44e89-bcce-48a9-8056-db3087115d23" providerId="AD" clId="Web-{392A9830-6C78-4AC9-DC8D-D77121F225B0}" dt="2022-08-17T11:35:10.770" v="71" actId="20577"/>
          <ac:spMkLst>
            <pc:docMk/>
            <pc:sldMk cId="3463497876" sldId="278"/>
            <ac:spMk id="12" creationId="{297CA11F-B52E-4750-85AC-F75CE7933D36}"/>
          </ac:spMkLst>
        </pc:spChg>
      </pc:sldChg>
      <pc:sldChg chg="modSp">
        <pc:chgData name="Angie Rogers" userId="S::angierogers@ncfe.org.uk::02e44e89-bcce-48a9-8056-db3087115d23" providerId="AD" clId="Web-{392A9830-6C78-4AC9-DC8D-D77121F225B0}" dt="2022-08-17T13:08:40.986" v="466" actId="20577"/>
        <pc:sldMkLst>
          <pc:docMk/>
          <pc:sldMk cId="4059738751" sldId="280"/>
        </pc:sldMkLst>
        <pc:spChg chg="mod">
          <ac:chgData name="Angie Rogers" userId="S::angierogers@ncfe.org.uk::02e44e89-bcce-48a9-8056-db3087115d23" providerId="AD" clId="Web-{392A9830-6C78-4AC9-DC8D-D77121F225B0}" dt="2022-08-17T13:08:40.986" v="466" actId="20577"/>
          <ac:spMkLst>
            <pc:docMk/>
            <pc:sldMk cId="4059738751" sldId="280"/>
            <ac:spMk id="5" creationId="{99E6705A-EEA9-4642-AE9A-1E150D5FE3E8}"/>
          </ac:spMkLst>
        </pc:spChg>
      </pc:sldChg>
      <pc:sldChg chg="modSp">
        <pc:chgData name="Angie Rogers" userId="S::angierogers@ncfe.org.uk::02e44e89-bcce-48a9-8056-db3087115d23" providerId="AD" clId="Web-{392A9830-6C78-4AC9-DC8D-D77121F225B0}" dt="2022-08-17T12:33:07.690" v="290" actId="20577"/>
        <pc:sldMkLst>
          <pc:docMk/>
          <pc:sldMk cId="1108600876" sldId="281"/>
        </pc:sldMkLst>
        <pc:spChg chg="mod">
          <ac:chgData name="Angie Rogers" userId="S::angierogers@ncfe.org.uk::02e44e89-bcce-48a9-8056-db3087115d23" providerId="AD" clId="Web-{392A9830-6C78-4AC9-DC8D-D77121F225B0}" dt="2022-08-17T12:33:07.690" v="290" actId="20577"/>
          <ac:spMkLst>
            <pc:docMk/>
            <pc:sldMk cId="1108600876" sldId="281"/>
            <ac:spMk id="7" creationId="{16E25BC8-4797-413D-A7E3-BDF226A40F4F}"/>
          </ac:spMkLst>
        </pc:spChg>
      </pc:sldChg>
      <pc:sldChg chg="modSp">
        <pc:chgData name="Angie Rogers" userId="S::angierogers@ncfe.org.uk::02e44e89-bcce-48a9-8056-db3087115d23" providerId="AD" clId="Web-{392A9830-6C78-4AC9-DC8D-D77121F225B0}" dt="2022-08-17T13:09:41.051" v="484" actId="20577"/>
        <pc:sldMkLst>
          <pc:docMk/>
          <pc:sldMk cId="329362982" sldId="282"/>
        </pc:sldMkLst>
        <pc:spChg chg="mod">
          <ac:chgData name="Angie Rogers" userId="S::angierogers@ncfe.org.uk::02e44e89-bcce-48a9-8056-db3087115d23" providerId="AD" clId="Web-{392A9830-6C78-4AC9-DC8D-D77121F225B0}" dt="2022-08-17T13:09:41.051" v="484" actId="20577"/>
          <ac:spMkLst>
            <pc:docMk/>
            <pc:sldMk cId="329362982" sldId="282"/>
            <ac:spMk id="2" creationId="{FA6340C2-F404-446E-906C-F0A4D395ABB9}"/>
          </ac:spMkLst>
        </pc:spChg>
      </pc:sldChg>
      <pc:sldChg chg="modSp">
        <pc:chgData name="Angie Rogers" userId="S::angierogers@ncfe.org.uk::02e44e89-bcce-48a9-8056-db3087115d23" providerId="AD" clId="Web-{392A9830-6C78-4AC9-DC8D-D77121F225B0}" dt="2022-08-17T12:00:17.080" v="204" actId="20577"/>
        <pc:sldMkLst>
          <pc:docMk/>
          <pc:sldMk cId="3932776080" sldId="286"/>
        </pc:sldMkLst>
        <pc:spChg chg="mod">
          <ac:chgData name="Angie Rogers" userId="S::angierogers@ncfe.org.uk::02e44e89-bcce-48a9-8056-db3087115d23" providerId="AD" clId="Web-{392A9830-6C78-4AC9-DC8D-D77121F225B0}" dt="2022-08-17T12:00:17.080" v="204" actId="20577"/>
          <ac:spMkLst>
            <pc:docMk/>
            <pc:sldMk cId="3932776080" sldId="286"/>
            <ac:spMk id="2" creationId="{8BA4BD46-1E74-49B3-8020-99427BE95990}"/>
          </ac:spMkLst>
        </pc:spChg>
        <pc:spChg chg="mod">
          <ac:chgData name="Angie Rogers" userId="S::angierogers@ncfe.org.uk::02e44e89-bcce-48a9-8056-db3087115d23" providerId="AD" clId="Web-{392A9830-6C78-4AC9-DC8D-D77121F225B0}" dt="2022-08-17T11:57:56.885" v="188" actId="20577"/>
          <ac:spMkLst>
            <pc:docMk/>
            <pc:sldMk cId="3932776080" sldId="286"/>
            <ac:spMk id="4" creationId="{F532B1B3-BC68-4B85-AAE6-756A04FC6AAF}"/>
          </ac:spMkLst>
        </pc:spChg>
      </pc:sldChg>
      <pc:sldChg chg="modSp">
        <pc:chgData name="Angie Rogers" userId="S::angierogers@ncfe.org.uk::02e44e89-bcce-48a9-8056-db3087115d23" providerId="AD" clId="Web-{392A9830-6C78-4AC9-DC8D-D77121F225B0}" dt="2022-08-17T12:02:45.729" v="206" actId="20577"/>
        <pc:sldMkLst>
          <pc:docMk/>
          <pc:sldMk cId="758874031" sldId="288"/>
        </pc:sldMkLst>
        <pc:spChg chg="mod">
          <ac:chgData name="Angie Rogers" userId="S::angierogers@ncfe.org.uk::02e44e89-bcce-48a9-8056-db3087115d23" providerId="AD" clId="Web-{392A9830-6C78-4AC9-DC8D-D77121F225B0}" dt="2022-08-17T12:02:45.729" v="206" actId="20577"/>
          <ac:spMkLst>
            <pc:docMk/>
            <pc:sldMk cId="758874031" sldId="288"/>
            <ac:spMk id="3" creationId="{19AFA26A-E7DA-4330-A726-3894B77A7BC1}"/>
          </ac:spMkLst>
        </pc:spChg>
      </pc:sldChg>
      <pc:sldChg chg="addSp delSp modSp">
        <pc:chgData name="Angie Rogers" userId="S::angierogers@ncfe.org.uk::02e44e89-bcce-48a9-8056-db3087115d23" providerId="AD" clId="Web-{392A9830-6C78-4AC9-DC8D-D77121F225B0}" dt="2022-08-17T13:02:23.691" v="443" actId="20577"/>
        <pc:sldMkLst>
          <pc:docMk/>
          <pc:sldMk cId="2489574271" sldId="290"/>
        </pc:sldMkLst>
        <pc:spChg chg="add mod">
          <ac:chgData name="Angie Rogers" userId="S::angierogers@ncfe.org.uk::02e44e89-bcce-48a9-8056-db3087115d23" providerId="AD" clId="Web-{392A9830-6C78-4AC9-DC8D-D77121F225B0}" dt="2022-08-17T13:00:31.640" v="421" actId="20577"/>
          <ac:spMkLst>
            <pc:docMk/>
            <pc:sldMk cId="2489574271" sldId="290"/>
            <ac:spMk id="2" creationId="{B3290774-3948-F99A-A1A7-B2FD1FDE0197}"/>
          </ac:spMkLst>
        </pc:spChg>
        <pc:spChg chg="mod">
          <ac:chgData name="Angie Rogers" userId="S::angierogers@ncfe.org.uk::02e44e89-bcce-48a9-8056-db3087115d23" providerId="AD" clId="Web-{392A9830-6C78-4AC9-DC8D-D77121F225B0}" dt="2022-08-17T13:02:23.691" v="443" actId="20577"/>
          <ac:spMkLst>
            <pc:docMk/>
            <pc:sldMk cId="2489574271" sldId="290"/>
            <ac:spMk id="8" creationId="{98FD9655-D28D-C017-CF8E-0682E8585DE6}"/>
          </ac:spMkLst>
        </pc:spChg>
        <pc:spChg chg="del">
          <ac:chgData name="Angie Rogers" userId="S::angierogers@ncfe.org.uk::02e44e89-bcce-48a9-8056-db3087115d23" providerId="AD" clId="Web-{392A9830-6C78-4AC9-DC8D-D77121F225B0}" dt="2022-08-17T12:58:09.870" v="384"/>
          <ac:spMkLst>
            <pc:docMk/>
            <pc:sldMk cId="2489574271" sldId="290"/>
            <ac:spMk id="9" creationId="{BBCE4912-FB04-1B2E-C702-4EE7DF74B77F}"/>
          </ac:spMkLst>
        </pc:spChg>
        <pc:spChg chg="mod">
          <ac:chgData name="Angie Rogers" userId="S::angierogers@ncfe.org.uk::02e44e89-bcce-48a9-8056-db3087115d23" providerId="AD" clId="Web-{392A9830-6C78-4AC9-DC8D-D77121F225B0}" dt="2022-08-17T12:57:35.822" v="380" actId="20577"/>
          <ac:spMkLst>
            <pc:docMk/>
            <pc:sldMk cId="2489574271" sldId="290"/>
            <ac:spMk id="10" creationId="{436F387C-57B8-45F5-B773-C38CD909376F}"/>
          </ac:spMkLst>
        </pc:spChg>
        <pc:spChg chg="mod">
          <ac:chgData name="Angie Rogers" userId="S::angierogers@ncfe.org.uk::02e44e89-bcce-48a9-8056-db3087115d23" providerId="AD" clId="Web-{392A9830-6C78-4AC9-DC8D-D77121F225B0}" dt="2022-08-17T13:02:12.535" v="439" actId="20577"/>
          <ac:spMkLst>
            <pc:docMk/>
            <pc:sldMk cId="2489574271" sldId="290"/>
            <ac:spMk id="11" creationId="{077387FA-A62C-499E-B82E-26CC631F013A}"/>
          </ac:spMkLst>
        </pc:spChg>
        <pc:spChg chg="del">
          <ac:chgData name="Angie Rogers" userId="S::angierogers@ncfe.org.uk::02e44e89-bcce-48a9-8056-db3087115d23" providerId="AD" clId="Web-{392A9830-6C78-4AC9-DC8D-D77121F225B0}" dt="2022-08-17T12:58:46.277" v="391"/>
          <ac:spMkLst>
            <pc:docMk/>
            <pc:sldMk cId="2489574271" sldId="290"/>
            <ac:spMk id="12" creationId="{A7BC7AE2-0418-5166-F9C4-F844FF9EF084}"/>
          </ac:spMkLst>
        </pc:spChg>
      </pc:sldChg>
      <pc:sldChg chg="modSp">
        <pc:chgData name="Angie Rogers" userId="S::angierogers@ncfe.org.uk::02e44e89-bcce-48a9-8056-db3087115d23" providerId="AD" clId="Web-{392A9830-6C78-4AC9-DC8D-D77121F225B0}" dt="2022-08-17T12:55:54.349" v="376" actId="20577"/>
        <pc:sldMkLst>
          <pc:docMk/>
          <pc:sldMk cId="4205145088" sldId="291"/>
        </pc:sldMkLst>
        <pc:spChg chg="mod">
          <ac:chgData name="Angie Rogers" userId="S::angierogers@ncfe.org.uk::02e44e89-bcce-48a9-8056-db3087115d23" providerId="AD" clId="Web-{392A9830-6C78-4AC9-DC8D-D77121F225B0}" dt="2022-08-17T12:55:54.349" v="376" actId="20577"/>
          <ac:spMkLst>
            <pc:docMk/>
            <pc:sldMk cId="4205145088" sldId="291"/>
            <ac:spMk id="11" creationId="{077387FA-A62C-499E-B82E-26CC631F013A}"/>
          </ac:spMkLst>
        </pc:spChg>
        <pc:spChg chg="mod">
          <ac:chgData name="Angie Rogers" userId="S::angierogers@ncfe.org.uk::02e44e89-bcce-48a9-8056-db3087115d23" providerId="AD" clId="Web-{392A9830-6C78-4AC9-DC8D-D77121F225B0}" dt="2022-08-17T12:42:19.757" v="352" actId="14100"/>
          <ac:spMkLst>
            <pc:docMk/>
            <pc:sldMk cId="4205145088" sldId="291"/>
            <ac:spMk id="21" creationId="{ADA3C782-06D3-4782-AAA2-41CFA4B83DB3}"/>
          </ac:spMkLst>
        </pc:spChg>
        <pc:grpChg chg="mod">
          <ac:chgData name="Angie Rogers" userId="S::angierogers@ncfe.org.uk::02e44e89-bcce-48a9-8056-db3087115d23" providerId="AD" clId="Web-{392A9830-6C78-4AC9-DC8D-D77121F225B0}" dt="2022-08-17T12:42:24.054" v="353" actId="1076"/>
          <ac:grpSpMkLst>
            <pc:docMk/>
            <pc:sldMk cId="4205145088" sldId="291"/>
            <ac:grpSpMk id="18" creationId="{33EE7DDF-E8AA-4173-81F2-9222BB0E0DEC}"/>
          </ac:grpSpMkLst>
        </pc:grpChg>
        <pc:picChg chg="mod">
          <ac:chgData name="Angie Rogers" userId="S::angierogers@ncfe.org.uk::02e44e89-bcce-48a9-8056-db3087115d23" providerId="AD" clId="Web-{392A9830-6C78-4AC9-DC8D-D77121F225B0}" dt="2022-08-17T12:42:13.616" v="351" actId="14100"/>
          <ac:picMkLst>
            <pc:docMk/>
            <pc:sldMk cId="4205145088" sldId="291"/>
            <ac:picMk id="24" creationId="{575A95A9-CFAA-458F-8E6F-1CF5D068DAF0}"/>
          </ac:picMkLst>
        </pc:picChg>
      </pc:sldChg>
      <pc:sldChg chg="modSp">
        <pc:chgData name="Angie Rogers" userId="S::angierogers@ncfe.org.uk::02e44e89-bcce-48a9-8056-db3087115d23" providerId="AD" clId="Web-{392A9830-6C78-4AC9-DC8D-D77121F225B0}" dt="2022-08-17T12:35:19.773" v="291" actId="20577"/>
        <pc:sldMkLst>
          <pc:docMk/>
          <pc:sldMk cId="3914978894" sldId="292"/>
        </pc:sldMkLst>
        <pc:spChg chg="mod">
          <ac:chgData name="Angie Rogers" userId="S::angierogers@ncfe.org.uk::02e44e89-bcce-48a9-8056-db3087115d23" providerId="AD" clId="Web-{392A9830-6C78-4AC9-DC8D-D77121F225B0}" dt="2022-08-17T12:35:19.773" v="291" actId="20577"/>
          <ac:spMkLst>
            <pc:docMk/>
            <pc:sldMk cId="3914978894" sldId="292"/>
            <ac:spMk id="11" creationId="{077387FA-A62C-499E-B82E-26CC631F013A}"/>
          </ac:spMkLst>
        </pc:spChg>
      </pc:sldChg>
      <pc:sldChg chg="modSp">
        <pc:chgData name="Angie Rogers" userId="S::angierogers@ncfe.org.uk::02e44e89-bcce-48a9-8056-db3087115d23" providerId="AD" clId="Web-{392A9830-6C78-4AC9-DC8D-D77121F225B0}" dt="2022-08-17T12:40:05.705" v="324" actId="20577"/>
        <pc:sldMkLst>
          <pc:docMk/>
          <pc:sldMk cId="1080120308" sldId="297"/>
        </pc:sldMkLst>
        <pc:spChg chg="mod">
          <ac:chgData name="Angie Rogers" userId="S::angierogers@ncfe.org.uk::02e44e89-bcce-48a9-8056-db3087115d23" providerId="AD" clId="Web-{392A9830-6C78-4AC9-DC8D-D77121F225B0}" dt="2022-08-17T11:46:07.171" v="94" actId="20577"/>
          <ac:spMkLst>
            <pc:docMk/>
            <pc:sldMk cId="1080120308" sldId="297"/>
            <ac:spMk id="2" creationId="{8BA4BD46-1E74-49B3-8020-99427BE95990}"/>
          </ac:spMkLst>
        </pc:spChg>
        <pc:spChg chg="mod">
          <ac:chgData name="Angie Rogers" userId="S::angierogers@ncfe.org.uk::02e44e89-bcce-48a9-8056-db3087115d23" providerId="AD" clId="Web-{392A9830-6C78-4AC9-DC8D-D77121F225B0}" dt="2022-08-17T12:40:05.705" v="324" actId="20577"/>
          <ac:spMkLst>
            <pc:docMk/>
            <pc:sldMk cId="1080120308" sldId="297"/>
            <ac:spMk id="4" creationId="{F532B1B3-BC68-4B85-AAE6-756A04FC6AAF}"/>
          </ac:spMkLst>
        </pc:spChg>
      </pc:sldChg>
      <pc:sldChg chg="modSp">
        <pc:chgData name="Angie Rogers" userId="S::angierogers@ncfe.org.uk::02e44e89-bcce-48a9-8056-db3087115d23" providerId="AD" clId="Web-{392A9830-6C78-4AC9-DC8D-D77121F225B0}" dt="2022-08-17T11:51:23.158" v="97" actId="20577"/>
        <pc:sldMkLst>
          <pc:docMk/>
          <pc:sldMk cId="4186991917" sldId="300"/>
        </pc:sldMkLst>
        <pc:spChg chg="mod">
          <ac:chgData name="Angie Rogers" userId="S::angierogers@ncfe.org.uk::02e44e89-bcce-48a9-8056-db3087115d23" providerId="AD" clId="Web-{392A9830-6C78-4AC9-DC8D-D77121F225B0}" dt="2022-08-17T11:51:23.158" v="97" actId="20577"/>
          <ac:spMkLst>
            <pc:docMk/>
            <pc:sldMk cId="4186991917" sldId="300"/>
            <ac:spMk id="2" creationId="{8BA4BD46-1E74-49B3-8020-99427BE95990}"/>
          </ac:spMkLst>
        </pc:spChg>
      </pc:sldChg>
      <pc:sldChg chg="add del ord replId">
        <pc:chgData name="Angie Rogers" userId="S::angierogers@ncfe.org.uk::02e44e89-bcce-48a9-8056-db3087115d23" providerId="AD" clId="Web-{392A9830-6C78-4AC9-DC8D-D77121F225B0}" dt="2022-08-17T11:42:54.863" v="84"/>
        <pc:sldMkLst>
          <pc:docMk/>
          <pc:sldMk cId="770879926" sldId="302"/>
        </pc:sldMkLst>
      </pc:sldChg>
      <pc:sldChg chg="addSp delSp modSp new">
        <pc:chgData name="Angie Rogers" userId="S::angierogers@ncfe.org.uk::02e44e89-bcce-48a9-8056-db3087115d23" providerId="AD" clId="Web-{392A9830-6C78-4AC9-DC8D-D77121F225B0}" dt="2022-08-17T13:01:34.955" v="431" actId="1076"/>
        <pc:sldMkLst>
          <pc:docMk/>
          <pc:sldMk cId="4143749053" sldId="302"/>
        </pc:sldMkLst>
        <pc:spChg chg="add mod">
          <ac:chgData name="Angie Rogers" userId="S::angierogers@ncfe.org.uk::02e44e89-bcce-48a9-8056-db3087115d23" providerId="AD" clId="Web-{392A9830-6C78-4AC9-DC8D-D77121F225B0}" dt="2022-08-17T13:01:31.908" v="430" actId="1076"/>
          <ac:spMkLst>
            <pc:docMk/>
            <pc:sldMk cId="4143749053" sldId="302"/>
            <ac:spMk id="2" creationId="{1DAD386B-ECF6-49F5-842F-25C2184498B4}"/>
          </ac:spMkLst>
        </pc:spChg>
        <pc:spChg chg="add del mod">
          <ac:chgData name="Angie Rogers" userId="S::angierogers@ncfe.org.uk::02e44e89-bcce-48a9-8056-db3087115d23" providerId="AD" clId="Web-{392A9830-6C78-4AC9-DC8D-D77121F225B0}" dt="2022-08-17T12:58:35.683" v="390"/>
          <ac:spMkLst>
            <pc:docMk/>
            <pc:sldMk cId="4143749053" sldId="302"/>
            <ac:spMk id="3" creationId="{1DAD386B-ECF6-49F5-842F-25C2184498B4}"/>
          </ac:spMkLst>
        </pc:spChg>
        <pc:spChg chg="add mod">
          <ac:chgData name="Angie Rogers" userId="S::angierogers@ncfe.org.uk::02e44e89-bcce-48a9-8056-db3087115d23" providerId="AD" clId="Web-{392A9830-6C78-4AC9-DC8D-D77121F225B0}" dt="2022-08-17T13:01:34.955" v="431" actId="1076"/>
          <ac:spMkLst>
            <pc:docMk/>
            <pc:sldMk cId="4143749053" sldId="302"/>
            <ac:spMk id="4" creationId="{B7C5DA78-01D0-0DC6-79E8-280CBD8AF353}"/>
          </ac:spMkLst>
        </pc:spChg>
        <pc:spChg chg="add mod">
          <ac:chgData name="Angie Rogers" userId="S::angierogers@ncfe.org.uk::02e44e89-bcce-48a9-8056-db3087115d23" providerId="AD" clId="Web-{392A9830-6C78-4AC9-DC8D-D77121F225B0}" dt="2022-08-17T13:01:26.299" v="429" actId="20577"/>
          <ac:spMkLst>
            <pc:docMk/>
            <pc:sldMk cId="4143749053" sldId="302"/>
            <ac:spMk id="6" creationId="{31921C5E-C64B-863A-9A02-1C60C4FDD53C}"/>
          </ac:spMkLst>
        </pc:spChg>
      </pc:sldChg>
    </pc:docChg>
  </pc:docChgLst>
  <pc:docChgLst>
    <pc:chgData clId="Web-{6070E9B3-2612-C85B-80DF-AB8D7D468D15}"/>
    <pc:docChg chg="modSld">
      <pc:chgData name="" userId="" providerId="" clId="Web-{6070E9B3-2612-C85B-80DF-AB8D7D468D15}" dt="2022-08-04T11:38:04.048" v="3" actId="20577"/>
      <pc:docMkLst>
        <pc:docMk/>
      </pc:docMkLst>
      <pc:sldChg chg="modSp">
        <pc:chgData name="" userId="" providerId="" clId="Web-{6070E9B3-2612-C85B-80DF-AB8D7D468D15}" dt="2022-08-04T11:38:04.048" v="3" actId="20577"/>
        <pc:sldMkLst>
          <pc:docMk/>
          <pc:sldMk cId="3015144728" sldId="256"/>
        </pc:sldMkLst>
        <pc:spChg chg="mod">
          <ac:chgData name="" userId="" providerId="" clId="Web-{6070E9B3-2612-C85B-80DF-AB8D7D468D15}" dt="2022-08-04T11:38:04.048" v="3" actId="20577"/>
          <ac:spMkLst>
            <pc:docMk/>
            <pc:sldMk cId="3015144728" sldId="256"/>
            <ac:spMk id="4" creationId="{5165BC95-29B2-439F-8B7C-5863CEED1CCD}"/>
          </ac:spMkLst>
        </pc:spChg>
      </pc:sldChg>
    </pc:docChg>
  </pc:docChgLst>
  <pc:docChgLst>
    <pc:chgData name="Laura Sleeman" userId="02fb0ba4-373b-41b1-9639-1757c10d6bd5" providerId="ADAL" clId="{064D4072-1659-4DDF-A5E9-80EA58F3377F}"/>
    <pc:docChg chg="custSel addSld modSld modMainMaster">
      <pc:chgData name="Laura Sleeman" userId="02fb0ba4-373b-41b1-9639-1757c10d6bd5" providerId="ADAL" clId="{064D4072-1659-4DDF-A5E9-80EA58F3377F}" dt="2022-08-23T15:23:41.077" v="80"/>
      <pc:docMkLst>
        <pc:docMk/>
      </pc:docMkLst>
      <pc:sldChg chg="modSp mod">
        <pc:chgData name="Laura Sleeman" userId="02fb0ba4-373b-41b1-9639-1757c10d6bd5" providerId="ADAL" clId="{064D4072-1659-4DDF-A5E9-80EA58F3377F}" dt="2022-08-23T09:22:23.304" v="5" actId="20577"/>
        <pc:sldMkLst>
          <pc:docMk/>
          <pc:sldMk cId="3015144728" sldId="256"/>
        </pc:sldMkLst>
        <pc:spChg chg="mod">
          <ac:chgData name="Laura Sleeman" userId="02fb0ba4-373b-41b1-9639-1757c10d6bd5" providerId="ADAL" clId="{064D4072-1659-4DDF-A5E9-80EA58F3377F}" dt="2022-08-23T09:22:23.304" v="5" actId="20577"/>
          <ac:spMkLst>
            <pc:docMk/>
            <pc:sldMk cId="3015144728" sldId="256"/>
            <ac:spMk id="4" creationId="{5165BC95-29B2-439F-8B7C-5863CEED1CCD}"/>
          </ac:spMkLst>
        </pc:spChg>
      </pc:sldChg>
      <pc:sldChg chg="modSp mod">
        <pc:chgData name="Laura Sleeman" userId="02fb0ba4-373b-41b1-9639-1757c10d6bd5" providerId="ADAL" clId="{064D4072-1659-4DDF-A5E9-80EA58F3377F}" dt="2022-08-23T15:19:22.154" v="60" actId="20577"/>
        <pc:sldMkLst>
          <pc:docMk/>
          <pc:sldMk cId="1660142497" sldId="276"/>
        </pc:sldMkLst>
        <pc:spChg chg="mod">
          <ac:chgData name="Laura Sleeman" userId="02fb0ba4-373b-41b1-9639-1757c10d6bd5" providerId="ADAL" clId="{064D4072-1659-4DDF-A5E9-80EA58F3377F}" dt="2022-08-23T15:19:22.154" v="60" actId="20577"/>
          <ac:spMkLst>
            <pc:docMk/>
            <pc:sldMk cId="1660142497" sldId="276"/>
            <ac:spMk id="10" creationId="{436F387C-57B8-45F5-B773-C38CD909376F}"/>
          </ac:spMkLst>
        </pc:spChg>
        <pc:spChg chg="mod">
          <ac:chgData name="Laura Sleeman" userId="02fb0ba4-373b-41b1-9639-1757c10d6bd5" providerId="ADAL" clId="{064D4072-1659-4DDF-A5E9-80EA58F3377F}" dt="2022-08-23T15:18:58.513" v="57" actId="1076"/>
          <ac:spMkLst>
            <pc:docMk/>
            <pc:sldMk cId="1660142497" sldId="276"/>
            <ac:spMk id="11" creationId="{077387FA-A62C-499E-B82E-26CC631F013A}"/>
          </ac:spMkLst>
        </pc:spChg>
      </pc:sldChg>
      <pc:sldChg chg="modSp mod">
        <pc:chgData name="Laura Sleeman" userId="02fb0ba4-373b-41b1-9639-1757c10d6bd5" providerId="ADAL" clId="{064D4072-1659-4DDF-A5E9-80EA58F3377F}" dt="2022-08-23T15:23:41.077" v="80"/>
        <pc:sldMkLst>
          <pc:docMk/>
          <pc:sldMk cId="3463497876" sldId="278"/>
        </pc:sldMkLst>
        <pc:spChg chg="mod">
          <ac:chgData name="Laura Sleeman" userId="02fb0ba4-373b-41b1-9639-1757c10d6bd5" providerId="ADAL" clId="{064D4072-1659-4DDF-A5E9-80EA58F3377F}" dt="2022-08-23T15:23:41.077" v="80"/>
          <ac:spMkLst>
            <pc:docMk/>
            <pc:sldMk cId="3463497876" sldId="278"/>
            <ac:spMk id="2" creationId="{8BA4BD46-1E74-49B3-8020-99427BE95990}"/>
          </ac:spMkLst>
        </pc:spChg>
      </pc:sldChg>
      <pc:sldChg chg="delSp modSp mod">
        <pc:chgData name="Laura Sleeman" userId="02fb0ba4-373b-41b1-9639-1757c10d6bd5" providerId="ADAL" clId="{064D4072-1659-4DDF-A5E9-80EA58F3377F}" dt="2022-08-23T10:58:55.240" v="39" actId="20577"/>
        <pc:sldMkLst>
          <pc:docMk/>
          <pc:sldMk cId="1108600876" sldId="281"/>
        </pc:sldMkLst>
        <pc:spChg chg="mod">
          <ac:chgData name="Laura Sleeman" userId="02fb0ba4-373b-41b1-9639-1757c10d6bd5" providerId="ADAL" clId="{064D4072-1659-4DDF-A5E9-80EA58F3377F}" dt="2022-08-23T10:58:55.240" v="39" actId="20577"/>
          <ac:spMkLst>
            <pc:docMk/>
            <pc:sldMk cId="1108600876" sldId="281"/>
            <ac:spMk id="7" creationId="{16E25BC8-4797-413D-A7E3-BDF226A40F4F}"/>
          </ac:spMkLst>
        </pc:spChg>
        <pc:picChg chg="mod">
          <ac:chgData name="Laura Sleeman" userId="02fb0ba4-373b-41b1-9639-1757c10d6bd5" providerId="ADAL" clId="{064D4072-1659-4DDF-A5E9-80EA58F3377F}" dt="2022-08-23T10:58:47.533" v="35" actId="1076"/>
          <ac:picMkLst>
            <pc:docMk/>
            <pc:sldMk cId="1108600876" sldId="281"/>
            <ac:picMk id="8" creationId="{F83C56ED-364E-4D96-AE89-D7CD1A0119BE}"/>
          </ac:picMkLst>
        </pc:picChg>
        <pc:picChg chg="mod">
          <ac:chgData name="Laura Sleeman" userId="02fb0ba4-373b-41b1-9639-1757c10d6bd5" providerId="ADAL" clId="{064D4072-1659-4DDF-A5E9-80EA58F3377F}" dt="2022-08-23T10:58:49.293" v="36" actId="1076"/>
          <ac:picMkLst>
            <pc:docMk/>
            <pc:sldMk cId="1108600876" sldId="281"/>
            <ac:picMk id="9" creationId="{53D47D80-078D-4E1D-AB93-7422561FEC42}"/>
          </ac:picMkLst>
        </pc:picChg>
        <pc:picChg chg="del">
          <ac:chgData name="Laura Sleeman" userId="02fb0ba4-373b-41b1-9639-1757c10d6bd5" providerId="ADAL" clId="{064D4072-1659-4DDF-A5E9-80EA58F3377F}" dt="2022-08-23T10:58:43.639" v="33" actId="478"/>
          <ac:picMkLst>
            <pc:docMk/>
            <pc:sldMk cId="1108600876" sldId="281"/>
            <ac:picMk id="10" creationId="{8CDC63E8-5315-42E4-AC80-A3D86AD0A47D}"/>
          </ac:picMkLst>
        </pc:picChg>
        <pc:picChg chg="mod">
          <ac:chgData name="Laura Sleeman" userId="02fb0ba4-373b-41b1-9639-1757c10d6bd5" providerId="ADAL" clId="{064D4072-1659-4DDF-A5E9-80EA58F3377F}" dt="2022-08-23T10:58:52.437" v="37" actId="1076"/>
          <ac:picMkLst>
            <pc:docMk/>
            <pc:sldMk cId="1108600876" sldId="281"/>
            <ac:picMk id="11" creationId="{CD843033-445C-44AE-B591-32F816588AF5}"/>
          </ac:picMkLst>
        </pc:picChg>
      </pc:sldChg>
      <pc:sldChg chg="modSp mod">
        <pc:chgData name="Laura Sleeman" userId="02fb0ba4-373b-41b1-9639-1757c10d6bd5" providerId="ADAL" clId="{064D4072-1659-4DDF-A5E9-80EA58F3377F}" dt="2022-08-23T15:23:30.210" v="77" actId="1076"/>
        <pc:sldMkLst>
          <pc:docMk/>
          <pc:sldMk cId="3932776080" sldId="286"/>
        </pc:sldMkLst>
        <pc:spChg chg="mod">
          <ac:chgData name="Laura Sleeman" userId="02fb0ba4-373b-41b1-9639-1757c10d6bd5" providerId="ADAL" clId="{064D4072-1659-4DDF-A5E9-80EA58F3377F}" dt="2022-08-23T15:23:30.210" v="77" actId="1076"/>
          <ac:spMkLst>
            <pc:docMk/>
            <pc:sldMk cId="3932776080" sldId="286"/>
            <ac:spMk id="2" creationId="{8BA4BD46-1E74-49B3-8020-99427BE95990}"/>
          </ac:spMkLst>
        </pc:spChg>
      </pc:sldChg>
      <pc:sldChg chg="modSp mod">
        <pc:chgData name="Laura Sleeman" userId="02fb0ba4-373b-41b1-9639-1757c10d6bd5" providerId="ADAL" clId="{064D4072-1659-4DDF-A5E9-80EA58F3377F}" dt="2022-08-23T15:20:04.762" v="64" actId="1076"/>
        <pc:sldMkLst>
          <pc:docMk/>
          <pc:sldMk cId="758874031" sldId="288"/>
        </pc:sldMkLst>
        <pc:spChg chg="mod">
          <ac:chgData name="Laura Sleeman" userId="02fb0ba4-373b-41b1-9639-1757c10d6bd5" providerId="ADAL" clId="{064D4072-1659-4DDF-A5E9-80EA58F3377F}" dt="2022-08-23T15:20:04.762" v="64" actId="1076"/>
          <ac:spMkLst>
            <pc:docMk/>
            <pc:sldMk cId="758874031" sldId="288"/>
            <ac:spMk id="3" creationId="{19AFA26A-E7DA-4330-A726-3894B77A7BC1}"/>
          </ac:spMkLst>
        </pc:spChg>
      </pc:sldChg>
      <pc:sldChg chg="modSp mod">
        <pc:chgData name="Laura Sleeman" userId="02fb0ba4-373b-41b1-9639-1757c10d6bd5" providerId="ADAL" clId="{064D4072-1659-4DDF-A5E9-80EA58F3377F}" dt="2022-08-23T15:20:30.042" v="68" actId="1076"/>
        <pc:sldMkLst>
          <pc:docMk/>
          <pc:sldMk cId="2489574271" sldId="290"/>
        </pc:sldMkLst>
        <pc:spChg chg="mod">
          <ac:chgData name="Laura Sleeman" userId="02fb0ba4-373b-41b1-9639-1757c10d6bd5" providerId="ADAL" clId="{064D4072-1659-4DDF-A5E9-80EA58F3377F}" dt="2022-08-23T15:20:30.042" v="68" actId="1076"/>
          <ac:spMkLst>
            <pc:docMk/>
            <pc:sldMk cId="2489574271" sldId="290"/>
            <ac:spMk id="10" creationId="{436F387C-57B8-45F5-B773-C38CD909376F}"/>
          </ac:spMkLst>
        </pc:spChg>
      </pc:sldChg>
      <pc:sldChg chg="modSp mod">
        <pc:chgData name="Laura Sleeman" userId="02fb0ba4-373b-41b1-9639-1757c10d6bd5" providerId="ADAL" clId="{064D4072-1659-4DDF-A5E9-80EA58F3377F}" dt="2022-08-23T15:20:47.558" v="72" actId="14100"/>
        <pc:sldMkLst>
          <pc:docMk/>
          <pc:sldMk cId="4205145088" sldId="291"/>
        </pc:sldMkLst>
        <pc:spChg chg="mod">
          <ac:chgData name="Laura Sleeman" userId="02fb0ba4-373b-41b1-9639-1757c10d6bd5" providerId="ADAL" clId="{064D4072-1659-4DDF-A5E9-80EA58F3377F}" dt="2022-08-23T15:20:47.558" v="72" actId="14100"/>
          <ac:spMkLst>
            <pc:docMk/>
            <pc:sldMk cId="4205145088" sldId="291"/>
            <ac:spMk id="10" creationId="{436F387C-57B8-45F5-B773-C38CD909376F}"/>
          </ac:spMkLst>
        </pc:spChg>
      </pc:sldChg>
      <pc:sldChg chg="modSp">
        <pc:chgData name="Laura Sleeman" userId="02fb0ba4-373b-41b1-9639-1757c10d6bd5" providerId="ADAL" clId="{064D4072-1659-4DDF-A5E9-80EA58F3377F}" dt="2022-08-23T15:18:50.514" v="56"/>
        <pc:sldMkLst>
          <pc:docMk/>
          <pc:sldMk cId="3914978894" sldId="292"/>
        </pc:sldMkLst>
        <pc:spChg chg="mod">
          <ac:chgData name="Laura Sleeman" userId="02fb0ba4-373b-41b1-9639-1757c10d6bd5" providerId="ADAL" clId="{064D4072-1659-4DDF-A5E9-80EA58F3377F}" dt="2022-08-23T15:18:50.514" v="56"/>
          <ac:spMkLst>
            <pc:docMk/>
            <pc:sldMk cId="3914978894" sldId="292"/>
            <ac:spMk id="10" creationId="{436F387C-57B8-45F5-B773-C38CD909376F}"/>
          </ac:spMkLst>
        </pc:spChg>
      </pc:sldChg>
      <pc:sldChg chg="modSp mod">
        <pc:chgData name="Laura Sleeman" userId="02fb0ba4-373b-41b1-9639-1757c10d6bd5" providerId="ADAL" clId="{064D4072-1659-4DDF-A5E9-80EA58F3377F}" dt="2022-08-23T15:20:13.986" v="66"/>
        <pc:sldMkLst>
          <pc:docMk/>
          <pc:sldMk cId="1080120308" sldId="297"/>
        </pc:sldMkLst>
        <pc:spChg chg="mod">
          <ac:chgData name="Laura Sleeman" userId="02fb0ba4-373b-41b1-9639-1757c10d6bd5" providerId="ADAL" clId="{064D4072-1659-4DDF-A5E9-80EA58F3377F}" dt="2022-08-23T15:20:13.986" v="66"/>
          <ac:spMkLst>
            <pc:docMk/>
            <pc:sldMk cId="1080120308" sldId="297"/>
            <ac:spMk id="2" creationId="{8BA4BD46-1E74-49B3-8020-99427BE95990}"/>
          </ac:spMkLst>
        </pc:spChg>
      </pc:sldChg>
      <pc:sldChg chg="modSp mod">
        <pc:chgData name="Laura Sleeman" userId="02fb0ba4-373b-41b1-9639-1757c10d6bd5" providerId="ADAL" clId="{064D4072-1659-4DDF-A5E9-80EA58F3377F}" dt="2022-08-23T15:21:02.706" v="76" actId="20577"/>
        <pc:sldMkLst>
          <pc:docMk/>
          <pc:sldMk cId="4186991917" sldId="300"/>
        </pc:sldMkLst>
        <pc:spChg chg="mod">
          <ac:chgData name="Laura Sleeman" userId="02fb0ba4-373b-41b1-9639-1757c10d6bd5" providerId="ADAL" clId="{064D4072-1659-4DDF-A5E9-80EA58F3377F}" dt="2022-08-23T15:21:02.706" v="76" actId="20577"/>
          <ac:spMkLst>
            <pc:docMk/>
            <pc:sldMk cId="4186991917" sldId="300"/>
            <ac:spMk id="2" creationId="{8BA4BD46-1E74-49B3-8020-99427BE95990}"/>
          </ac:spMkLst>
        </pc:spChg>
      </pc:sldChg>
      <pc:sldChg chg="modSp">
        <pc:chgData name="Laura Sleeman" userId="02fb0ba4-373b-41b1-9639-1757c10d6bd5" providerId="ADAL" clId="{064D4072-1659-4DDF-A5E9-80EA58F3377F}" dt="2022-08-23T15:20:36.341" v="69"/>
        <pc:sldMkLst>
          <pc:docMk/>
          <pc:sldMk cId="4143749053" sldId="302"/>
        </pc:sldMkLst>
        <pc:spChg chg="mod">
          <ac:chgData name="Laura Sleeman" userId="02fb0ba4-373b-41b1-9639-1757c10d6bd5" providerId="ADAL" clId="{064D4072-1659-4DDF-A5E9-80EA58F3377F}" dt="2022-08-23T15:20:36.341" v="69"/>
          <ac:spMkLst>
            <pc:docMk/>
            <pc:sldMk cId="4143749053" sldId="302"/>
            <ac:spMk id="6" creationId="{31921C5E-C64B-863A-9A02-1C60C4FDD53C}"/>
          </ac:spMkLst>
        </pc:spChg>
      </pc:sldChg>
      <pc:sldChg chg="delSp modSp add mod">
        <pc:chgData name="Laura Sleeman" userId="02fb0ba4-373b-41b1-9639-1757c10d6bd5" providerId="ADAL" clId="{064D4072-1659-4DDF-A5E9-80EA58F3377F}" dt="2022-08-23T10:59:03.287" v="44" actId="478"/>
        <pc:sldMkLst>
          <pc:docMk/>
          <pc:sldMk cId="3666693117" sldId="303"/>
        </pc:sldMkLst>
        <pc:spChg chg="mod">
          <ac:chgData name="Laura Sleeman" userId="02fb0ba4-373b-41b1-9639-1757c10d6bd5" providerId="ADAL" clId="{064D4072-1659-4DDF-A5E9-80EA58F3377F}" dt="2022-08-23T10:58:59.833" v="40" actId="20577"/>
          <ac:spMkLst>
            <pc:docMk/>
            <pc:sldMk cId="3666693117" sldId="303"/>
            <ac:spMk id="7" creationId="{16E25BC8-4797-413D-A7E3-BDF226A40F4F}"/>
          </ac:spMkLst>
        </pc:spChg>
        <pc:picChg chg="del">
          <ac:chgData name="Laura Sleeman" userId="02fb0ba4-373b-41b1-9639-1757c10d6bd5" providerId="ADAL" clId="{064D4072-1659-4DDF-A5E9-80EA58F3377F}" dt="2022-08-23T10:59:01.111" v="41" actId="478"/>
          <ac:picMkLst>
            <pc:docMk/>
            <pc:sldMk cId="3666693117" sldId="303"/>
            <ac:picMk id="8" creationId="{F83C56ED-364E-4D96-AE89-D7CD1A0119BE}"/>
          </ac:picMkLst>
        </pc:picChg>
        <pc:picChg chg="del">
          <ac:chgData name="Laura Sleeman" userId="02fb0ba4-373b-41b1-9639-1757c10d6bd5" providerId="ADAL" clId="{064D4072-1659-4DDF-A5E9-80EA58F3377F}" dt="2022-08-23T10:59:02.472" v="43" actId="478"/>
          <ac:picMkLst>
            <pc:docMk/>
            <pc:sldMk cId="3666693117" sldId="303"/>
            <ac:picMk id="9" creationId="{53D47D80-078D-4E1D-AB93-7422561FEC42}"/>
          </ac:picMkLst>
        </pc:picChg>
        <pc:picChg chg="del">
          <ac:chgData name="Laura Sleeman" userId="02fb0ba4-373b-41b1-9639-1757c10d6bd5" providerId="ADAL" clId="{064D4072-1659-4DDF-A5E9-80EA58F3377F}" dt="2022-08-23T10:59:01.847" v="42" actId="478"/>
          <ac:picMkLst>
            <pc:docMk/>
            <pc:sldMk cId="3666693117" sldId="303"/>
            <ac:picMk id="10" creationId="{8CDC63E8-5315-42E4-AC80-A3D86AD0A47D}"/>
          </ac:picMkLst>
        </pc:picChg>
        <pc:picChg chg="del">
          <ac:chgData name="Laura Sleeman" userId="02fb0ba4-373b-41b1-9639-1757c10d6bd5" providerId="ADAL" clId="{064D4072-1659-4DDF-A5E9-80EA58F3377F}" dt="2022-08-23T10:59:03.287" v="44" actId="478"/>
          <ac:picMkLst>
            <pc:docMk/>
            <pc:sldMk cId="3666693117" sldId="303"/>
            <ac:picMk id="11" creationId="{CD843033-445C-44AE-B591-32F816588AF5}"/>
          </ac:picMkLst>
        </pc:picChg>
      </pc:sldChg>
      <pc:sldMasterChg chg="modSldLayout">
        <pc:chgData name="Laura Sleeman" userId="02fb0ba4-373b-41b1-9639-1757c10d6bd5" providerId="ADAL" clId="{064D4072-1659-4DDF-A5E9-80EA58F3377F}" dt="2022-08-23T15:17:55.340" v="55"/>
        <pc:sldMasterMkLst>
          <pc:docMk/>
          <pc:sldMasterMk cId="1188785011" sldId="2147483648"/>
        </pc:sldMasterMkLst>
        <pc:sldLayoutChg chg="modSp">
          <pc:chgData name="Laura Sleeman" userId="02fb0ba4-373b-41b1-9639-1757c10d6bd5" providerId="ADAL" clId="{064D4072-1659-4DDF-A5E9-80EA58F3377F}" dt="2022-08-23T15:16:40.691" v="45"/>
          <pc:sldLayoutMkLst>
            <pc:docMk/>
            <pc:sldMasterMk cId="1188785011" sldId="2147483648"/>
            <pc:sldLayoutMk cId="2415766915" sldId="2147483661"/>
          </pc:sldLayoutMkLst>
          <pc:spChg chg="mod">
            <ac:chgData name="Laura Sleeman" userId="02fb0ba4-373b-41b1-9639-1757c10d6bd5" providerId="ADAL" clId="{064D4072-1659-4DDF-A5E9-80EA58F3377F}" dt="2022-08-23T15:16:40.691" v="45"/>
            <ac:spMkLst>
              <pc:docMk/>
              <pc:sldMasterMk cId="1188785011" sldId="2147483648"/>
              <pc:sldLayoutMk cId="2415766915" sldId="2147483661"/>
              <ac:spMk id="4" creationId="{FDF5DB2E-949D-475C-891A-717AA21CEB65}"/>
            </ac:spMkLst>
          </pc:spChg>
        </pc:sldLayoutChg>
        <pc:sldLayoutChg chg="delSp modSp mod">
          <pc:chgData name="Laura Sleeman" userId="02fb0ba4-373b-41b1-9639-1757c10d6bd5" providerId="ADAL" clId="{064D4072-1659-4DDF-A5E9-80EA58F3377F}" dt="2022-08-23T15:16:56.696" v="47" actId="478"/>
          <pc:sldLayoutMkLst>
            <pc:docMk/>
            <pc:sldMasterMk cId="1188785011" sldId="2147483648"/>
            <pc:sldLayoutMk cId="2650791497" sldId="2147483662"/>
          </pc:sldLayoutMkLst>
          <pc:spChg chg="mod">
            <ac:chgData name="Laura Sleeman" userId="02fb0ba4-373b-41b1-9639-1757c10d6bd5" providerId="ADAL" clId="{064D4072-1659-4DDF-A5E9-80EA58F3377F}" dt="2022-08-23T15:16:54.259" v="46"/>
            <ac:spMkLst>
              <pc:docMk/>
              <pc:sldMasterMk cId="1188785011" sldId="2147483648"/>
              <pc:sldLayoutMk cId="2650791497" sldId="2147483662"/>
              <ac:spMk id="6" creationId="{9876FD80-9D02-4BC1-97E3-0C128405EFCE}"/>
            </ac:spMkLst>
          </pc:spChg>
          <pc:picChg chg="del">
            <ac:chgData name="Laura Sleeman" userId="02fb0ba4-373b-41b1-9639-1757c10d6bd5" providerId="ADAL" clId="{064D4072-1659-4DDF-A5E9-80EA58F3377F}" dt="2022-08-23T15:16:56.696" v="47" actId="478"/>
            <ac:picMkLst>
              <pc:docMk/>
              <pc:sldMasterMk cId="1188785011" sldId="2147483648"/>
              <pc:sldLayoutMk cId="2650791497" sldId="2147483662"/>
              <ac:picMk id="3" creationId="{EDA7DDE2-5C2A-4460-AFAD-E5C453F41F75}"/>
            </ac:picMkLst>
          </pc:picChg>
        </pc:sldLayoutChg>
        <pc:sldLayoutChg chg="modSp">
          <pc:chgData name="Laura Sleeman" userId="02fb0ba4-373b-41b1-9639-1757c10d6bd5" providerId="ADAL" clId="{064D4072-1659-4DDF-A5E9-80EA58F3377F}" dt="2022-08-23T15:17:10.136" v="48"/>
          <pc:sldLayoutMkLst>
            <pc:docMk/>
            <pc:sldMasterMk cId="1188785011" sldId="2147483648"/>
            <pc:sldLayoutMk cId="533634718" sldId="2147483663"/>
          </pc:sldLayoutMkLst>
          <pc:spChg chg="mod">
            <ac:chgData name="Laura Sleeman" userId="02fb0ba4-373b-41b1-9639-1757c10d6bd5" providerId="ADAL" clId="{064D4072-1659-4DDF-A5E9-80EA58F3377F}" dt="2022-08-23T15:17:10.136" v="48"/>
            <ac:spMkLst>
              <pc:docMk/>
              <pc:sldMasterMk cId="1188785011" sldId="2147483648"/>
              <pc:sldLayoutMk cId="533634718" sldId="2147483663"/>
              <ac:spMk id="8" creationId="{34B5FB98-27B5-4DEB-A539-98462EE653EC}"/>
            </ac:spMkLst>
          </pc:spChg>
        </pc:sldLayoutChg>
        <pc:sldLayoutChg chg="modSp">
          <pc:chgData name="Laura Sleeman" userId="02fb0ba4-373b-41b1-9639-1757c10d6bd5" providerId="ADAL" clId="{064D4072-1659-4DDF-A5E9-80EA58F3377F}" dt="2022-08-23T15:17:16.717" v="49"/>
          <pc:sldLayoutMkLst>
            <pc:docMk/>
            <pc:sldMasterMk cId="1188785011" sldId="2147483648"/>
            <pc:sldLayoutMk cId="2001088971" sldId="2147483664"/>
          </pc:sldLayoutMkLst>
          <pc:spChg chg="mod">
            <ac:chgData name="Laura Sleeman" userId="02fb0ba4-373b-41b1-9639-1757c10d6bd5" providerId="ADAL" clId="{064D4072-1659-4DDF-A5E9-80EA58F3377F}" dt="2022-08-23T15:17:16.717" v="49"/>
            <ac:spMkLst>
              <pc:docMk/>
              <pc:sldMasterMk cId="1188785011" sldId="2147483648"/>
              <pc:sldLayoutMk cId="2001088971" sldId="2147483664"/>
              <ac:spMk id="13" creationId="{0BB11941-6FEB-456F-A5A1-A9E4628556EB}"/>
            </ac:spMkLst>
          </pc:spChg>
        </pc:sldLayoutChg>
        <pc:sldLayoutChg chg="modSp">
          <pc:chgData name="Laura Sleeman" userId="02fb0ba4-373b-41b1-9639-1757c10d6bd5" providerId="ADAL" clId="{064D4072-1659-4DDF-A5E9-80EA58F3377F}" dt="2022-08-23T15:17:31.964" v="51"/>
          <pc:sldLayoutMkLst>
            <pc:docMk/>
            <pc:sldMasterMk cId="1188785011" sldId="2147483648"/>
            <pc:sldLayoutMk cId="3561528346" sldId="2147483667"/>
          </pc:sldLayoutMkLst>
          <pc:spChg chg="mod">
            <ac:chgData name="Laura Sleeman" userId="02fb0ba4-373b-41b1-9639-1757c10d6bd5" providerId="ADAL" clId="{064D4072-1659-4DDF-A5E9-80EA58F3377F}" dt="2022-08-23T15:17:31.964" v="51"/>
            <ac:spMkLst>
              <pc:docMk/>
              <pc:sldMasterMk cId="1188785011" sldId="2147483648"/>
              <pc:sldLayoutMk cId="3561528346" sldId="2147483667"/>
              <ac:spMk id="4" creationId="{F2F3442D-4961-43B6-AE8C-4AD1B542760F}"/>
            </ac:spMkLst>
          </pc:spChg>
        </pc:sldLayoutChg>
        <pc:sldLayoutChg chg="modSp mod">
          <pc:chgData name="Laura Sleeman" userId="02fb0ba4-373b-41b1-9639-1757c10d6bd5" providerId="ADAL" clId="{064D4072-1659-4DDF-A5E9-80EA58F3377F}" dt="2022-08-23T15:17:42.345" v="53" actId="20577"/>
          <pc:sldLayoutMkLst>
            <pc:docMk/>
            <pc:sldMasterMk cId="1188785011" sldId="2147483648"/>
            <pc:sldLayoutMk cId="1751978253" sldId="2147483668"/>
          </pc:sldLayoutMkLst>
          <pc:spChg chg="mod">
            <ac:chgData name="Laura Sleeman" userId="02fb0ba4-373b-41b1-9639-1757c10d6bd5" providerId="ADAL" clId="{064D4072-1659-4DDF-A5E9-80EA58F3377F}" dt="2022-08-23T15:17:42.345" v="53" actId="20577"/>
            <ac:spMkLst>
              <pc:docMk/>
              <pc:sldMasterMk cId="1188785011" sldId="2147483648"/>
              <pc:sldLayoutMk cId="1751978253" sldId="2147483668"/>
              <ac:spMk id="4" creationId="{9244FEEE-4690-4480-BA7D-C24B96349855}"/>
            </ac:spMkLst>
          </pc:spChg>
        </pc:sldLayoutChg>
        <pc:sldLayoutChg chg="modSp">
          <pc:chgData name="Laura Sleeman" userId="02fb0ba4-373b-41b1-9639-1757c10d6bd5" providerId="ADAL" clId="{064D4072-1659-4DDF-A5E9-80EA58F3377F}" dt="2022-08-23T15:17:48.352" v="54"/>
          <pc:sldLayoutMkLst>
            <pc:docMk/>
            <pc:sldMasterMk cId="1188785011" sldId="2147483648"/>
            <pc:sldLayoutMk cId="4204247575" sldId="2147483669"/>
          </pc:sldLayoutMkLst>
          <pc:spChg chg="mod">
            <ac:chgData name="Laura Sleeman" userId="02fb0ba4-373b-41b1-9639-1757c10d6bd5" providerId="ADAL" clId="{064D4072-1659-4DDF-A5E9-80EA58F3377F}" dt="2022-08-23T15:17:48.352" v="54"/>
            <ac:spMkLst>
              <pc:docMk/>
              <pc:sldMasterMk cId="1188785011" sldId="2147483648"/>
              <pc:sldLayoutMk cId="4204247575" sldId="2147483669"/>
              <ac:spMk id="8" creationId="{E8B7D475-02A9-49F3-82C6-88E4BE086096}"/>
            </ac:spMkLst>
          </pc:spChg>
        </pc:sldLayoutChg>
        <pc:sldLayoutChg chg="modSp">
          <pc:chgData name="Laura Sleeman" userId="02fb0ba4-373b-41b1-9639-1757c10d6bd5" providerId="ADAL" clId="{064D4072-1659-4DDF-A5E9-80EA58F3377F}" dt="2022-08-23T15:17:55.340" v="55"/>
          <pc:sldLayoutMkLst>
            <pc:docMk/>
            <pc:sldMasterMk cId="1188785011" sldId="2147483648"/>
            <pc:sldLayoutMk cId="2962957818" sldId="2147483670"/>
          </pc:sldLayoutMkLst>
          <pc:spChg chg="mod">
            <ac:chgData name="Laura Sleeman" userId="02fb0ba4-373b-41b1-9639-1757c10d6bd5" providerId="ADAL" clId="{064D4072-1659-4DDF-A5E9-80EA58F3377F}" dt="2022-08-23T15:17:55.340" v="55"/>
            <ac:spMkLst>
              <pc:docMk/>
              <pc:sldMasterMk cId="1188785011" sldId="2147483648"/>
              <pc:sldLayoutMk cId="2962957818" sldId="2147483670"/>
              <ac:spMk id="8" creationId="{372A3465-1745-4DB9-A9BA-BFE228C203D2}"/>
            </ac:spMkLst>
          </pc:spChg>
        </pc:sldLayoutChg>
        <pc:sldLayoutChg chg="modSp">
          <pc:chgData name="Laura Sleeman" userId="02fb0ba4-373b-41b1-9639-1757c10d6bd5" providerId="ADAL" clId="{064D4072-1659-4DDF-A5E9-80EA58F3377F}" dt="2022-08-23T15:17:24.037" v="50"/>
          <pc:sldLayoutMkLst>
            <pc:docMk/>
            <pc:sldMasterMk cId="1188785011" sldId="2147483648"/>
            <pc:sldLayoutMk cId="2818874633" sldId="2147483686"/>
          </pc:sldLayoutMkLst>
          <pc:spChg chg="mod">
            <ac:chgData name="Laura Sleeman" userId="02fb0ba4-373b-41b1-9639-1757c10d6bd5" providerId="ADAL" clId="{064D4072-1659-4DDF-A5E9-80EA58F3377F}" dt="2022-08-23T15:17:24.037" v="50"/>
            <ac:spMkLst>
              <pc:docMk/>
              <pc:sldMasterMk cId="1188785011" sldId="2147483648"/>
              <pc:sldLayoutMk cId="2818874633" sldId="2147483686"/>
              <ac:spMk id="6" creationId="{5074F576-C431-446D-B231-7308E9FA7C77}"/>
            </ac:spMkLst>
          </pc:spChg>
        </pc:sldLayoutChg>
      </pc:sldMasterChg>
    </pc:docChg>
  </pc:docChgLst>
  <pc:docChgLst>
    <pc:chgData name="Janet Scott" userId="S::janetscott@ncfe.org.uk::bae928aa-1e3d-4091-86f1-71a09badd888" providerId="AD" clId="Web-{7A4D76D8-EEA1-404F-8ECA-D3BB7C8EFB9B}"/>
    <pc:docChg chg="modSld">
      <pc:chgData name="Janet Scott" userId="S::janetscott@ncfe.org.uk::bae928aa-1e3d-4091-86f1-71a09badd888" providerId="AD" clId="Web-{7A4D76D8-EEA1-404F-8ECA-D3BB7C8EFB9B}" dt="2022-08-22T09:58:48.969" v="2" actId="1076"/>
      <pc:docMkLst>
        <pc:docMk/>
      </pc:docMkLst>
      <pc:sldChg chg="modSp">
        <pc:chgData name="Janet Scott" userId="S::janetscott@ncfe.org.uk::bae928aa-1e3d-4091-86f1-71a09badd888" providerId="AD" clId="Web-{7A4D76D8-EEA1-404F-8ECA-D3BB7C8EFB9B}" dt="2022-08-22T09:58:48.969" v="2" actId="1076"/>
        <pc:sldMkLst>
          <pc:docMk/>
          <pc:sldMk cId="3015144728" sldId="256"/>
        </pc:sldMkLst>
        <pc:spChg chg="mod">
          <ac:chgData name="Janet Scott" userId="S::janetscott@ncfe.org.uk::bae928aa-1e3d-4091-86f1-71a09badd888" providerId="AD" clId="Web-{7A4D76D8-EEA1-404F-8ECA-D3BB7C8EFB9B}" dt="2022-08-22T09:58:48.969" v="2" actId="1076"/>
          <ac:spMkLst>
            <pc:docMk/>
            <pc:sldMk cId="3015144728" sldId="256"/>
            <ac:spMk id="4" creationId="{5165BC95-29B2-439F-8B7C-5863CEED1CCD}"/>
          </ac:spMkLst>
        </pc:spChg>
      </pc:sldChg>
    </pc:docChg>
  </pc:docChgLst>
  <pc:docChgLst>
    <pc:chgData name="Janet Scott" userId="S::janetscott@ncfe.org.uk::bae928aa-1e3d-4091-86f1-71a09badd888" providerId="AD" clId="Web-{EB031AC3-B16F-1A6B-B485-2ED416EF43FE}"/>
    <pc:docChg chg="modSld">
      <pc:chgData name="Janet Scott" userId="S::janetscott@ncfe.org.uk::bae928aa-1e3d-4091-86f1-71a09badd888" providerId="AD" clId="Web-{EB031AC3-B16F-1A6B-B485-2ED416EF43FE}" dt="2022-08-22T09:55:06.090" v="5" actId="20577"/>
      <pc:docMkLst>
        <pc:docMk/>
      </pc:docMkLst>
      <pc:sldChg chg="modSp">
        <pc:chgData name="Janet Scott" userId="S::janetscott@ncfe.org.uk::bae928aa-1e3d-4091-86f1-71a09badd888" providerId="AD" clId="Web-{EB031AC3-B16F-1A6B-B485-2ED416EF43FE}" dt="2022-08-22T09:55:06.090" v="5" actId="20577"/>
        <pc:sldMkLst>
          <pc:docMk/>
          <pc:sldMk cId="3015144728" sldId="256"/>
        </pc:sldMkLst>
        <pc:spChg chg="mod">
          <ac:chgData name="Janet Scott" userId="S::janetscott@ncfe.org.uk::bae928aa-1e3d-4091-86f1-71a09badd888" providerId="AD" clId="Web-{EB031AC3-B16F-1A6B-B485-2ED416EF43FE}" dt="2022-08-22T09:55:06.090" v="5" actId="20577"/>
          <ac:spMkLst>
            <pc:docMk/>
            <pc:sldMk cId="3015144728" sldId="256"/>
            <ac:spMk id="4" creationId="{5165BC95-29B2-439F-8B7C-5863CEED1CCD}"/>
          </ac:spMkLst>
        </pc:spChg>
      </pc:sldChg>
    </pc:docChg>
  </pc:docChgLst>
  <pc:docChgLst>
    <pc:chgData name="Mark Thirlwell" userId="48ede7e2-ef25-4679-931d-9434ff5ee92b" providerId="ADAL" clId="{98C49E44-E44D-4C01-8E53-E7BBCCC8001B}"/>
    <pc:docChg chg="modSld">
      <pc:chgData name="Mark Thirlwell" userId="48ede7e2-ef25-4679-931d-9434ff5ee92b" providerId="ADAL" clId="{98C49E44-E44D-4C01-8E53-E7BBCCC8001B}" dt="2024-12-18T16:41:14.693" v="3" actId="20577"/>
      <pc:docMkLst>
        <pc:docMk/>
      </pc:docMkLst>
      <pc:sldChg chg="modSp mod">
        <pc:chgData name="Mark Thirlwell" userId="48ede7e2-ef25-4679-931d-9434ff5ee92b" providerId="ADAL" clId="{98C49E44-E44D-4C01-8E53-E7BBCCC8001B}" dt="2024-12-18T16:39:51.374" v="0" actId="790"/>
        <pc:sldMkLst>
          <pc:docMk/>
          <pc:sldMk cId="758874031" sldId="288"/>
        </pc:sldMkLst>
        <pc:graphicFrameChg chg="modGraphic">
          <ac:chgData name="Mark Thirlwell" userId="48ede7e2-ef25-4679-931d-9434ff5ee92b" providerId="ADAL" clId="{98C49E44-E44D-4C01-8E53-E7BBCCC8001B}" dt="2024-12-18T16:39:51.374" v="0" actId="790"/>
          <ac:graphicFrameMkLst>
            <pc:docMk/>
            <pc:sldMk cId="758874031" sldId="288"/>
            <ac:graphicFrameMk id="5" creationId="{212451C0-5907-410E-B4CF-FCCA50C61271}"/>
          </ac:graphicFrameMkLst>
        </pc:graphicFrameChg>
      </pc:sldChg>
      <pc:sldChg chg="modSp mod">
        <pc:chgData name="Mark Thirlwell" userId="48ede7e2-ef25-4679-931d-9434ff5ee92b" providerId="ADAL" clId="{98C49E44-E44D-4C01-8E53-E7BBCCC8001B}" dt="2024-12-18T16:41:14.693" v="3" actId="20577"/>
        <pc:sldMkLst>
          <pc:docMk/>
          <pc:sldMk cId="1080120308" sldId="297"/>
        </pc:sldMkLst>
        <pc:spChg chg="mod">
          <ac:chgData name="Mark Thirlwell" userId="48ede7e2-ef25-4679-931d-9434ff5ee92b" providerId="ADAL" clId="{98C49E44-E44D-4C01-8E53-E7BBCCC8001B}" dt="2024-12-18T16:41:14.693" v="3" actId="20577"/>
          <ac:spMkLst>
            <pc:docMk/>
            <pc:sldMk cId="1080120308" sldId="297"/>
            <ac:spMk id="4" creationId="{F532B1B3-BC68-4B85-AAE6-756A04FC6AAF}"/>
          </ac:spMkLst>
        </pc:spChg>
      </pc:sldChg>
    </pc:docChg>
  </pc:docChgLst>
  <pc:docChgLst>
    <pc:chgData name="chelseabbowditch@gmail.com" userId="S::urn:spo:guest#chelseabbowditch@gmail.com::" providerId="AD" clId="Web-{8895EB48-F806-B1C8-C002-0750624C0AC3}"/>
    <pc:docChg chg="modSld">
      <pc:chgData name="chelseabbowditch@gmail.com" userId="S::urn:spo:guest#chelseabbowditch@gmail.com::" providerId="AD" clId="Web-{8895EB48-F806-B1C8-C002-0750624C0AC3}" dt="2022-08-04T12:01:11.374" v="20" actId="1076"/>
      <pc:docMkLst>
        <pc:docMk/>
      </pc:docMkLst>
      <pc:sldChg chg="modSp">
        <pc:chgData name="chelseabbowditch@gmail.com" userId="S::urn:spo:guest#chelseabbowditch@gmail.com::" providerId="AD" clId="Web-{8895EB48-F806-B1C8-C002-0750624C0AC3}" dt="2022-08-04T11:52:50.070" v="1" actId="20577"/>
        <pc:sldMkLst>
          <pc:docMk/>
          <pc:sldMk cId="3015144728" sldId="256"/>
        </pc:sldMkLst>
        <pc:spChg chg="mod">
          <ac:chgData name="chelseabbowditch@gmail.com" userId="S::urn:spo:guest#chelseabbowditch@gmail.com::" providerId="AD" clId="Web-{8895EB48-F806-B1C8-C002-0750624C0AC3}" dt="2022-08-04T11:52:50.070" v="1" actId="20577"/>
          <ac:spMkLst>
            <pc:docMk/>
            <pc:sldMk cId="3015144728" sldId="256"/>
            <ac:spMk id="4" creationId="{5165BC95-29B2-439F-8B7C-5863CEED1CCD}"/>
          </ac:spMkLst>
        </pc:spChg>
      </pc:sldChg>
      <pc:sldChg chg="modSp">
        <pc:chgData name="chelseabbowditch@gmail.com" userId="S::urn:spo:guest#chelseabbowditch@gmail.com::" providerId="AD" clId="Web-{8895EB48-F806-B1C8-C002-0750624C0AC3}" dt="2022-08-04T11:57:47.574" v="7" actId="20577"/>
        <pc:sldMkLst>
          <pc:docMk/>
          <pc:sldMk cId="1660142497" sldId="276"/>
        </pc:sldMkLst>
        <pc:spChg chg="mod">
          <ac:chgData name="chelseabbowditch@gmail.com" userId="S::urn:spo:guest#chelseabbowditch@gmail.com::" providerId="AD" clId="Web-{8895EB48-F806-B1C8-C002-0750624C0AC3}" dt="2022-08-04T11:57:47.574" v="7" actId="20577"/>
          <ac:spMkLst>
            <pc:docMk/>
            <pc:sldMk cId="1660142497" sldId="276"/>
            <ac:spMk id="10" creationId="{436F387C-57B8-45F5-B773-C38CD909376F}"/>
          </ac:spMkLst>
        </pc:spChg>
        <pc:spChg chg="mod">
          <ac:chgData name="chelseabbowditch@gmail.com" userId="S::urn:spo:guest#chelseabbowditch@gmail.com::" providerId="AD" clId="Web-{8895EB48-F806-B1C8-C002-0750624C0AC3}" dt="2022-08-04T11:57:35.481" v="2" actId="1076"/>
          <ac:spMkLst>
            <pc:docMk/>
            <pc:sldMk cId="1660142497" sldId="276"/>
            <ac:spMk id="23" creationId="{83763FEE-B89F-47C4-88EB-B02BF8FAE9C5}"/>
          </ac:spMkLst>
        </pc:spChg>
      </pc:sldChg>
      <pc:sldChg chg="modSp">
        <pc:chgData name="chelseabbowditch@gmail.com" userId="S::urn:spo:guest#chelseabbowditch@gmail.com::" providerId="AD" clId="Web-{8895EB48-F806-B1C8-C002-0750624C0AC3}" dt="2022-08-04T11:58:37.763" v="12" actId="20577"/>
        <pc:sldMkLst>
          <pc:docMk/>
          <pc:sldMk cId="3932776080" sldId="286"/>
        </pc:sldMkLst>
        <pc:spChg chg="mod">
          <ac:chgData name="chelseabbowditch@gmail.com" userId="S::urn:spo:guest#chelseabbowditch@gmail.com::" providerId="AD" clId="Web-{8895EB48-F806-B1C8-C002-0750624C0AC3}" dt="2022-08-04T11:58:37.763" v="12" actId="20577"/>
          <ac:spMkLst>
            <pc:docMk/>
            <pc:sldMk cId="3932776080" sldId="286"/>
            <ac:spMk id="2" creationId="{8BA4BD46-1E74-49B3-8020-99427BE95990}"/>
          </ac:spMkLst>
        </pc:spChg>
      </pc:sldChg>
      <pc:sldChg chg="modSp">
        <pc:chgData name="chelseabbowditch@gmail.com" userId="S::urn:spo:guest#chelseabbowditch@gmail.com::" providerId="AD" clId="Web-{8895EB48-F806-B1C8-C002-0750624C0AC3}" dt="2022-08-04T11:59:55.920" v="15" actId="20577"/>
        <pc:sldMkLst>
          <pc:docMk/>
          <pc:sldMk cId="1080120308" sldId="297"/>
        </pc:sldMkLst>
        <pc:spChg chg="mod">
          <ac:chgData name="chelseabbowditch@gmail.com" userId="S::urn:spo:guest#chelseabbowditch@gmail.com::" providerId="AD" clId="Web-{8895EB48-F806-B1C8-C002-0750624C0AC3}" dt="2022-08-04T11:59:55.920" v="15" actId="20577"/>
          <ac:spMkLst>
            <pc:docMk/>
            <pc:sldMk cId="1080120308" sldId="297"/>
            <ac:spMk id="2" creationId="{8BA4BD46-1E74-49B3-8020-99427BE95990}"/>
          </ac:spMkLst>
        </pc:spChg>
      </pc:sldChg>
      <pc:sldChg chg="modSp">
        <pc:chgData name="chelseabbowditch@gmail.com" userId="S::urn:spo:guest#chelseabbowditch@gmail.com::" providerId="AD" clId="Web-{8895EB48-F806-B1C8-C002-0750624C0AC3}" dt="2022-08-04T12:01:11.374" v="20" actId="1076"/>
        <pc:sldMkLst>
          <pc:docMk/>
          <pc:sldMk cId="4186991917" sldId="300"/>
        </pc:sldMkLst>
        <pc:spChg chg="mod">
          <ac:chgData name="chelseabbowditch@gmail.com" userId="S::urn:spo:guest#chelseabbowditch@gmail.com::" providerId="AD" clId="Web-{8895EB48-F806-B1C8-C002-0750624C0AC3}" dt="2022-08-04T12:01:11.374" v="20" actId="1076"/>
          <ac:spMkLst>
            <pc:docMk/>
            <pc:sldMk cId="4186991917" sldId="300"/>
            <ac:spMk id="2" creationId="{8BA4BD46-1E74-49B3-8020-99427BE95990}"/>
          </ac:spMkLst>
        </pc:spChg>
      </pc:sldChg>
    </pc:docChg>
  </pc:docChgLst>
  <pc:docChgLst>
    <pc:chgData name="chelseabbowditch@gmail.com" userId="S::urn:spo:guest#chelseabbowditch@gmail.com::" providerId="AD" clId="Web-{6070E9B3-2612-C85B-80DF-AB8D7D468D15}"/>
    <pc:docChg chg="modSld">
      <pc:chgData name="chelseabbowditch@gmail.com" userId="S::urn:spo:guest#chelseabbowditch@gmail.com::" providerId="AD" clId="Web-{6070E9B3-2612-C85B-80DF-AB8D7D468D15}" dt="2022-08-04T11:38:10.721" v="0" actId="20577"/>
      <pc:docMkLst>
        <pc:docMk/>
      </pc:docMkLst>
      <pc:sldChg chg="modSp">
        <pc:chgData name="chelseabbowditch@gmail.com" userId="S::urn:spo:guest#chelseabbowditch@gmail.com::" providerId="AD" clId="Web-{6070E9B3-2612-C85B-80DF-AB8D7D468D15}" dt="2022-08-04T11:38:10.721" v="0" actId="20577"/>
        <pc:sldMkLst>
          <pc:docMk/>
          <pc:sldMk cId="3015144728" sldId="256"/>
        </pc:sldMkLst>
        <pc:spChg chg="mod">
          <ac:chgData name="chelseabbowditch@gmail.com" userId="S::urn:spo:guest#chelseabbowditch@gmail.com::" providerId="AD" clId="Web-{6070E9B3-2612-C85B-80DF-AB8D7D468D15}" dt="2022-08-04T11:38:10.721" v="0" actId="20577"/>
          <ac:spMkLst>
            <pc:docMk/>
            <pc:sldMk cId="3015144728" sldId="256"/>
            <ac:spMk id="4" creationId="{5165BC95-29B2-439F-8B7C-5863CEED1CCD}"/>
          </ac:spMkLst>
        </pc:spChg>
      </pc:sldChg>
    </pc:docChg>
  </pc:docChgLst>
  <pc:docChgLst>
    <pc:chgData name="Trang Pham" userId="74f8ac01-2515-4145-98b5-f12dce5e2aef" providerId="ADAL" clId="{F91EB2A5-4E6D-4FC3-8FB1-48AD2138BE6B}"/>
    <pc:docChg chg="modMainMaster">
      <pc:chgData name="Trang Pham" userId="74f8ac01-2515-4145-98b5-f12dce5e2aef" providerId="ADAL" clId="{F91EB2A5-4E6D-4FC3-8FB1-48AD2138BE6B}" dt="2024-12-16T13:59:48.525" v="6"/>
      <pc:docMkLst>
        <pc:docMk/>
      </pc:docMkLst>
      <pc:sldMasterChg chg="addSp modSp modSldLayout">
        <pc:chgData name="Trang Pham" userId="74f8ac01-2515-4145-98b5-f12dce5e2aef" providerId="ADAL" clId="{F91EB2A5-4E6D-4FC3-8FB1-48AD2138BE6B}" dt="2024-12-16T13:59:39.357" v="2"/>
        <pc:sldMasterMkLst>
          <pc:docMk/>
          <pc:sldMasterMk cId="1188785011" sldId="2147483648"/>
        </pc:sldMasterMkLst>
        <pc:spChg chg="add mod">
          <ac:chgData name="Trang Pham" userId="74f8ac01-2515-4145-98b5-f12dce5e2aef" providerId="ADAL" clId="{F91EB2A5-4E6D-4FC3-8FB1-48AD2138BE6B}" dt="2024-12-16T13:59:36.404" v="1"/>
          <ac:spMkLst>
            <pc:docMk/>
            <pc:sldMasterMk cId="1188785011" sldId="2147483648"/>
            <ac:spMk id="2" creationId="{6A1C675F-16B4-3198-EAFB-2D553FA2D2A6}"/>
          </ac:spMkLst>
        </pc:spChg>
        <pc:sldLayoutChg chg="addSp modSp">
          <pc:chgData name="Trang Pham" userId="74f8ac01-2515-4145-98b5-f12dce5e2aef" providerId="ADAL" clId="{F91EB2A5-4E6D-4FC3-8FB1-48AD2138BE6B}" dt="2024-12-16T13:59:39.357" v="2"/>
          <pc:sldLayoutMkLst>
            <pc:docMk/>
            <pc:sldMasterMk cId="1188785011" sldId="2147483648"/>
            <pc:sldLayoutMk cId="2818874633" sldId="2147483686"/>
          </pc:sldLayoutMkLst>
          <pc:spChg chg="add mod">
            <ac:chgData name="Trang Pham" userId="74f8ac01-2515-4145-98b5-f12dce5e2aef" providerId="ADAL" clId="{F91EB2A5-4E6D-4FC3-8FB1-48AD2138BE6B}" dt="2024-12-16T13:59:39.357" v="2"/>
            <ac:spMkLst>
              <pc:docMk/>
              <pc:sldMasterMk cId="1188785011" sldId="2147483648"/>
              <pc:sldLayoutMk cId="2818874633" sldId="2147483686"/>
              <ac:spMk id="2" creationId="{2F59A5A0-7B78-697B-639B-7BD660FF45A6}"/>
            </ac:spMkLst>
          </pc:spChg>
        </pc:sldLayoutChg>
      </pc:sldMasterChg>
      <pc:sldMasterChg chg="addSp modSp">
        <pc:chgData name="Trang Pham" userId="74f8ac01-2515-4145-98b5-f12dce5e2aef" providerId="ADAL" clId="{F91EB2A5-4E6D-4FC3-8FB1-48AD2138BE6B}" dt="2024-12-16T13:59:34.273" v="0"/>
        <pc:sldMasterMkLst>
          <pc:docMk/>
          <pc:sldMasterMk cId="461596073" sldId="2147483673"/>
        </pc:sldMasterMkLst>
        <pc:spChg chg="add mod">
          <ac:chgData name="Trang Pham" userId="74f8ac01-2515-4145-98b5-f12dce5e2aef" providerId="ADAL" clId="{F91EB2A5-4E6D-4FC3-8FB1-48AD2138BE6B}" dt="2024-12-16T13:59:34.273" v="0"/>
          <ac:spMkLst>
            <pc:docMk/>
            <pc:sldMasterMk cId="461596073" sldId="2147483673"/>
            <ac:spMk id="2" creationId="{FE02C4A3-395A-16FF-4D5D-3EFD5EDB1DDF}"/>
          </ac:spMkLst>
        </pc:spChg>
      </pc:sldMasterChg>
      <pc:sldMasterChg chg="addSp modSp modSldLayout">
        <pc:chgData name="Trang Pham" userId="74f8ac01-2515-4145-98b5-f12dce5e2aef" providerId="ADAL" clId="{F91EB2A5-4E6D-4FC3-8FB1-48AD2138BE6B}" dt="2024-12-16T13:59:48.525" v="6"/>
        <pc:sldMasterMkLst>
          <pc:docMk/>
          <pc:sldMasterMk cId="1035412646" sldId="2147483687"/>
        </pc:sldMasterMkLst>
        <pc:spChg chg="add mod">
          <ac:chgData name="Trang Pham" userId="74f8ac01-2515-4145-98b5-f12dce5e2aef" providerId="ADAL" clId="{F91EB2A5-4E6D-4FC3-8FB1-48AD2138BE6B}" dt="2024-12-16T13:59:43.440" v="3"/>
          <ac:spMkLst>
            <pc:docMk/>
            <pc:sldMasterMk cId="1035412646" sldId="2147483687"/>
            <ac:spMk id="2" creationId="{495D5A68-5C32-9F13-686E-284306BB39F7}"/>
          </ac:spMkLst>
        </pc:spChg>
        <pc:sldLayoutChg chg="addSp modSp">
          <pc:chgData name="Trang Pham" userId="74f8ac01-2515-4145-98b5-f12dce5e2aef" providerId="ADAL" clId="{F91EB2A5-4E6D-4FC3-8FB1-48AD2138BE6B}" dt="2024-12-16T13:59:45.614" v="4"/>
          <pc:sldLayoutMkLst>
            <pc:docMk/>
            <pc:sldMasterMk cId="1035412646" sldId="2147483687"/>
            <pc:sldLayoutMk cId="1457850769" sldId="2147483699"/>
          </pc:sldLayoutMkLst>
          <pc:spChg chg="add mod">
            <ac:chgData name="Trang Pham" userId="74f8ac01-2515-4145-98b5-f12dce5e2aef" providerId="ADAL" clId="{F91EB2A5-4E6D-4FC3-8FB1-48AD2138BE6B}" dt="2024-12-16T13:59:45.614" v="4"/>
            <ac:spMkLst>
              <pc:docMk/>
              <pc:sldMasterMk cId="1035412646" sldId="2147483687"/>
              <pc:sldLayoutMk cId="1457850769" sldId="2147483699"/>
              <ac:spMk id="2" creationId="{0BED2303-BAB6-8C1A-00E1-4243328B61EA}"/>
            </ac:spMkLst>
          </pc:spChg>
        </pc:sldLayoutChg>
        <pc:sldLayoutChg chg="addSp modSp">
          <pc:chgData name="Trang Pham" userId="74f8ac01-2515-4145-98b5-f12dce5e2aef" providerId="ADAL" clId="{F91EB2A5-4E6D-4FC3-8FB1-48AD2138BE6B}" dt="2024-12-16T13:59:48.525" v="6"/>
          <pc:sldLayoutMkLst>
            <pc:docMk/>
            <pc:sldMasterMk cId="1035412646" sldId="2147483687"/>
            <pc:sldLayoutMk cId="2546892013" sldId="2147483700"/>
          </pc:sldLayoutMkLst>
          <pc:spChg chg="add mod">
            <ac:chgData name="Trang Pham" userId="74f8ac01-2515-4145-98b5-f12dce5e2aef" providerId="ADAL" clId="{F91EB2A5-4E6D-4FC3-8FB1-48AD2138BE6B}" dt="2024-12-16T13:59:48.525" v="6"/>
            <ac:spMkLst>
              <pc:docMk/>
              <pc:sldMasterMk cId="1035412646" sldId="2147483687"/>
              <pc:sldLayoutMk cId="2546892013" sldId="2147483700"/>
              <ac:spMk id="2" creationId="{83C2B3D1-E3FC-B476-DE4B-198EEC14EE37}"/>
            </ac:spMkLst>
          </pc:spChg>
        </pc:sldLayoutChg>
        <pc:sldLayoutChg chg="addSp modSp">
          <pc:chgData name="Trang Pham" userId="74f8ac01-2515-4145-98b5-f12dce5e2aef" providerId="ADAL" clId="{F91EB2A5-4E6D-4FC3-8FB1-48AD2138BE6B}" dt="2024-12-16T13:59:47.182" v="5"/>
          <pc:sldLayoutMkLst>
            <pc:docMk/>
            <pc:sldMasterMk cId="1035412646" sldId="2147483687"/>
            <pc:sldLayoutMk cId="880073683" sldId="2147483701"/>
          </pc:sldLayoutMkLst>
          <pc:spChg chg="add mod">
            <ac:chgData name="Trang Pham" userId="74f8ac01-2515-4145-98b5-f12dce5e2aef" providerId="ADAL" clId="{F91EB2A5-4E6D-4FC3-8FB1-48AD2138BE6B}" dt="2024-12-16T13:59:47.182" v="5"/>
            <ac:spMkLst>
              <pc:docMk/>
              <pc:sldMasterMk cId="1035412646" sldId="2147483687"/>
              <pc:sldLayoutMk cId="880073683" sldId="2147483701"/>
              <ac:spMk id="2" creationId="{3732EA2D-E426-C61F-2363-69787CA36F20}"/>
            </ac:spMkLst>
          </pc:spChg>
        </pc:sldLayoutChg>
      </pc:sldMaster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Master" Target="../slideMasters/slideMaster3.xml"/><Relationship Id="rId1" Type="http://schemas.openxmlformats.org/officeDocument/2006/relationships/tags" Target="../tags/tag7.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slideMaster" Target="../slideMasters/slideMaster3.xml"/><Relationship Id="rId1" Type="http://schemas.openxmlformats.org/officeDocument/2006/relationships/tags" Target="../tags/tag8.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slideMaster" Target="../slideMasters/slideMaster3.xml"/><Relationship Id="rId1" Type="http://schemas.openxmlformats.org/officeDocument/2006/relationships/tags" Target="../tags/tag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slideMaster" Target="../slideMasters/slideMaster2.xml"/><Relationship Id="rId1" Type="http://schemas.openxmlformats.org/officeDocument/2006/relationships/tags" Target="../tags/tag5.xml"/><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627862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ome study">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095D78D-6236-4815-8852-9E980D6720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sp>
        <p:nvSpPr>
          <p:cNvPr id="8" name="TextBox 1">
            <a:extLst>
              <a:ext uri="{FF2B5EF4-FFF2-40B4-BE49-F238E27FC236}">
                <a16:creationId xmlns:a16="http://schemas.microsoft.com/office/drawing/2014/main" id="{372A3465-1745-4DB9-A9BA-BFE228C203D2}"/>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Home study</a:t>
            </a:r>
            <a:endParaRPr lang="en-US" sz="3200" dirty="0">
              <a:solidFill>
                <a:srgbClr val="333333"/>
              </a:solidFill>
            </a:endParaRPr>
          </a:p>
        </p:txBody>
      </p:sp>
    </p:spTree>
    <p:extLst>
      <p:ext uri="{BB962C8B-B14F-4D97-AF65-F5344CB8AC3E}">
        <p14:creationId xmlns:p14="http://schemas.microsoft.com/office/powerpoint/2010/main" val="2962957818"/>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0BED2303-BAB6-8C1A-00E1-4243328B61EA}"/>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1457850769"/>
      </p:ext>
    </p:extLst>
  </p:cSld>
  <p:clrMapOvr>
    <a:masterClrMapping/>
  </p:clrMapOvr>
  <p:extLst>
    <p:ext uri="{DCECCB84-F9BA-43D5-87BE-67443E8EF086}">
      <p15:sldGuideLst xmlns:p15="http://schemas.microsoft.com/office/powerpoint/2012/main">
        <p15:guide id="2" orient="horz" pos="777"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83BB87-1A2E-40E8-B94C-97ADBAF5C2B9}"/>
              </a:ext>
            </a:extLst>
          </p:cNvPr>
          <p:cNvPicPr>
            <a:picLocks noChangeAspect="1"/>
          </p:cNvPicPr>
          <p:nvPr userDrawn="1"/>
        </p:nvPicPr>
        <p:blipFill>
          <a:blip r:embed="rId3"/>
          <a:stretch>
            <a:fillRect/>
          </a:stretch>
        </p:blipFill>
        <p:spPr>
          <a:xfrm>
            <a:off x="0" y="0"/>
            <a:ext cx="12207599" cy="6866774"/>
          </a:xfrm>
          <a:prstGeom prst="rect">
            <a:avLst/>
          </a:prstGeom>
        </p:spPr>
      </p:pic>
      <p:sp>
        <p:nvSpPr>
          <p:cNvPr id="2" name="TextBox 1">
            <a:extLst>
              <a:ext uri="{FF2B5EF4-FFF2-40B4-BE49-F238E27FC236}">
                <a16:creationId xmlns:a16="http://schemas.microsoft.com/office/drawing/2014/main" id="{3732EA2D-E426-C61F-2363-69787CA36F20}"/>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880073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4"/>
          </a:xfrm>
          <a:prstGeom prst="rect">
            <a:avLst/>
          </a:prstGeom>
        </p:spPr>
      </p:pic>
      <p:sp>
        <p:nvSpPr>
          <p:cNvPr id="2" name="TextBox 1">
            <a:extLst>
              <a:ext uri="{FF2B5EF4-FFF2-40B4-BE49-F238E27FC236}">
                <a16:creationId xmlns:a16="http://schemas.microsoft.com/office/drawing/2014/main" id="{83C2B3D1-E3FC-B476-DE4B-198EEC14EE37}"/>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546892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DF5DB2E-949D-475C-891A-717AA21CEB65}"/>
              </a:ext>
            </a:extLst>
          </p:cNvPr>
          <p:cNvSpPr txBox="1"/>
          <p:nvPr userDrawn="1"/>
        </p:nvSpPr>
        <p:spPr>
          <a:xfrm>
            <a:off x="454490"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Starter activity</a:t>
            </a:r>
            <a:endParaRPr lang="en-US" sz="1400" dirty="0">
              <a:solidFill>
                <a:srgbClr val="333333"/>
              </a:solidFill>
            </a:endParaRPr>
          </a:p>
        </p:txBody>
      </p:sp>
      <p:pic>
        <p:nvPicPr>
          <p:cNvPr id="15" name="Picture 14" descr="Icon&#10;&#10;Description automatically generated">
            <a:extLst>
              <a:ext uri="{FF2B5EF4-FFF2-40B4-BE49-F238E27FC236}">
                <a16:creationId xmlns:a16="http://schemas.microsoft.com/office/drawing/2014/main" id="{18064E9D-90B8-47EF-AD0F-BDF7534B656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16" name="Graphic 15" descr="Stopwatch 75% with solid fill">
            <a:extLst>
              <a:ext uri="{FF2B5EF4-FFF2-40B4-BE49-F238E27FC236}">
                <a16:creationId xmlns:a16="http://schemas.microsoft.com/office/drawing/2014/main" id="{4EF659AA-F89B-493C-B845-528D6E092A6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41576691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876FD80-9D02-4BC1-97E3-0C128405EFCE}"/>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Previous lesson</a:t>
            </a:r>
            <a:endParaRPr lang="en-US" sz="1400" dirty="0">
              <a:solidFill>
                <a:srgbClr val="333333"/>
              </a:solidFill>
            </a:endParaRPr>
          </a:p>
        </p:txBody>
      </p:sp>
    </p:spTree>
    <p:extLst>
      <p:ext uri="{BB962C8B-B14F-4D97-AF65-F5344CB8AC3E}">
        <p14:creationId xmlns:p14="http://schemas.microsoft.com/office/powerpoint/2010/main" val="265079149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pic>
        <p:nvPicPr>
          <p:cNvPr id="7" name="Picture 6" descr="Icon&#10;&#10;Description automatically generated">
            <a:extLst>
              <a:ext uri="{FF2B5EF4-FFF2-40B4-BE49-F238E27FC236}">
                <a16:creationId xmlns:a16="http://schemas.microsoft.com/office/drawing/2014/main" id="{56648F36-9607-4B77-B46E-3FC0832648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
        <p:nvSpPr>
          <p:cNvPr id="8" name="TextBox 7">
            <a:extLst>
              <a:ext uri="{FF2B5EF4-FFF2-40B4-BE49-F238E27FC236}">
                <a16:creationId xmlns:a16="http://schemas.microsoft.com/office/drawing/2014/main" id="{34B5FB98-27B5-4DEB-A539-98462EE653EC}"/>
              </a:ext>
            </a:extLst>
          </p:cNvPr>
          <p:cNvSpPr txBox="1"/>
          <p:nvPr userDrawn="1"/>
        </p:nvSpPr>
        <p:spPr>
          <a:xfrm>
            <a:off x="452033"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What you will learn</a:t>
            </a:r>
            <a:endParaRPr lang="en-US" sz="1400" dirty="0">
              <a:solidFill>
                <a:srgbClr val="333333"/>
              </a:solidFill>
            </a:endParaRPr>
          </a:p>
        </p:txBody>
      </p:sp>
    </p:spTree>
    <p:extLst>
      <p:ext uri="{BB962C8B-B14F-4D97-AF65-F5344CB8AC3E}">
        <p14:creationId xmlns:p14="http://schemas.microsoft.com/office/powerpoint/2010/main" val="53363471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BB11941-6FEB-456F-A5A1-A9E4628556EB}"/>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a:t>
            </a:r>
            <a:endParaRPr lang="en-US" sz="1400" dirty="0">
              <a:solidFill>
                <a:srgbClr val="333333"/>
              </a:solidFill>
            </a:endParaRPr>
          </a:p>
        </p:txBody>
      </p:sp>
      <p:pic>
        <p:nvPicPr>
          <p:cNvPr id="14" name="Picture 13" descr="Icon&#10;&#10;Description automatically generated">
            <a:extLst>
              <a:ext uri="{FF2B5EF4-FFF2-40B4-BE49-F238E27FC236}">
                <a16:creationId xmlns:a16="http://schemas.microsoft.com/office/drawing/2014/main" id="{C248C164-02F1-4F48-B6C7-983CB6AD87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8" name="Graphic 7" descr="Stopwatch 75% with solid fill">
            <a:extLst>
              <a:ext uri="{FF2B5EF4-FFF2-40B4-BE49-F238E27FC236}">
                <a16:creationId xmlns:a16="http://schemas.microsoft.com/office/drawing/2014/main" id="{7B0EE3F6-2190-45CB-901E-4A8ECF51F78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00108897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eedback">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3"/>
          </a:xfrm>
          <a:prstGeom prst="rect">
            <a:avLst/>
          </a:prstGeom>
        </p:spPr>
      </p:pic>
      <p:pic>
        <p:nvPicPr>
          <p:cNvPr id="4" name="Picture 3" descr="Icon&#10;&#10;Description automatically generated">
            <a:extLst>
              <a:ext uri="{FF2B5EF4-FFF2-40B4-BE49-F238E27FC236}">
                <a16:creationId xmlns:a16="http://schemas.microsoft.com/office/drawing/2014/main" id="{0D80E6B4-0123-47D4-911F-766FC1A69EC1}"/>
              </a:ext>
            </a:extLst>
          </p:cNvPr>
          <p:cNvPicPr>
            <a:picLocks noChangeAspect="1"/>
          </p:cNvPicPr>
          <p:nvPr userDrawn="1"/>
        </p:nvPicPr>
        <p:blipFill>
          <a:blip r:embed="rId4"/>
          <a:stretch>
            <a:fillRect/>
          </a:stretch>
        </p:blipFill>
        <p:spPr>
          <a:xfrm>
            <a:off x="4266619" y="2331583"/>
            <a:ext cx="3379407" cy="3358702"/>
          </a:xfrm>
          <a:prstGeom prst="rect">
            <a:avLst/>
          </a:prstGeom>
        </p:spPr>
      </p:pic>
      <p:pic>
        <p:nvPicPr>
          <p:cNvPr id="5" name="Picture 4" descr="Icon&#10;&#10;Description automatically generated">
            <a:extLst>
              <a:ext uri="{FF2B5EF4-FFF2-40B4-BE49-F238E27FC236}">
                <a16:creationId xmlns:a16="http://schemas.microsoft.com/office/drawing/2014/main" id="{CB6BC410-D22B-4919-ADF1-8528F820BF8B}"/>
              </a:ext>
            </a:extLst>
          </p:cNvPr>
          <p:cNvPicPr>
            <a:picLocks noChangeAspect="1"/>
          </p:cNvPicPr>
          <p:nvPr userDrawn="1"/>
        </p:nvPicPr>
        <p:blipFill>
          <a:blip r:embed="rId4"/>
          <a:stretch>
            <a:fillRect/>
          </a:stretch>
        </p:blipFill>
        <p:spPr>
          <a:xfrm>
            <a:off x="6852901" y="4664751"/>
            <a:ext cx="1586249" cy="1576530"/>
          </a:xfrm>
          <a:prstGeom prst="rect">
            <a:avLst/>
          </a:prstGeom>
        </p:spPr>
      </p:pic>
      <p:sp>
        <p:nvSpPr>
          <p:cNvPr id="6" name="TextBox 5">
            <a:extLst>
              <a:ext uri="{FF2B5EF4-FFF2-40B4-BE49-F238E27FC236}">
                <a16:creationId xmlns:a16="http://schemas.microsoft.com/office/drawing/2014/main" id="{5074F576-C431-446D-B231-7308E9FA7C77}"/>
              </a:ext>
            </a:extLst>
          </p:cNvPr>
          <p:cNvSpPr txBox="1"/>
          <p:nvPr userDrawn="1"/>
        </p:nvSpPr>
        <p:spPr>
          <a:xfrm>
            <a:off x="452438"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feedback</a:t>
            </a:r>
            <a:endParaRPr lang="en-US" sz="1400" dirty="0">
              <a:solidFill>
                <a:srgbClr val="333333"/>
              </a:solidFill>
            </a:endParaRPr>
          </a:p>
        </p:txBody>
      </p:sp>
      <p:sp>
        <p:nvSpPr>
          <p:cNvPr id="2" name="TextBox 1">
            <a:extLst>
              <a:ext uri="{FF2B5EF4-FFF2-40B4-BE49-F238E27FC236}">
                <a16:creationId xmlns:a16="http://schemas.microsoft.com/office/drawing/2014/main" id="{2F59A5A0-7B78-697B-639B-7BD660FF45A6}"/>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818874633"/>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F3442D-4961-43B6-AE8C-4AD1B542760F}"/>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Progress check</a:t>
            </a:r>
            <a:endParaRPr lang="en-US" sz="1400" dirty="0">
              <a:solidFill>
                <a:srgbClr val="333333"/>
              </a:solidFill>
            </a:endParaRPr>
          </a:p>
        </p:txBody>
      </p:sp>
      <p:pic>
        <p:nvPicPr>
          <p:cNvPr id="3" name="Picture 2" descr="Icon&#10;&#10;Description automatically generated">
            <a:extLst>
              <a:ext uri="{FF2B5EF4-FFF2-40B4-BE49-F238E27FC236}">
                <a16:creationId xmlns:a16="http://schemas.microsoft.com/office/drawing/2014/main" id="{0F6710BA-B025-4382-8993-5B55D4053C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8670" y="918905"/>
            <a:ext cx="1260000" cy="1260000"/>
          </a:xfrm>
          <a:prstGeom prst="rect">
            <a:avLst/>
          </a:prstGeom>
        </p:spPr>
      </p:pic>
    </p:spTree>
    <p:extLst>
      <p:ext uri="{BB962C8B-B14F-4D97-AF65-F5344CB8AC3E}">
        <p14:creationId xmlns:p14="http://schemas.microsoft.com/office/powerpoint/2010/main" val="356152834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9244FEEE-4690-4480-BA7D-C24B96349855}"/>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Lesson recap</a:t>
            </a:r>
            <a:endParaRPr lang="en-US" sz="3200" dirty="0">
              <a:solidFill>
                <a:srgbClr val="333333"/>
              </a:solidFill>
            </a:endParaRPr>
          </a:p>
        </p:txBody>
      </p:sp>
      <p:pic>
        <p:nvPicPr>
          <p:cNvPr id="7" name="Picture 6" descr="Icon&#10;&#10;Description automatically generated">
            <a:extLst>
              <a:ext uri="{FF2B5EF4-FFF2-40B4-BE49-F238E27FC236}">
                <a16:creationId xmlns:a16="http://schemas.microsoft.com/office/drawing/2014/main" id="{82A65623-05CA-4C04-9BE1-8608FD72BE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Tree>
    <p:extLst>
      <p:ext uri="{BB962C8B-B14F-4D97-AF65-F5344CB8AC3E}">
        <p14:creationId xmlns:p14="http://schemas.microsoft.com/office/powerpoint/2010/main" val="175197825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ext lesson">
    <p:spTree>
      <p:nvGrpSpPr>
        <p:cNvPr id="1" name=""/>
        <p:cNvGrpSpPr/>
        <p:nvPr/>
      </p:nvGrpSpPr>
      <p:grpSpPr>
        <a:xfrm>
          <a:off x="0" y="0"/>
          <a:ext cx="0" cy="0"/>
          <a:chOff x="0" y="0"/>
          <a:chExt cx="0" cy="0"/>
        </a:xfrm>
      </p:grpSpPr>
      <p:pic>
        <p:nvPicPr>
          <p:cNvPr id="7" name="Graphic 6" descr="Rewind with solid fill">
            <a:extLst>
              <a:ext uri="{FF2B5EF4-FFF2-40B4-BE49-F238E27FC236}">
                <a16:creationId xmlns:a16="http://schemas.microsoft.com/office/drawing/2014/main" id="{F430B415-F997-44E8-A566-F4AA0ADEB68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0800000">
            <a:off x="10089079" y="934129"/>
            <a:ext cx="1260000" cy="1260000"/>
          </a:xfrm>
          <a:prstGeom prst="rect">
            <a:avLst/>
          </a:prstGeom>
        </p:spPr>
      </p:pic>
      <p:sp>
        <p:nvSpPr>
          <p:cNvPr id="8" name="TextBox 1">
            <a:extLst>
              <a:ext uri="{FF2B5EF4-FFF2-40B4-BE49-F238E27FC236}">
                <a16:creationId xmlns:a16="http://schemas.microsoft.com/office/drawing/2014/main" id="{E8B7D475-02A9-49F3-82C6-88E4BE086096}"/>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Next lesson</a:t>
            </a:r>
            <a:endParaRPr lang="en-US" sz="3200" dirty="0">
              <a:solidFill>
                <a:srgbClr val="333333"/>
              </a:solidFill>
            </a:endParaRPr>
          </a:p>
        </p:txBody>
      </p:sp>
    </p:spTree>
    <p:extLst>
      <p:ext uri="{BB962C8B-B14F-4D97-AF65-F5344CB8AC3E}">
        <p14:creationId xmlns:p14="http://schemas.microsoft.com/office/powerpoint/2010/main" val="420424757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2.emf"/><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ags" Target="../tags/tag4.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2.emf"/><Relationship Id="rId5" Type="http://schemas.openxmlformats.org/officeDocument/2006/relationships/tags" Target="../tags/tag6.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28FD75C-3E45-4E4E-82D2-42B188BDE46B}"/>
              </a:ext>
            </a:extLst>
          </p:cNvPr>
          <p:cNvSpPr/>
          <p:nvPr userDrawn="1"/>
        </p:nvSpPr>
        <p:spPr>
          <a:xfrm>
            <a:off x="548640" y="906087"/>
            <a:ext cx="8030095" cy="4588626"/>
          </a:xfrm>
          <a:prstGeom prst="rect">
            <a:avLst/>
          </a:prstGeom>
          <a:noFill/>
          <a:ln w="63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n w="3175">
                <a:solidFill>
                  <a:schemeClr val="tx1"/>
                </a:solidFill>
              </a:ln>
            </a:endParaRPr>
          </a:p>
        </p:txBody>
      </p:sp>
      <p:pic>
        <p:nvPicPr>
          <p:cNvPr id="4" name="Picture 3">
            <a:extLst>
              <a:ext uri="{FF2B5EF4-FFF2-40B4-BE49-F238E27FC236}">
                <a16:creationId xmlns:a16="http://schemas.microsoft.com/office/drawing/2014/main" id="{EC320C7B-4C39-40D8-A764-0C0BB05BA18E}"/>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51226" y="462950"/>
            <a:ext cx="2408352" cy="138852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DC50BDF-5F39-4E88-9432-179335165869}"/>
              </a:ext>
            </a:extLst>
          </p:cNvPr>
          <p:cNvSpPr/>
          <p:nvPr userDrawn="1"/>
        </p:nvSpPr>
        <p:spPr>
          <a:xfrm>
            <a:off x="8083926" y="2361210"/>
            <a:ext cx="4116387" cy="4496790"/>
          </a:xfrm>
          <a:prstGeom prst="rect">
            <a:avLst/>
          </a:prstGeom>
          <a:solidFill>
            <a:srgbClr val="78F9D4"/>
          </a:solidFill>
          <a:ln>
            <a:solidFill>
              <a:srgbClr val="78F9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extBox 1">
            <a:extLst>
              <a:ext uri="{FF2B5EF4-FFF2-40B4-BE49-F238E27FC236}">
                <a16:creationId xmlns:a16="http://schemas.microsoft.com/office/drawing/2014/main" id="{FE02C4A3-395A-16FF-4D5D-3EFD5EDB1DDF}"/>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3"/>
    </p:custDataLst>
    <p:extLst>
      <p:ext uri="{BB962C8B-B14F-4D97-AF65-F5344CB8AC3E}">
        <p14:creationId xmlns:p14="http://schemas.microsoft.com/office/powerpoint/2010/main" val="46159607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1275" userDrawn="1">
          <p15:clr>
            <a:srgbClr val="F26B43"/>
          </p15:clr>
        </p15:guide>
        <p15:guide id="3" orient="horz" pos="4247" userDrawn="1">
          <p15:clr>
            <a:srgbClr val="F26B43"/>
          </p15:clr>
        </p15:guide>
        <p15:guide id="4" pos="5087" userDrawn="1">
          <p15:clr>
            <a:srgbClr val="F26B43"/>
          </p15:clr>
        </p15:guide>
        <p15:guide id="5" pos="574" userDrawn="1">
          <p15:clr>
            <a:srgbClr val="F26B43"/>
          </p15:clr>
        </p15:guide>
        <p15:guide id="6" orient="horz" pos="3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5C87568-E786-40CD-A0D0-E8EE8FA686A0}"/>
              </a:ext>
            </a:extLst>
          </p:cNvPr>
          <p:cNvPicPr>
            <a:picLocks noChangeAspect="1"/>
          </p:cNvPicPr>
          <p:nvPr userDrawn="1"/>
        </p:nvPicPr>
        <p:blipFill>
          <a:blip r:embed="rId12"/>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6A1C675F-16B4-3198-EAFB-2D553FA2D2A6}"/>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1"/>
    </p:custDataLst>
    <p:extLst>
      <p:ext uri="{BB962C8B-B14F-4D97-AF65-F5344CB8AC3E}">
        <p14:creationId xmlns:p14="http://schemas.microsoft.com/office/powerpoint/2010/main" val="11887850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8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777" userDrawn="1">
          <p15:clr>
            <a:srgbClr val="F26B43"/>
          </p15:clr>
        </p15:guide>
        <p15:guide id="3" orient="horz" pos="3929" userDrawn="1">
          <p15:clr>
            <a:srgbClr val="F26B43"/>
          </p15:clr>
        </p15:guide>
        <p15:guide id="4" pos="7401" userDrawn="1">
          <p15:clr>
            <a:srgbClr val="F26B43"/>
          </p15:clr>
        </p15:guide>
        <p15:guide id="5" orient="horz" pos="11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020976-E3C9-41BA-ABF8-A90E9536341D}"/>
              </a:ext>
            </a:extLst>
          </p:cNvPr>
          <p:cNvPicPr>
            <a:picLocks noChangeAspect="1"/>
          </p:cNvPicPr>
          <p:nvPr userDrawn="1"/>
        </p:nvPicPr>
        <p:blipFill>
          <a:blip r:embed="rId6"/>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495D5A68-5C32-9F13-686E-284306BB39F7}"/>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5"/>
    </p:custDataLst>
    <p:extLst>
      <p:ext uri="{BB962C8B-B14F-4D97-AF65-F5344CB8AC3E}">
        <p14:creationId xmlns:p14="http://schemas.microsoft.com/office/powerpoint/2010/main" val="1035412646"/>
      </p:ext>
    </p:extLst>
  </p:cSld>
  <p:clrMap bg1="lt1" tx1="dk1" bg2="lt2" tx2="dk2" accent1="accent1" accent2="accent2" accent3="accent3" accent4="accent4" accent5="accent5" accent6="accent6" hlink="hlink" folHlink="folHlink"/>
  <p:sldLayoutIdLst>
    <p:sldLayoutId id="2147483699" r:id="rId1"/>
    <p:sldLayoutId id="2147483701" r:id="rId2"/>
    <p:sldLayoutId id="214748370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79" userDrawn="1">
          <p15:clr>
            <a:srgbClr val="F26B43"/>
          </p15:clr>
        </p15:guide>
        <p15:guide id="3" orient="horz" pos="3952" userDrawn="1">
          <p15:clr>
            <a:srgbClr val="F26B43"/>
          </p15:clr>
        </p15:guide>
        <p15:guide id="4" pos="7401" userDrawn="1">
          <p15:clr>
            <a:srgbClr val="F26B43"/>
          </p15:clr>
        </p15:guide>
        <p15:guide id="5" orient="horz" pos="116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FDA571-6C94-441F-9983-D2E6861FD27A}"/>
              </a:ext>
            </a:extLst>
          </p:cNvPr>
          <p:cNvSpPr txBox="1"/>
          <p:nvPr/>
        </p:nvSpPr>
        <p:spPr>
          <a:xfrm>
            <a:off x="923821" y="2032656"/>
            <a:ext cx="7147029"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333333"/>
                </a:solidFill>
                <a:latin typeface="Verdana"/>
                <a:ea typeface="Verdana"/>
                <a:cs typeface="Verdana"/>
              </a:rPr>
              <a:t>Content area 1: Health &amp; Social Care Provision and Services </a:t>
            </a:r>
          </a:p>
        </p:txBody>
      </p:sp>
      <p:sp>
        <p:nvSpPr>
          <p:cNvPr id="4" name="TextBox 3">
            <a:extLst>
              <a:ext uri="{FF2B5EF4-FFF2-40B4-BE49-F238E27FC236}">
                <a16:creationId xmlns:a16="http://schemas.microsoft.com/office/drawing/2014/main" id="{5165BC95-29B2-439F-8B7C-5863CEED1CCD}"/>
              </a:ext>
            </a:extLst>
          </p:cNvPr>
          <p:cNvSpPr txBox="1"/>
          <p:nvPr/>
        </p:nvSpPr>
        <p:spPr>
          <a:xfrm>
            <a:off x="429990" y="5472427"/>
            <a:ext cx="9006618"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latin typeface="Arial"/>
                <a:cs typeface="Arial"/>
              </a:rPr>
              <a:t>Lesson 2: Purpose of health and social care provision</a:t>
            </a:r>
          </a:p>
          <a:p>
            <a:r>
              <a:rPr lang="en-GB" sz="2400" b="1" dirty="0">
                <a:latin typeface="Arial"/>
                <a:cs typeface="Arial"/>
              </a:rPr>
              <a:t> </a:t>
            </a:r>
            <a:endParaRPr lang="en-GB" sz="1800" dirty="0">
              <a:solidFill>
                <a:srgbClr val="333333"/>
              </a:solidFill>
              <a:latin typeface="Arial" panose="020B0604020202020204" pitchFamily="34" charset="0"/>
              <a:cs typeface="Arial" panose="020B0604020202020204" pitchFamily="34" charset="0"/>
            </a:endParaRPr>
          </a:p>
          <a:p>
            <a:pPr>
              <a:lnSpc>
                <a:spcPts val="1200"/>
              </a:lnSpc>
              <a:tabLst>
                <a:tab pos="2865755" algn="ctr"/>
                <a:tab pos="5731510" algn="r"/>
                <a:tab pos="9000490" algn="r"/>
              </a:tabLst>
            </a:pPr>
            <a:r>
              <a:rPr lang="en-GB" sz="1800" dirty="0">
                <a:solidFill>
                  <a:srgbClr val="333333"/>
                </a:solidFill>
                <a:latin typeface="Arial"/>
                <a:cs typeface="Arial"/>
              </a:rPr>
              <a:t>NCFE Level 1 / 2 Technical Award in Health and Social Care (603/7013/0)</a:t>
            </a:r>
          </a:p>
          <a:p>
            <a:r>
              <a:rPr lang="en-GB" sz="1800" dirty="0">
                <a:solidFill>
                  <a:srgbClr val="333333"/>
                </a:solidFill>
                <a:latin typeface="Arial"/>
                <a:cs typeface="Arial"/>
              </a:rPr>
              <a:t>Version 1.0</a:t>
            </a:r>
            <a:endParaRPr lang="en-US" sz="1800" dirty="0">
              <a:solidFill>
                <a:srgbClr val="333333"/>
              </a:solidFill>
              <a:latin typeface="Arial"/>
              <a:cs typeface="Arial"/>
            </a:endParaRPr>
          </a:p>
        </p:txBody>
      </p:sp>
    </p:spTree>
    <p:custDataLst>
      <p:tags r:id="rId1"/>
    </p:custDataLst>
    <p:extLst>
      <p:ext uri="{BB962C8B-B14F-4D97-AF65-F5344CB8AC3E}">
        <p14:creationId xmlns:p14="http://schemas.microsoft.com/office/powerpoint/2010/main" val="30151447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3396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AFA26A-E7DA-4330-A726-3894B77A7BC1}"/>
              </a:ext>
            </a:extLst>
          </p:cNvPr>
          <p:cNvSpPr txBox="1"/>
          <p:nvPr/>
        </p:nvSpPr>
        <p:spPr>
          <a:xfrm>
            <a:off x="609456" y="1233777"/>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Fundamental standards</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aphicFrame>
        <p:nvGraphicFramePr>
          <p:cNvPr id="5" name="Table 4">
            <a:extLst>
              <a:ext uri="{FF2B5EF4-FFF2-40B4-BE49-F238E27FC236}">
                <a16:creationId xmlns:a16="http://schemas.microsoft.com/office/drawing/2014/main" id="{212451C0-5907-410E-B4CF-FCCA50C61271}"/>
              </a:ext>
            </a:extLst>
          </p:cNvPr>
          <p:cNvGraphicFramePr>
            <a:graphicFrameLocks noGrp="1"/>
          </p:cNvGraphicFramePr>
          <p:nvPr>
            <p:extLst>
              <p:ext uri="{D42A27DB-BD31-4B8C-83A1-F6EECF244321}">
                <p14:modId xmlns:p14="http://schemas.microsoft.com/office/powerpoint/2010/main" val="2291539392"/>
              </p:ext>
            </p:extLst>
          </p:nvPr>
        </p:nvGraphicFramePr>
        <p:xfrm>
          <a:off x="719725" y="2072640"/>
          <a:ext cx="8471812" cy="4152312"/>
        </p:xfrm>
        <a:graphic>
          <a:graphicData uri="http://schemas.openxmlformats.org/drawingml/2006/table">
            <a:tbl>
              <a:tblPr firstRow="1" bandRow="1">
                <a:tableStyleId>{5C22544A-7EE6-4342-B048-85BDC9FD1C3A}</a:tableStyleId>
              </a:tblPr>
              <a:tblGrid>
                <a:gridCol w="4235906">
                  <a:extLst>
                    <a:ext uri="{9D8B030D-6E8A-4147-A177-3AD203B41FA5}">
                      <a16:colId xmlns:a16="http://schemas.microsoft.com/office/drawing/2014/main" val="1879382438"/>
                    </a:ext>
                  </a:extLst>
                </a:gridCol>
                <a:gridCol w="4235906">
                  <a:extLst>
                    <a:ext uri="{9D8B030D-6E8A-4147-A177-3AD203B41FA5}">
                      <a16:colId xmlns:a16="http://schemas.microsoft.com/office/drawing/2014/main" val="1529373474"/>
                    </a:ext>
                  </a:extLst>
                </a:gridCol>
              </a:tblGrid>
              <a:tr h="519039">
                <a:tc gridSpan="2">
                  <a:txBody>
                    <a:bodyPr/>
                    <a:lstStyle/>
                    <a:p>
                      <a:pPr lvl="0" algn="ctr">
                        <a:buNone/>
                      </a:pPr>
                      <a:r>
                        <a:rPr lang="en-US" sz="2400" b="1" dirty="0">
                          <a:solidFill>
                            <a:schemeClr val="tx1"/>
                          </a:solidFill>
                          <a:latin typeface="Arial" panose="020B0604020202020204" pitchFamily="34" charset="0"/>
                          <a:cs typeface="Arial" panose="020B0604020202020204" pitchFamily="34" charset="0"/>
                        </a:rPr>
                        <a:t>13 Fundamental Standards</a:t>
                      </a:r>
                    </a:p>
                  </a:txBody>
                  <a:tcPr>
                    <a:lnL w="6350">
                      <a:solidFill>
                        <a:schemeClr val="tx1"/>
                      </a:solidFill>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chemeClr val="bg1"/>
                    </a:solidFill>
                  </a:tcPr>
                </a:tc>
                <a:tc hMerge="1">
                  <a:txBody>
                    <a:bodyPr/>
                    <a:lstStyle/>
                    <a:p>
                      <a:pPr lvl="0">
                        <a:buNone/>
                      </a:pPr>
                      <a:endParaRPr lang="en-US" sz="2400" b="0">
                        <a:solidFill>
                          <a:schemeClr val="tx1"/>
                        </a:solidFill>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1655251"/>
                  </a:ext>
                </a:extLst>
              </a:tr>
              <a:tr h="5190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a:solidFill>
                            <a:schemeClr val="tx1"/>
                          </a:solidFill>
                          <a:latin typeface="Arial" panose="020B0604020202020204" pitchFamily="34" charset="0"/>
                          <a:cs typeface="Arial" panose="020B0604020202020204" pitchFamily="34" charset="0"/>
                        </a:rPr>
                        <a:t>Person </a:t>
                      </a:r>
                      <a:r>
                        <a:rPr lang="en-GB" sz="2400" b="0" noProof="0" dirty="0">
                          <a:solidFill>
                            <a:schemeClr val="tx1"/>
                          </a:solidFill>
                          <a:latin typeface="Arial" panose="020B0604020202020204" pitchFamily="34" charset="0"/>
                          <a:cs typeface="Arial" panose="020B0604020202020204" pitchFamily="34" charset="0"/>
                        </a:rPr>
                        <a:t>centred</a:t>
                      </a:r>
                      <a:r>
                        <a:rPr lang="en-US" sz="2400" b="0" dirty="0">
                          <a:solidFill>
                            <a:schemeClr val="tx1"/>
                          </a:solidFill>
                          <a:latin typeface="Arial" panose="020B0604020202020204" pitchFamily="34" charset="0"/>
                          <a:cs typeface="Arial" panose="020B0604020202020204" pitchFamily="34" charset="0"/>
                        </a:rPr>
                        <a:t> care</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a:solidFill>
                            <a:schemeClr val="tx1"/>
                          </a:solidFill>
                          <a:latin typeface="Arial" panose="020B0604020202020204" pitchFamily="34" charset="0"/>
                          <a:cs typeface="Arial" panose="020B0604020202020204" pitchFamily="34" charset="0"/>
                        </a:rPr>
                        <a:t>Complaints </a:t>
                      </a: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573094842"/>
                  </a:ext>
                </a:extLst>
              </a:tr>
              <a:tr h="5190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Arial" panose="020B0604020202020204" pitchFamily="34" charset="0"/>
                          <a:cs typeface="Arial" panose="020B0604020202020204" pitchFamily="34" charset="0"/>
                        </a:rPr>
                        <a:t>Dignity and respect </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Arial" panose="020B0604020202020204" pitchFamily="34" charset="0"/>
                          <a:cs typeface="Arial" panose="020B0604020202020204" pitchFamily="34" charset="0"/>
                        </a:rPr>
                        <a:t>Good governance </a:t>
                      </a: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3055376628"/>
                  </a:ext>
                </a:extLst>
              </a:tr>
              <a:tr h="519039">
                <a:tc>
                  <a:txBody>
                    <a:bodyPr/>
                    <a:lstStyle/>
                    <a:p>
                      <a:r>
                        <a:rPr lang="en-GB" sz="2400" b="0" dirty="0">
                          <a:latin typeface="Arial" panose="020B0604020202020204" pitchFamily="34" charset="0"/>
                          <a:cs typeface="Arial" panose="020B0604020202020204" pitchFamily="34" charset="0"/>
                        </a:rPr>
                        <a:t>Consent</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Arial" panose="020B0604020202020204" pitchFamily="34" charset="0"/>
                          <a:cs typeface="Arial" panose="020B0604020202020204" pitchFamily="34" charset="0"/>
                        </a:rPr>
                        <a:t>Staffing </a:t>
                      </a: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extLst>
                  <a:ext uri="{0D108BD9-81ED-4DB2-BD59-A6C34878D82A}">
                    <a16:rowId xmlns:a16="http://schemas.microsoft.com/office/drawing/2014/main" val="260022522"/>
                  </a:ext>
                </a:extLst>
              </a:tr>
              <a:tr h="5190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Arial" panose="020B0604020202020204" pitchFamily="34" charset="0"/>
                          <a:cs typeface="Arial" panose="020B0604020202020204" pitchFamily="34" charset="0"/>
                        </a:rPr>
                        <a:t>Safety </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Arial" panose="020B0604020202020204" pitchFamily="34" charset="0"/>
                          <a:cs typeface="Arial" panose="020B0604020202020204" pitchFamily="34" charset="0"/>
                        </a:rPr>
                        <a:t>Fit and proper staff </a:t>
                      </a: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480995147"/>
                  </a:ext>
                </a:extLst>
              </a:tr>
              <a:tr h="5190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Arial" panose="020B0604020202020204" pitchFamily="34" charset="0"/>
                          <a:cs typeface="Arial" panose="020B0604020202020204" pitchFamily="34" charset="0"/>
                        </a:rPr>
                        <a:t>Safeguarding from abuse </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Arial" panose="020B0604020202020204" pitchFamily="34" charset="0"/>
                          <a:cs typeface="Arial" panose="020B0604020202020204" pitchFamily="34" charset="0"/>
                        </a:rPr>
                        <a:t>Duty of candour </a:t>
                      </a: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676429891"/>
                  </a:ext>
                </a:extLst>
              </a:tr>
              <a:tr h="5190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Food and drink </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Display of ratings </a:t>
                      </a: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909829679"/>
                  </a:ext>
                </a:extLst>
              </a:tr>
              <a:tr h="5190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Premises and equipment </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endParaRPr lang="en-GB" sz="240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1338135268"/>
                  </a:ext>
                </a:extLst>
              </a:tr>
            </a:tbl>
          </a:graphicData>
        </a:graphic>
      </p:graphicFrame>
    </p:spTree>
    <p:extLst>
      <p:ext uri="{BB962C8B-B14F-4D97-AF65-F5344CB8AC3E}">
        <p14:creationId xmlns:p14="http://schemas.microsoft.com/office/powerpoint/2010/main" val="758874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342883" y="1250266"/>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3200" b="1" dirty="0">
                <a:solidFill>
                  <a:srgbClr val="333333"/>
                </a:solidFill>
                <a:latin typeface="Verdana"/>
                <a:ea typeface="Verdana"/>
                <a:cs typeface="Verdana"/>
              </a:rPr>
              <a:t>3</a:t>
            </a:r>
            <a:r>
              <a:rPr kumimoji="0" lang="en-GB" sz="3200" b="1" i="0" u="none" strike="noStrike" kern="1200" cap="none" spc="0" normalizeH="0" baseline="0" noProof="0" dirty="0">
                <a:ln>
                  <a:noFill/>
                </a:ln>
                <a:solidFill>
                  <a:srgbClr val="333333"/>
                </a:solidFill>
                <a:effectLst/>
                <a:uLnTx/>
                <a:uFillTx/>
                <a:latin typeface="Verdana"/>
                <a:ea typeface="Verdana"/>
                <a:cs typeface="Verdana"/>
              </a:rPr>
              <a:t>: Types of intervention</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dirty="0">
                <a:solidFill>
                  <a:srgbClr val="333333"/>
                </a:solidFill>
                <a:latin typeface="Arial"/>
                <a:ea typeface="+mn-lt"/>
                <a:cs typeface="Calibri" panose="020F0502020204030204"/>
              </a:rPr>
              <a:t>10</a:t>
            </a:r>
            <a:r>
              <a:rPr kumimoji="0" lang="en-GB" sz="2000" b="1" i="0" u="none" strike="noStrike" kern="1200" cap="none" spc="0" normalizeH="0" baseline="0" noProof="0" dirty="0">
                <a:ln>
                  <a:noFill/>
                </a:ln>
                <a:solidFill>
                  <a:srgbClr val="333333"/>
                </a:solidFill>
                <a:effectLst/>
                <a:uLnTx/>
                <a:uFillTx/>
                <a:latin typeface="Arial"/>
                <a:ea typeface="+mn-lt"/>
                <a:cs typeface="Calibri" panose="020F0502020204030204"/>
              </a:rPr>
              <a:t> minutes</a:t>
            </a:r>
            <a:endParaRPr kumimoji="0" lang="en-US" sz="18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442912" y="1888030"/>
            <a:ext cx="9263796" cy="3416320"/>
          </a:xfrm>
          <a:prstGeom prst="rect">
            <a:avLst/>
          </a:prstGeom>
          <a:noFill/>
        </p:spPr>
        <p:txBody>
          <a:bodyPr wrap="square" lIns="91440" tIns="45720" rIns="91440" bIns="45720" rtlCol="0" anchor="t">
            <a:spAutoFit/>
          </a:bodyPr>
          <a:lstStyle/>
          <a:p>
            <a:r>
              <a:rPr lang="en-GB" sz="2400" dirty="0">
                <a:latin typeface="Arial"/>
                <a:ea typeface="Times" panose="02020603050405020304" pitchFamily="18" charset="0"/>
                <a:cs typeface="Arial"/>
              </a:rPr>
              <a:t>The second purpose of care identified, is to provide types of intervention specific to the individuals needs and preferences. </a:t>
            </a:r>
            <a:endParaRPr lang="en-GB" sz="2400" dirty="0">
              <a:latin typeface="Arial" panose="020B0604020202020204" pitchFamily="34" charset="0"/>
              <a:ea typeface="Times" panose="02020603050405020304" pitchFamily="18" charset="0"/>
              <a:cs typeface="Arial" panose="020B0604020202020204" pitchFamily="34" charset="0"/>
            </a:endParaRPr>
          </a:p>
          <a:p>
            <a:endParaRPr lang="en-GB" sz="2400" dirty="0">
              <a:latin typeface="Arial" panose="020B0604020202020204" pitchFamily="34" charset="0"/>
              <a:ea typeface="Times" panose="02020603050405020304" pitchFamily="18" charset="0"/>
              <a:cs typeface="Arial" panose="020B0604020202020204" pitchFamily="34" charset="0"/>
            </a:endParaRPr>
          </a:p>
          <a:p>
            <a:r>
              <a:rPr lang="en-GB" sz="2400" dirty="0">
                <a:latin typeface="Arial" panose="020B0604020202020204" pitchFamily="34" charset="0"/>
                <a:ea typeface="Times" panose="02020603050405020304" pitchFamily="18" charset="0"/>
                <a:cs typeface="Arial" panose="020B0604020202020204" pitchFamily="34" charset="0"/>
              </a:rPr>
              <a:t>Split into four groups and select either “</a:t>
            </a:r>
            <a:r>
              <a:rPr lang="en-GB" sz="2400" b="1" dirty="0">
                <a:latin typeface="Arial" panose="020B0604020202020204" pitchFamily="34" charset="0"/>
                <a:ea typeface="Times" panose="02020603050405020304" pitchFamily="18" charset="0"/>
                <a:cs typeface="Arial" panose="020B0604020202020204" pitchFamily="34" charset="0"/>
              </a:rPr>
              <a:t>Physical</a:t>
            </a:r>
            <a:r>
              <a:rPr lang="en-GB" sz="2400" dirty="0">
                <a:latin typeface="Arial" panose="020B0604020202020204" pitchFamily="34" charset="0"/>
                <a:ea typeface="Times" panose="02020603050405020304" pitchFamily="18" charset="0"/>
                <a:cs typeface="Arial" panose="020B0604020202020204" pitchFamily="34" charset="0"/>
              </a:rPr>
              <a:t>” “</a:t>
            </a:r>
            <a:r>
              <a:rPr lang="en-GB" sz="2400" b="1" dirty="0">
                <a:latin typeface="Arial" panose="020B0604020202020204" pitchFamily="34" charset="0"/>
                <a:ea typeface="Times" panose="02020603050405020304" pitchFamily="18" charset="0"/>
                <a:cs typeface="Arial" panose="020B0604020202020204" pitchFamily="34" charset="0"/>
              </a:rPr>
              <a:t>Intellectual</a:t>
            </a:r>
            <a:r>
              <a:rPr lang="en-GB" sz="2400" dirty="0">
                <a:latin typeface="Arial" panose="020B0604020202020204" pitchFamily="34" charset="0"/>
                <a:ea typeface="Times" panose="02020603050405020304" pitchFamily="18" charset="0"/>
                <a:cs typeface="Arial" panose="020B0604020202020204" pitchFamily="34" charset="0"/>
              </a:rPr>
              <a:t>” “</a:t>
            </a:r>
            <a:r>
              <a:rPr lang="en-GB" sz="2400" b="1" dirty="0">
                <a:latin typeface="Arial" panose="020B0604020202020204" pitchFamily="34" charset="0"/>
                <a:ea typeface="Times" panose="02020603050405020304" pitchFamily="18" charset="0"/>
                <a:cs typeface="Arial" panose="020B0604020202020204" pitchFamily="34" charset="0"/>
              </a:rPr>
              <a:t>Emotional</a:t>
            </a:r>
            <a:r>
              <a:rPr lang="en-GB" sz="2400" dirty="0">
                <a:latin typeface="Arial" panose="020B0604020202020204" pitchFamily="34" charset="0"/>
                <a:ea typeface="Times" panose="02020603050405020304" pitchFamily="18" charset="0"/>
                <a:cs typeface="Arial" panose="020B0604020202020204" pitchFamily="34" charset="0"/>
              </a:rPr>
              <a:t>” or “</a:t>
            </a:r>
            <a:r>
              <a:rPr lang="en-GB" sz="2400" b="1" dirty="0">
                <a:latin typeface="Arial" panose="020B0604020202020204" pitchFamily="34" charset="0"/>
                <a:ea typeface="Times" panose="02020603050405020304" pitchFamily="18" charset="0"/>
                <a:cs typeface="Arial" panose="020B0604020202020204" pitchFamily="34" charset="0"/>
              </a:rPr>
              <a:t>Social</a:t>
            </a:r>
            <a:r>
              <a:rPr lang="en-GB" sz="2400" dirty="0">
                <a:latin typeface="Arial" panose="020B0604020202020204" pitchFamily="34" charset="0"/>
                <a:ea typeface="Times" panose="02020603050405020304" pitchFamily="18" charset="0"/>
                <a:cs typeface="Arial" panose="020B0604020202020204" pitchFamily="34" charset="0"/>
              </a:rPr>
              <a:t>”.</a:t>
            </a:r>
          </a:p>
          <a:p>
            <a:endParaRPr lang="en-GB" sz="2400" dirty="0">
              <a:latin typeface="Arial" panose="020B0604020202020204" pitchFamily="34" charset="0"/>
              <a:ea typeface="Times" panose="02020603050405020304" pitchFamily="18" charset="0"/>
              <a:cs typeface="Arial" panose="020B0604020202020204" pitchFamily="34" charset="0"/>
            </a:endParaRPr>
          </a:p>
          <a:p>
            <a:r>
              <a:rPr lang="en-GB" sz="2400" dirty="0">
                <a:latin typeface="Arial" panose="020B0604020202020204" pitchFamily="34" charset="0"/>
                <a:ea typeface="Times" panose="02020603050405020304" pitchFamily="18" charset="0"/>
                <a:cs typeface="Arial" panose="020B0604020202020204" pitchFamily="34" charset="0"/>
              </a:rPr>
              <a:t>On your flipchart paper, discuss and identify the type of intervention/support that might be provided to an individual to meet this need. Then feedback to the class.</a:t>
            </a:r>
          </a:p>
        </p:txBody>
      </p:sp>
      <p:grpSp>
        <p:nvGrpSpPr>
          <p:cNvPr id="8" name="Group 7">
            <a:extLst>
              <a:ext uri="{FF2B5EF4-FFF2-40B4-BE49-F238E27FC236}">
                <a16:creationId xmlns:a16="http://schemas.microsoft.com/office/drawing/2014/main" id="{4D416E7D-86BA-4C1C-A216-F8196EC45FD3}"/>
              </a:ext>
            </a:extLst>
          </p:cNvPr>
          <p:cNvGrpSpPr/>
          <p:nvPr/>
        </p:nvGrpSpPr>
        <p:grpSpPr>
          <a:xfrm>
            <a:off x="442912" y="5536278"/>
            <a:ext cx="7786688" cy="1144783"/>
            <a:chOff x="6775266" y="3164004"/>
            <a:chExt cx="7882381" cy="1346311"/>
          </a:xfrm>
        </p:grpSpPr>
        <p:grpSp>
          <p:nvGrpSpPr>
            <p:cNvPr id="9" name="Group 8">
              <a:extLst>
                <a:ext uri="{FF2B5EF4-FFF2-40B4-BE49-F238E27FC236}">
                  <a16:creationId xmlns:a16="http://schemas.microsoft.com/office/drawing/2014/main" id="{8C6FAA3C-CB6C-4374-9B87-706A1C982B27}"/>
                </a:ext>
              </a:extLst>
            </p:cNvPr>
            <p:cNvGrpSpPr/>
            <p:nvPr/>
          </p:nvGrpSpPr>
          <p:grpSpPr>
            <a:xfrm>
              <a:off x="6775266" y="3164004"/>
              <a:ext cx="7882381" cy="1346311"/>
              <a:chOff x="5752009" y="4927489"/>
              <a:chExt cx="7882381" cy="1346311"/>
            </a:xfrm>
          </p:grpSpPr>
          <p:sp>
            <p:nvSpPr>
              <p:cNvPr id="11" name="Rectangle 10">
                <a:extLst>
                  <a:ext uri="{FF2B5EF4-FFF2-40B4-BE49-F238E27FC236}">
                    <a16:creationId xmlns:a16="http://schemas.microsoft.com/office/drawing/2014/main" id="{2492C60D-D498-4F0E-B78E-580BE9333EB8}"/>
                  </a:ext>
                </a:extLst>
              </p:cNvPr>
              <p:cNvSpPr/>
              <p:nvPr/>
            </p:nvSpPr>
            <p:spPr>
              <a:xfrm>
                <a:off x="5752009" y="4927489"/>
                <a:ext cx="7882381" cy="1346311"/>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97CA11F-B52E-4750-85AC-F75CE7933D36}"/>
                  </a:ext>
                </a:extLst>
              </p:cNvPr>
              <p:cNvSpPr txBox="1"/>
              <p:nvPr/>
            </p:nvSpPr>
            <p:spPr>
              <a:xfrm>
                <a:off x="6768382" y="5237241"/>
                <a:ext cx="6866008"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effectLst/>
                    <a:uLnTx/>
                    <a:uFillTx/>
                    <a:latin typeface="Arial" panose="020B0604020202020204" pitchFamily="34" charset="0"/>
                    <a:ea typeface="+mn-ea"/>
                    <a:cs typeface="+mn-cs"/>
                  </a:rPr>
                  <a:t>Stretch and challenge: consider intervention needed for spiritual needs</a:t>
                </a:r>
                <a:endParaRPr kumimoji="0" lang="en-GB" sz="2000" b="1" i="0" u="none" strike="noStrike" kern="1200" cap="none" spc="0" normalizeH="0" baseline="0" noProof="0" dirty="0">
                  <a:ln>
                    <a:noFill/>
                  </a:ln>
                  <a:effectLst/>
                  <a:uLnTx/>
                  <a:uFillTx/>
                  <a:latin typeface="Calibri" panose="020F0502020204030204"/>
                  <a:ea typeface="+mn-ea"/>
                  <a:cs typeface="+mn-cs"/>
                </a:endParaRPr>
              </a:p>
            </p:txBody>
          </p:sp>
        </p:grpSp>
        <p:pic>
          <p:nvPicPr>
            <p:cNvPr id="10" name="Picture 9" descr="Text, logo&#10;&#10;Description automatically generated">
              <a:extLst>
                <a:ext uri="{FF2B5EF4-FFF2-40B4-BE49-F238E27FC236}">
                  <a16:creationId xmlns:a16="http://schemas.microsoft.com/office/drawing/2014/main" id="{3B0A2ED4-98AD-4D23-9525-D09B1CE58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6756" y="3270978"/>
              <a:ext cx="640081" cy="640081"/>
            </a:xfrm>
            <a:prstGeom prst="rect">
              <a:avLst/>
            </a:prstGeom>
          </p:spPr>
        </p:pic>
      </p:grpSp>
    </p:spTree>
    <p:extLst>
      <p:ext uri="{BB962C8B-B14F-4D97-AF65-F5344CB8AC3E}">
        <p14:creationId xmlns:p14="http://schemas.microsoft.com/office/powerpoint/2010/main" val="1080120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18736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600220" y="1233777"/>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latin typeface="Verdana" panose="020B0604030504040204" pitchFamily="34" charset="0"/>
                <a:ea typeface="Verdana" panose="020B0604030504040204" pitchFamily="34" charset="0"/>
                <a:cs typeface="Arial" panose="020B0604020202020204" pitchFamily="34" charset="0"/>
              </a:rPr>
              <a:t>Providing intervention</a:t>
            </a:r>
          </a:p>
        </p:txBody>
      </p:sp>
      <p:sp>
        <p:nvSpPr>
          <p:cNvPr id="11" name="TextBox 10">
            <a:extLst>
              <a:ext uri="{FF2B5EF4-FFF2-40B4-BE49-F238E27FC236}">
                <a16:creationId xmlns:a16="http://schemas.microsoft.com/office/drawing/2014/main" id="{077387FA-A62C-499E-B82E-26CC631F013A}"/>
              </a:ext>
            </a:extLst>
          </p:cNvPr>
          <p:cNvSpPr txBox="1"/>
          <p:nvPr/>
        </p:nvSpPr>
        <p:spPr>
          <a:xfrm>
            <a:off x="611188" y="2749119"/>
            <a:ext cx="5351501" cy="3693319"/>
          </a:xfrm>
          <a:prstGeom prst="rect">
            <a:avLst/>
          </a:prstGeom>
          <a:noFill/>
        </p:spPr>
        <p:txBody>
          <a:bodyPr wrap="square" lIns="91440" tIns="45720" rIns="91440" bIns="45720" rtlCol="0" anchor="t">
            <a:spAutoFit/>
          </a:bodyPr>
          <a:lstStyle/>
          <a:p>
            <a:r>
              <a:rPr lang="en-GB" sz="2400" b="1" u="sng" dirty="0">
                <a:effectLst/>
                <a:latin typeface="Arial"/>
                <a:ea typeface="Times" panose="02020603050405020304" pitchFamily="18" charset="0"/>
                <a:cs typeface="Times New Roman"/>
              </a:rPr>
              <a:t>Physical</a:t>
            </a:r>
            <a:r>
              <a:rPr lang="en-GB" sz="2400" b="1" dirty="0">
                <a:latin typeface="Arial"/>
                <a:ea typeface="Times" panose="02020603050405020304" pitchFamily="18" charset="0"/>
                <a:cs typeface="Times New Roman"/>
              </a:rPr>
              <a:t> </a:t>
            </a:r>
            <a:endParaRPr lang="en-GB" sz="2400" b="1" dirty="0">
              <a:effectLst/>
              <a:latin typeface="Arial" panose="020B0604020202020204" pitchFamily="34" charset="0"/>
              <a:ea typeface="Times"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sz="2400" dirty="0">
                <a:latin typeface="Arial"/>
                <a:ea typeface="Times" panose="02020603050405020304" pitchFamily="18" charset="0"/>
                <a:cs typeface="Times New Roman"/>
              </a:rPr>
              <a:t>Resources and aids such as stair lifts, walk-in showers, closed boxes for medication. </a:t>
            </a:r>
            <a:endParaRPr lang="en-GB" sz="2400" dirty="0">
              <a:latin typeface="Arial" panose="020B0604020202020204" pitchFamily="34" charset="0"/>
              <a:ea typeface="Times"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sz="2400" dirty="0">
                <a:latin typeface="Arial"/>
                <a:ea typeface="Times" panose="02020603050405020304" pitchFamily="18" charset="0"/>
                <a:cs typeface="Times New Roman"/>
              </a:rPr>
              <a:t>Support for personal cares: cooking, washing, bathing, feeding, dressing. </a:t>
            </a:r>
            <a:endParaRPr lang="en-GB" sz="2400" dirty="0">
              <a:latin typeface="Arial" panose="020B0604020202020204" pitchFamily="34" charset="0"/>
              <a:ea typeface="Times"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sz="2400" dirty="0">
                <a:latin typeface="Arial"/>
                <a:ea typeface="Times" panose="02020603050405020304" pitchFamily="18" charset="0"/>
                <a:cs typeface="Times New Roman"/>
              </a:rPr>
              <a:t>Transport to medical appointments. </a:t>
            </a:r>
            <a:endParaRPr lang="en-GB" sz="2400" dirty="0">
              <a:latin typeface="Arial" panose="020B0604020202020204" pitchFamily="34" charset="0"/>
              <a:ea typeface="Times" panose="02020603050405020304" pitchFamily="18" charset="0"/>
              <a:cs typeface="Times New Roman" panose="02020603050405020304" pitchFamily="18" charset="0"/>
            </a:endParaRPr>
          </a:p>
          <a:p>
            <a:endParaRPr lang="en-GB" sz="2400" b="1" dirty="0">
              <a:latin typeface="Arial" panose="020B0604020202020204" pitchFamily="34" charset="0"/>
              <a:ea typeface="Times" panose="02020603050405020304" pitchFamily="18" charset="0"/>
              <a:cs typeface="Times New Roman" panose="02020603050405020304" pitchFamily="18" charset="0"/>
            </a:endParaRPr>
          </a:p>
          <a:p>
            <a:r>
              <a:rPr lang="en-GB" sz="1800" dirty="0">
                <a:effectLst/>
                <a:latin typeface="Arial" panose="020B0604020202020204" pitchFamily="34" charset="0"/>
                <a:ea typeface="Times" panose="02020603050405020304" pitchFamily="18" charset="0"/>
                <a:cs typeface="Times New Roman" panose="02020603050405020304" pitchFamily="18" charset="0"/>
              </a:rPr>
              <a:t> </a:t>
            </a:r>
          </a:p>
        </p:txBody>
      </p:sp>
      <p:sp>
        <p:nvSpPr>
          <p:cNvPr id="8" name="TextBox 7">
            <a:extLst>
              <a:ext uri="{FF2B5EF4-FFF2-40B4-BE49-F238E27FC236}">
                <a16:creationId xmlns:a16="http://schemas.microsoft.com/office/drawing/2014/main" id="{98FD9655-D28D-C017-CF8E-0682E8585DE6}"/>
              </a:ext>
            </a:extLst>
          </p:cNvPr>
          <p:cNvSpPr txBox="1"/>
          <p:nvPr/>
        </p:nvSpPr>
        <p:spPr>
          <a:xfrm>
            <a:off x="6620894" y="2753836"/>
            <a:ext cx="5213918" cy="2677656"/>
          </a:xfrm>
          <a:prstGeom prst="rect">
            <a:avLst/>
          </a:prstGeom>
          <a:noFill/>
        </p:spPr>
        <p:txBody>
          <a:bodyPr wrap="square" lIns="91440" tIns="45720" rIns="91440" bIns="45720" rtlCol="0" anchor="t">
            <a:spAutoFit/>
          </a:bodyPr>
          <a:lstStyle/>
          <a:p>
            <a:r>
              <a:rPr lang="en-GB" sz="2400" b="1" u="sng" dirty="0">
                <a:latin typeface="Arial"/>
                <a:ea typeface="Times" panose="02020603050405020304" pitchFamily="18" charset="0"/>
                <a:cs typeface="Times New Roman"/>
              </a:rPr>
              <a:t>Intellectual</a:t>
            </a:r>
            <a:endParaRPr lang="en-GB" sz="2400" b="1" u="sng" dirty="0">
              <a:effectLst/>
              <a:latin typeface="Arial"/>
              <a:ea typeface="Times" panose="02020603050405020304" pitchFamily="18" charset="0"/>
              <a:cs typeface="Times New Roman"/>
            </a:endParaRPr>
          </a:p>
          <a:p>
            <a:pPr marL="285750" indent="-285750">
              <a:buFont typeface="Arial" panose="020B0604020202020204" pitchFamily="34" charset="0"/>
              <a:buChar char="•"/>
            </a:pPr>
            <a:r>
              <a:rPr lang="en-GB" sz="2400" dirty="0">
                <a:latin typeface="Arial"/>
                <a:ea typeface="Times" panose="02020603050405020304" pitchFamily="18" charset="0"/>
                <a:cs typeface="Times New Roman"/>
              </a:rPr>
              <a:t>Support to attend school/work/college. </a:t>
            </a:r>
            <a:endParaRPr lang="en-GB" sz="2400" dirty="0">
              <a:latin typeface="Arial" panose="020B0604020202020204" pitchFamily="34" charset="0"/>
              <a:ea typeface="Times"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sz="2400" dirty="0">
                <a:latin typeface="Arial"/>
                <a:ea typeface="Times" panose="02020603050405020304" pitchFamily="18" charset="0"/>
                <a:cs typeface="Times New Roman"/>
              </a:rPr>
              <a:t>Adaptations to working patterns / exam arrangements. </a:t>
            </a:r>
            <a:endParaRPr lang="en-GB" sz="2400" dirty="0">
              <a:latin typeface="Arial" panose="020B0604020202020204" pitchFamily="34" charset="0"/>
              <a:ea typeface="Times"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sz="2400" dirty="0">
                <a:latin typeface="Arial"/>
                <a:ea typeface="Times" panose="02020603050405020304" pitchFamily="18" charset="0"/>
                <a:cs typeface="Times New Roman"/>
              </a:rPr>
              <a:t>E</a:t>
            </a:r>
            <a:r>
              <a:rPr lang="en-GB" sz="2400" dirty="0">
                <a:effectLst/>
                <a:latin typeface="Arial"/>
                <a:ea typeface="Times" panose="02020603050405020304" pitchFamily="18" charset="0"/>
                <a:cs typeface="Times New Roman"/>
              </a:rPr>
              <a:t>ncouragement and empowerment to learn new skills</a:t>
            </a:r>
            <a:r>
              <a:rPr lang="en-GB" sz="2400" dirty="0">
                <a:latin typeface="Arial"/>
                <a:ea typeface="Times" panose="02020603050405020304" pitchFamily="18" charset="0"/>
                <a:cs typeface="Times New Roman"/>
              </a:rPr>
              <a:t>. </a:t>
            </a:r>
            <a:endParaRPr lang="en-GB" sz="2400" dirty="0">
              <a:effectLst/>
              <a:latin typeface="Arial" panose="020B0604020202020204" pitchFamily="34" charset="0"/>
              <a:ea typeface="Times"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B3290774-3948-F99A-A1A7-B2FD1FDE0197}"/>
              </a:ext>
            </a:extLst>
          </p:cNvPr>
          <p:cNvSpPr txBox="1"/>
          <p:nvPr/>
        </p:nvSpPr>
        <p:spPr>
          <a:xfrm>
            <a:off x="608542" y="1957916"/>
            <a:ext cx="454025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latin typeface="Arial"/>
                <a:ea typeface="Calibri"/>
                <a:cs typeface="Calibri"/>
              </a:rPr>
              <a:t>Did you mention these?</a:t>
            </a:r>
            <a:endParaRPr lang="en-US" sz="2400" dirty="0">
              <a:latin typeface="Arial"/>
              <a:cs typeface="Arial"/>
            </a:endParaRPr>
          </a:p>
        </p:txBody>
      </p:sp>
    </p:spTree>
    <p:extLst>
      <p:ext uri="{BB962C8B-B14F-4D97-AF65-F5344CB8AC3E}">
        <p14:creationId xmlns:p14="http://schemas.microsoft.com/office/powerpoint/2010/main" val="2489574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AD386B-ECF6-49F5-842F-25C2184498B4}"/>
              </a:ext>
            </a:extLst>
          </p:cNvPr>
          <p:cNvSpPr txBox="1"/>
          <p:nvPr/>
        </p:nvSpPr>
        <p:spPr>
          <a:xfrm>
            <a:off x="610588" y="2474976"/>
            <a:ext cx="4946150" cy="3323987"/>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u="sng" dirty="0">
                <a:effectLst/>
                <a:latin typeface="Arial"/>
                <a:ea typeface="Times" panose="02020603050405020304" pitchFamily="18" charset="0"/>
                <a:cs typeface="Times New Roman"/>
              </a:rPr>
              <a:t>Emotional</a:t>
            </a:r>
            <a:r>
              <a:rPr lang="en-GB" sz="2400" u="sng" dirty="0">
                <a:latin typeface="Arial"/>
                <a:ea typeface="Times" panose="02020603050405020304" pitchFamily="18" charset="0"/>
                <a:cs typeface="Times New Roman"/>
              </a:rPr>
              <a:t> </a:t>
            </a:r>
            <a:endParaRPr lang="en-GB" sz="2400" u="sng" dirty="0">
              <a:effectLst/>
              <a:latin typeface="Arial" panose="020B0604020202020204" pitchFamily="34" charset="0"/>
              <a:ea typeface="Times"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sz="2400" dirty="0">
                <a:latin typeface="Arial"/>
                <a:ea typeface="Times" panose="02020603050405020304" pitchFamily="18" charset="0"/>
                <a:cs typeface="Times New Roman"/>
              </a:rPr>
              <a:t>Mental health support-  counselling services, advocacy, antidepressants.</a:t>
            </a:r>
          </a:p>
          <a:p>
            <a:pPr marL="285750" indent="-285750">
              <a:buFont typeface="Arial" panose="020B0604020202020204" pitchFamily="34" charset="0"/>
              <a:buChar char="•"/>
            </a:pPr>
            <a:r>
              <a:rPr lang="en-GB" sz="2400" dirty="0">
                <a:latin typeface="Arial"/>
                <a:ea typeface="Times" panose="02020603050405020304" pitchFamily="18" charset="0"/>
                <a:cs typeface="Times New Roman"/>
              </a:rPr>
              <a:t>Acceptance and validation – care staff getting to know the individual and respecting them.  </a:t>
            </a:r>
            <a:endParaRPr lang="en-GB" sz="2400" dirty="0">
              <a:latin typeface="Arial" panose="020B0604020202020204" pitchFamily="34" charset="0"/>
              <a:ea typeface="Times"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GB" sz="2400" dirty="0">
              <a:latin typeface="Arial" panose="020B0604020202020204" pitchFamily="34" charset="0"/>
              <a:ea typeface="Times" panose="02020603050405020304" pitchFamily="18" charset="0"/>
              <a:cs typeface="Times New Roman" panose="02020603050405020304" pitchFamily="18" charset="0"/>
            </a:endParaRPr>
          </a:p>
          <a:p>
            <a:endParaRPr lang="en-GB" dirty="0">
              <a:latin typeface="Arial" panose="020B0604020202020204" pitchFamily="34" charset="0"/>
              <a:ea typeface="Times" panose="02020603050405020304" pitchFamily="18" charset="0"/>
              <a:cs typeface="Times New Roman" panose="02020603050405020304" pitchFamily="18" charset="0"/>
            </a:endParaRPr>
          </a:p>
        </p:txBody>
      </p:sp>
      <p:sp>
        <p:nvSpPr>
          <p:cNvPr id="4" name="TextBox 1">
            <a:extLst>
              <a:ext uri="{FF2B5EF4-FFF2-40B4-BE49-F238E27FC236}">
                <a16:creationId xmlns:a16="http://schemas.microsoft.com/office/drawing/2014/main" id="{B7C5DA78-01D0-0DC6-79E8-280CBD8AF353}"/>
              </a:ext>
            </a:extLst>
          </p:cNvPr>
          <p:cNvSpPr txBox="1"/>
          <p:nvPr/>
        </p:nvSpPr>
        <p:spPr>
          <a:xfrm>
            <a:off x="6635264" y="2474976"/>
            <a:ext cx="4766677" cy="2308324"/>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u="sng" dirty="0">
                <a:effectLst/>
                <a:latin typeface="Arial"/>
                <a:ea typeface="Times" panose="02020603050405020304" pitchFamily="18" charset="0"/>
                <a:cs typeface="Times New Roman"/>
              </a:rPr>
              <a:t>Social</a:t>
            </a:r>
            <a:r>
              <a:rPr lang="en-GB" sz="2400" u="sng" dirty="0">
                <a:latin typeface="Arial"/>
                <a:ea typeface="Times" panose="02020603050405020304" pitchFamily="18" charset="0"/>
                <a:cs typeface="Times New Roman"/>
              </a:rPr>
              <a:t> </a:t>
            </a:r>
            <a:endParaRPr lang="en-GB" sz="2400" u="sng" dirty="0">
              <a:effectLst/>
              <a:latin typeface="Arial" panose="020B0604020202020204" pitchFamily="34" charset="0"/>
              <a:ea typeface="Times"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sz="2400" dirty="0">
                <a:latin typeface="Arial"/>
                <a:ea typeface="Times" panose="02020603050405020304" pitchFamily="18" charset="0"/>
                <a:cs typeface="Times New Roman"/>
              </a:rPr>
              <a:t>Support to attend social events (transport, company). </a:t>
            </a:r>
            <a:endParaRPr lang="en-GB" sz="2400" dirty="0">
              <a:latin typeface="Arial" panose="020B0604020202020204" pitchFamily="34" charset="0"/>
              <a:ea typeface="Times"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sz="2400" dirty="0">
                <a:latin typeface="Arial"/>
                <a:ea typeface="Times" panose="02020603050405020304" pitchFamily="18" charset="0"/>
                <a:cs typeface="Times New Roman"/>
              </a:rPr>
              <a:t>Companionship and befriending scheme to combat loneliness. </a:t>
            </a:r>
            <a:endParaRPr lang="en-GB" sz="2400" dirty="0">
              <a:effectLst/>
              <a:latin typeface="Arial" panose="020B0604020202020204" pitchFamily="34" charset="0"/>
              <a:ea typeface="Times"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31921C5E-C64B-863A-9A02-1C60C4FDD53C}"/>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latin typeface="Verdana"/>
                <a:ea typeface="Verdana"/>
                <a:cs typeface="Arial"/>
              </a:rPr>
              <a:t>Providing intervention</a:t>
            </a:r>
            <a:endParaRPr lang="en-GB" sz="3200" b="1" dirty="0">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1437490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68792" y="1138670"/>
            <a:ext cx="7622263"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Providing individualised care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5817" y="1982714"/>
            <a:ext cx="6553182" cy="4524315"/>
          </a:xfrm>
          <a:prstGeom prst="rect">
            <a:avLst/>
          </a:prstGeom>
          <a:noFill/>
        </p:spPr>
        <p:txBody>
          <a:bodyPr wrap="square" lIns="91440" tIns="45720" rIns="91440" bIns="45720" rtlCol="0" anchor="t">
            <a:spAutoFit/>
          </a:bodyPr>
          <a:lstStyle/>
          <a:p>
            <a:pPr>
              <a:spcAft>
                <a:spcPts val="1200"/>
              </a:spcAft>
            </a:pPr>
            <a:r>
              <a:rPr lang="en-GB" sz="2400" dirty="0">
                <a:latin typeface="Arial"/>
                <a:ea typeface="Times" panose="02020603050405020304" pitchFamily="18" charset="0"/>
                <a:cs typeface="Arial"/>
              </a:rPr>
              <a:t>Care should be individualised to the specific </a:t>
            </a:r>
            <a:r>
              <a:rPr lang="en-GB" sz="2400" b="1" dirty="0">
                <a:latin typeface="Arial"/>
                <a:ea typeface="Times" panose="02020603050405020304" pitchFamily="18" charset="0"/>
                <a:cs typeface="Arial"/>
              </a:rPr>
              <a:t>needs, abilities, and preferences </a:t>
            </a:r>
            <a:r>
              <a:rPr lang="en-GB" sz="2400" dirty="0">
                <a:latin typeface="Arial"/>
                <a:ea typeface="Times" panose="02020603050405020304" pitchFamily="18" charset="0"/>
                <a:cs typeface="Arial"/>
              </a:rPr>
              <a:t>that the individual has. </a:t>
            </a:r>
            <a:endParaRPr lang="en-GB" sz="2400" dirty="0">
              <a:effectLst/>
              <a:latin typeface="Arial" panose="020B0604020202020204" pitchFamily="34" charset="0"/>
              <a:ea typeface="Times" panose="02020603050405020304" pitchFamily="18" charset="0"/>
              <a:cs typeface="Arial" panose="020B0604020202020204" pitchFamily="34" charset="0"/>
            </a:endParaRPr>
          </a:p>
          <a:p>
            <a:pPr>
              <a:spcAft>
                <a:spcPts val="1200"/>
              </a:spcAft>
            </a:pPr>
            <a:r>
              <a:rPr lang="en-GB" sz="2400" dirty="0">
                <a:latin typeface="Arial"/>
                <a:ea typeface="Times" panose="02020603050405020304" pitchFamily="18" charset="0"/>
                <a:cs typeface="Arial"/>
              </a:rPr>
              <a:t>The individual should be supported to do as much for themselves as possible – this is known as </a:t>
            </a:r>
            <a:r>
              <a:rPr lang="en-GB" sz="2400" b="1" dirty="0">
                <a:latin typeface="Arial"/>
                <a:ea typeface="Times" panose="02020603050405020304" pitchFamily="18" charset="0"/>
                <a:cs typeface="Arial"/>
              </a:rPr>
              <a:t>empowering</a:t>
            </a:r>
            <a:r>
              <a:rPr lang="en-GB" sz="2400" dirty="0">
                <a:latin typeface="Arial"/>
                <a:ea typeface="Times" panose="02020603050405020304" pitchFamily="18" charset="0"/>
                <a:cs typeface="Arial"/>
              </a:rPr>
              <a:t> them to be independent and to retain their skills. </a:t>
            </a:r>
            <a:endParaRPr lang="en-GB" sz="2400" dirty="0">
              <a:latin typeface="Arial" panose="020B0604020202020204" pitchFamily="34" charset="0"/>
              <a:ea typeface="Times" panose="02020603050405020304" pitchFamily="18" charset="0"/>
              <a:cs typeface="Arial" panose="020B0604020202020204" pitchFamily="34" charset="0"/>
            </a:endParaRPr>
          </a:p>
          <a:p>
            <a:pPr>
              <a:spcAft>
                <a:spcPts val="1200"/>
              </a:spcAft>
            </a:pPr>
            <a:r>
              <a:rPr lang="en-GB" sz="2400" dirty="0">
                <a:effectLst/>
                <a:latin typeface="Arial"/>
                <a:ea typeface="Times" panose="02020603050405020304" pitchFamily="18" charset="0"/>
                <a:cs typeface="Arial"/>
              </a:rPr>
              <a:t>To empower someone, you need to manage their abilities and needs </a:t>
            </a:r>
            <a:r>
              <a:rPr lang="en-GB" sz="2400" dirty="0">
                <a:latin typeface="Arial"/>
                <a:ea typeface="Times" panose="02020603050405020304" pitchFamily="18" charset="0"/>
                <a:cs typeface="Arial"/>
              </a:rPr>
              <a:t>to ensure they are safeguarded from harm. </a:t>
            </a:r>
            <a:endParaRPr lang="en-GB" sz="2400" dirty="0">
              <a:effectLst/>
              <a:latin typeface="Arial" panose="020B0604020202020204" pitchFamily="34" charset="0"/>
              <a:ea typeface="Times" panose="02020603050405020304" pitchFamily="18" charset="0"/>
              <a:cs typeface="Arial" panose="020B0604020202020204" pitchFamily="34" charset="0"/>
            </a:endParaRPr>
          </a:p>
          <a:p>
            <a:pPr>
              <a:spcAft>
                <a:spcPts val="1200"/>
              </a:spcAft>
            </a:pPr>
            <a:endParaRPr lang="en-GB" sz="1800" dirty="0">
              <a:effectLst/>
              <a:latin typeface="Arial" panose="020B0604020202020204" pitchFamily="34" charset="0"/>
              <a:ea typeface="Times" panose="02020603050405020304" pitchFamily="18" charset="0"/>
              <a:cs typeface="Times New Roman" panose="02020603050405020304" pitchFamily="18" charset="0"/>
            </a:endParaRPr>
          </a:p>
        </p:txBody>
      </p:sp>
      <p:grpSp>
        <p:nvGrpSpPr>
          <p:cNvPr id="18" name="Group 17">
            <a:extLst>
              <a:ext uri="{FF2B5EF4-FFF2-40B4-BE49-F238E27FC236}">
                <a16:creationId xmlns:a16="http://schemas.microsoft.com/office/drawing/2014/main" id="{33EE7DDF-E8AA-4173-81F2-9222BB0E0DEC}"/>
              </a:ext>
            </a:extLst>
          </p:cNvPr>
          <p:cNvGrpSpPr/>
          <p:nvPr/>
        </p:nvGrpSpPr>
        <p:grpSpPr>
          <a:xfrm>
            <a:off x="7008999" y="2700998"/>
            <a:ext cx="4930589" cy="3512840"/>
            <a:chOff x="5752010" y="3742660"/>
            <a:chExt cx="4881155" cy="2541773"/>
          </a:xfrm>
          <a:solidFill>
            <a:srgbClr val="A098FA"/>
          </a:solidFill>
        </p:grpSpPr>
        <p:sp>
          <p:nvSpPr>
            <p:cNvPr id="21" name="Rectangle 20">
              <a:extLst>
                <a:ext uri="{FF2B5EF4-FFF2-40B4-BE49-F238E27FC236}">
                  <a16:creationId xmlns:a16="http://schemas.microsoft.com/office/drawing/2014/main" id="{ADA3C782-06D3-4782-AAA2-41CFA4B83DB3}"/>
                </a:ext>
              </a:extLst>
            </p:cNvPr>
            <p:cNvSpPr/>
            <p:nvPr/>
          </p:nvSpPr>
          <p:spPr>
            <a:xfrm>
              <a:off x="5752010" y="3742660"/>
              <a:ext cx="4881155" cy="25417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83763FEE-B89F-47C4-88EB-B02BF8FAE9C5}"/>
                </a:ext>
              </a:extLst>
            </p:cNvPr>
            <p:cNvSpPr txBox="1"/>
            <p:nvPr/>
          </p:nvSpPr>
          <p:spPr>
            <a:xfrm>
              <a:off x="7045480" y="3854332"/>
              <a:ext cx="3587685" cy="2293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Long-term needs</a:t>
              </a:r>
              <a:r>
                <a:rPr kumimoji="0" lang="en-GB" sz="2000" b="0"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 chronic or progressive conditions that </a:t>
              </a:r>
              <a:r>
                <a:rPr lang="en-GB" sz="2000" dirty="0">
                  <a:solidFill>
                    <a:srgbClr val="333333"/>
                  </a:solidFill>
                  <a:latin typeface="Arial" panose="020B0604020202020204" pitchFamily="34" charset="0"/>
                </a:rPr>
                <a:t>will not get better or which will take a long recovery time </a:t>
              </a:r>
              <a:endParaRPr kumimoji="0" lang="en-GB" sz="2000" b="0" i="0" u="none" strike="noStrike" kern="1200" cap="none" spc="0" normalizeH="0" baseline="0" noProof="0" dirty="0">
                <a:ln>
                  <a:noFill/>
                </a:ln>
                <a:solidFill>
                  <a:srgbClr val="333333"/>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srgbClr val="333333"/>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Short-term needs</a:t>
              </a:r>
              <a:r>
                <a:rPr kumimoji="0" lang="en-GB" sz="2000" b="0"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 often goal-orientated where there is an expectation of getting better </a:t>
              </a:r>
              <a:endParaRPr kumimoji="0" lang="en-GB" sz="20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pic>
          <p:nvPicPr>
            <p:cNvPr id="24" name="Picture 23" descr="Icon&#10;&#10;Description automatically generated">
              <a:extLst>
                <a:ext uri="{FF2B5EF4-FFF2-40B4-BE49-F238E27FC236}">
                  <a16:creationId xmlns:a16="http://schemas.microsoft.com/office/drawing/2014/main" id="{575A95A9-CFAA-458F-8E6F-1CF5D068DA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6043" y="4386293"/>
              <a:ext cx="745404" cy="743147"/>
            </a:xfrm>
            <a:prstGeom prst="rect">
              <a:avLst/>
            </a:prstGeom>
            <a:grpFill/>
          </p:spPr>
        </p:pic>
      </p:grpSp>
    </p:spTree>
    <p:extLst>
      <p:ext uri="{BB962C8B-B14F-4D97-AF65-F5344CB8AC3E}">
        <p14:creationId xmlns:p14="http://schemas.microsoft.com/office/powerpoint/2010/main" val="4205145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333437" y="1252147"/>
            <a:ext cx="77299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3200" b="1" dirty="0">
                <a:solidFill>
                  <a:srgbClr val="333333"/>
                </a:solidFill>
                <a:latin typeface="Verdana"/>
                <a:ea typeface="Verdana"/>
                <a:cs typeface="Verdana"/>
              </a:rPr>
              <a:t>4</a:t>
            </a:r>
            <a:r>
              <a:rPr kumimoji="0" lang="en-GB" sz="3200" b="1" i="0" u="none" strike="noStrike" kern="1200" cap="none" spc="0" normalizeH="0" baseline="0" noProof="0" dirty="0">
                <a:ln>
                  <a:noFill/>
                </a:ln>
                <a:solidFill>
                  <a:srgbClr val="333333"/>
                </a:solidFill>
                <a:effectLst/>
                <a:uLnTx/>
                <a:uFillTx/>
                <a:latin typeface="Verdana"/>
                <a:ea typeface="Verdana"/>
                <a:cs typeface="Verdana"/>
              </a:rPr>
              <a:t>: Providing individualised care</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dirty="0">
                <a:solidFill>
                  <a:srgbClr val="333333"/>
                </a:solidFill>
                <a:latin typeface="Arial"/>
                <a:ea typeface="+mn-lt"/>
                <a:cs typeface="Calibri" panose="020F0502020204030204"/>
              </a:rPr>
              <a:t>10</a:t>
            </a:r>
            <a:r>
              <a:rPr kumimoji="0" lang="en-GB" sz="2000" b="1" i="0" u="none" strike="noStrike" kern="1200" cap="none" spc="0" normalizeH="0" baseline="0" noProof="0" dirty="0">
                <a:ln>
                  <a:noFill/>
                </a:ln>
                <a:solidFill>
                  <a:srgbClr val="333333"/>
                </a:solidFill>
                <a:effectLst/>
                <a:uLnTx/>
                <a:uFillTx/>
                <a:latin typeface="Arial"/>
                <a:ea typeface="+mn-lt"/>
                <a:cs typeface="Calibri" panose="020F0502020204030204"/>
              </a:rPr>
              <a:t> minutes</a:t>
            </a:r>
            <a:endParaRPr kumimoji="0" lang="en-US" sz="18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442912" y="2350809"/>
            <a:ext cx="9263796" cy="3508653"/>
          </a:xfrm>
          <a:prstGeom prst="rect">
            <a:avLst/>
          </a:prstGeom>
          <a:noFill/>
        </p:spPr>
        <p:txBody>
          <a:bodyPr wrap="square" rtlCol="0">
            <a:spAutoFit/>
          </a:bodyPr>
          <a:lstStyle/>
          <a:p>
            <a:pPr>
              <a:spcAft>
                <a:spcPts val="1200"/>
              </a:spcAft>
            </a:pPr>
            <a:r>
              <a:rPr lang="en-GB" sz="2400" dirty="0">
                <a:latin typeface="Arial" panose="020B0604020202020204" pitchFamily="34" charset="0"/>
                <a:ea typeface="Times" panose="02020603050405020304" pitchFamily="18" charset="0"/>
                <a:cs typeface="Arial" panose="020B0604020202020204" pitchFamily="34" charset="0"/>
              </a:rPr>
              <a:t>Individualised care also requires the professional to consider the </a:t>
            </a:r>
            <a:r>
              <a:rPr lang="en-GB" sz="2400" b="1" dirty="0">
                <a:latin typeface="Arial" panose="020B0604020202020204" pitchFamily="34" charset="0"/>
                <a:ea typeface="Times" panose="02020603050405020304" pitchFamily="18" charset="0"/>
                <a:cs typeface="Arial" panose="020B0604020202020204" pitchFamily="34" charset="0"/>
              </a:rPr>
              <a:t>preferences</a:t>
            </a:r>
            <a:r>
              <a:rPr lang="en-GB" sz="2400" dirty="0">
                <a:latin typeface="Arial" panose="020B0604020202020204" pitchFamily="34" charset="0"/>
                <a:ea typeface="Times" panose="02020603050405020304" pitchFamily="18" charset="0"/>
                <a:cs typeface="Arial" panose="020B0604020202020204" pitchFamily="34" charset="0"/>
              </a:rPr>
              <a:t> that the individual has. </a:t>
            </a:r>
          </a:p>
          <a:p>
            <a:pPr>
              <a:spcAft>
                <a:spcPts val="1200"/>
              </a:spcAft>
            </a:pPr>
            <a:r>
              <a:rPr lang="en-GB" sz="2400" dirty="0">
                <a:effectLst/>
                <a:latin typeface="Arial" panose="020B0604020202020204" pitchFamily="34" charset="0"/>
                <a:ea typeface="Times" panose="02020603050405020304" pitchFamily="18" charset="0"/>
                <a:cs typeface="Arial" panose="020B0604020202020204" pitchFamily="34" charset="0"/>
              </a:rPr>
              <a:t>In your workbook, spend 5 minutes reflecting on your morning routines and </a:t>
            </a:r>
            <a:r>
              <a:rPr lang="en-GB" sz="2400" dirty="0">
                <a:latin typeface="Arial" panose="020B0604020202020204" pitchFamily="34" charset="0"/>
                <a:ea typeface="Times" panose="02020603050405020304" pitchFamily="18" charset="0"/>
                <a:cs typeface="Arial" panose="020B0604020202020204" pitchFamily="34" charset="0"/>
              </a:rPr>
              <a:t>give examples of preferences that you personally have. </a:t>
            </a:r>
          </a:p>
          <a:p>
            <a:pPr>
              <a:spcAft>
                <a:spcPts val="1200"/>
              </a:spcAft>
            </a:pPr>
            <a:r>
              <a:rPr lang="en-GB" sz="2400" dirty="0">
                <a:effectLst/>
                <a:latin typeface="Arial" panose="020B0604020202020204" pitchFamily="34" charset="0"/>
                <a:ea typeface="Times" panose="02020603050405020304" pitchFamily="18" charset="0"/>
                <a:cs typeface="Arial" panose="020B0604020202020204" pitchFamily="34" charset="0"/>
              </a:rPr>
              <a:t>Then discuss these with </a:t>
            </a:r>
            <a:r>
              <a:rPr lang="en-GB" sz="2400" dirty="0">
                <a:latin typeface="Arial" panose="020B0604020202020204" pitchFamily="34" charset="0"/>
                <a:ea typeface="Times" panose="02020603050405020304" pitchFamily="18" charset="0"/>
                <a:cs typeface="Arial" panose="020B0604020202020204" pitchFamily="34" charset="0"/>
              </a:rPr>
              <a:t>your partner and compare any similarities and differences (5 minutes).</a:t>
            </a:r>
            <a:endParaRPr lang="en-GB" sz="2400" dirty="0">
              <a:effectLst/>
              <a:latin typeface="Arial" panose="020B0604020202020204" pitchFamily="34" charset="0"/>
              <a:ea typeface="Times" panose="02020603050405020304" pitchFamily="18" charset="0"/>
              <a:cs typeface="Arial" panose="020B0604020202020204" pitchFamily="34" charset="0"/>
            </a:endParaRPr>
          </a:p>
          <a:p>
            <a:pPr>
              <a:spcAft>
                <a:spcPts val="1200"/>
              </a:spcAft>
            </a:pPr>
            <a:endParaRPr lang="en-GB" sz="2400" dirty="0">
              <a:effectLst/>
              <a:latin typeface="Arial" panose="020B0604020202020204" pitchFamily="34" charset="0"/>
              <a:ea typeface="Times" panose="02020603050405020304" pitchFamily="18" charset="0"/>
              <a:cs typeface="Arial" panose="020B0604020202020204" pitchFamily="34" charset="0"/>
            </a:endParaRPr>
          </a:p>
        </p:txBody>
      </p:sp>
      <p:grpSp>
        <p:nvGrpSpPr>
          <p:cNvPr id="8" name="Group 7">
            <a:extLst>
              <a:ext uri="{FF2B5EF4-FFF2-40B4-BE49-F238E27FC236}">
                <a16:creationId xmlns:a16="http://schemas.microsoft.com/office/drawing/2014/main" id="{4D416E7D-86BA-4C1C-A216-F8196EC45FD3}"/>
              </a:ext>
            </a:extLst>
          </p:cNvPr>
          <p:cNvGrpSpPr/>
          <p:nvPr/>
        </p:nvGrpSpPr>
        <p:grpSpPr>
          <a:xfrm>
            <a:off x="442912" y="5336223"/>
            <a:ext cx="7786688" cy="1144783"/>
            <a:chOff x="6775266" y="3164004"/>
            <a:chExt cx="7882381" cy="1346311"/>
          </a:xfrm>
        </p:grpSpPr>
        <p:grpSp>
          <p:nvGrpSpPr>
            <p:cNvPr id="9" name="Group 8">
              <a:extLst>
                <a:ext uri="{FF2B5EF4-FFF2-40B4-BE49-F238E27FC236}">
                  <a16:creationId xmlns:a16="http://schemas.microsoft.com/office/drawing/2014/main" id="{8C6FAA3C-CB6C-4374-9B87-706A1C982B27}"/>
                </a:ext>
              </a:extLst>
            </p:cNvPr>
            <p:cNvGrpSpPr/>
            <p:nvPr/>
          </p:nvGrpSpPr>
          <p:grpSpPr>
            <a:xfrm>
              <a:off x="6775266" y="3164004"/>
              <a:ext cx="7882381" cy="1346311"/>
              <a:chOff x="5752009" y="4927489"/>
              <a:chExt cx="7882381" cy="1346311"/>
            </a:xfrm>
          </p:grpSpPr>
          <p:sp>
            <p:nvSpPr>
              <p:cNvPr id="11" name="Rectangle 10">
                <a:extLst>
                  <a:ext uri="{FF2B5EF4-FFF2-40B4-BE49-F238E27FC236}">
                    <a16:creationId xmlns:a16="http://schemas.microsoft.com/office/drawing/2014/main" id="{2492C60D-D498-4F0E-B78E-580BE9333EB8}"/>
                  </a:ext>
                </a:extLst>
              </p:cNvPr>
              <p:cNvSpPr/>
              <p:nvPr/>
            </p:nvSpPr>
            <p:spPr>
              <a:xfrm>
                <a:off x="5752009" y="4927489"/>
                <a:ext cx="7882381" cy="1346311"/>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97CA11F-B52E-4750-85AC-F75CE7933D36}"/>
                  </a:ext>
                </a:extLst>
              </p:cNvPr>
              <p:cNvSpPr txBox="1"/>
              <p:nvPr/>
            </p:nvSpPr>
            <p:spPr>
              <a:xfrm>
                <a:off x="6768382" y="5237241"/>
                <a:ext cx="6866008" cy="83250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Stretch and challenge: </a:t>
                </a:r>
                <a:r>
                  <a:rPr kumimoji="0" lang="en-GB" sz="2000"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select</a:t>
                </a:r>
                <a:r>
                  <a:rPr kumimoji="0" lang="en-GB" sz="2000" b="0"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 five long-term and five short-term needs that someone may have. Check these! </a:t>
                </a:r>
                <a:endParaRPr kumimoji="0" lang="en-GB" sz="20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pSp>
        <p:pic>
          <p:nvPicPr>
            <p:cNvPr id="10" name="Picture 9" descr="Text, logo&#10;&#10;Description automatically generated">
              <a:extLst>
                <a:ext uri="{FF2B5EF4-FFF2-40B4-BE49-F238E27FC236}">
                  <a16:creationId xmlns:a16="http://schemas.microsoft.com/office/drawing/2014/main" id="{3B0A2ED4-98AD-4D23-9525-D09B1CE58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6756" y="3270978"/>
              <a:ext cx="640081" cy="640081"/>
            </a:xfrm>
            <a:prstGeom prst="rect">
              <a:avLst/>
            </a:prstGeom>
          </p:spPr>
        </p:pic>
      </p:grpSp>
    </p:spTree>
    <p:extLst>
      <p:ext uri="{BB962C8B-B14F-4D97-AF65-F5344CB8AC3E}">
        <p14:creationId xmlns:p14="http://schemas.microsoft.com/office/powerpoint/2010/main" val="41869919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3445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E6705A-EEA9-4642-AE9A-1E150D5FE3E8}"/>
              </a:ext>
            </a:extLst>
          </p:cNvPr>
          <p:cNvSpPr txBox="1"/>
          <p:nvPr/>
        </p:nvSpPr>
        <p:spPr>
          <a:xfrm>
            <a:off x="479758" y="2289483"/>
            <a:ext cx="8779464" cy="2677656"/>
          </a:xfrm>
          <a:prstGeom prst="rect">
            <a:avLst/>
          </a:prstGeom>
          <a:noFill/>
        </p:spPr>
        <p:txBody>
          <a:bodyPr wrap="square" lIns="91440" tIns="45720" rIns="91440" bIns="45720" anchor="t">
            <a:spAutoFit/>
          </a:bodyPr>
          <a:lstStyle/>
          <a:p>
            <a:pPr>
              <a:defRPr/>
            </a:pPr>
            <a:r>
              <a:rPr kumimoji="0" lang="en-GB" sz="2400" b="0" i="0" u="none" strike="noStrike" kern="1200" cap="none" spc="0" normalizeH="0" baseline="0" noProof="0" dirty="0">
                <a:ln>
                  <a:noFill/>
                </a:ln>
                <a:effectLst/>
                <a:uLnTx/>
                <a:uFillTx/>
                <a:latin typeface="Arial"/>
                <a:cs typeface="Arial"/>
              </a:rPr>
              <a:t>Complete this short quiz:</a:t>
            </a:r>
            <a:r>
              <a:rPr kumimoji="0" lang="en-US" sz="2400" b="0" i="0" u="none" strike="noStrike" kern="1200" cap="none" spc="0" normalizeH="0" baseline="0" noProof="0" dirty="0">
                <a:ln>
                  <a:noFill/>
                </a:ln>
                <a:effectLst/>
                <a:uLnTx/>
                <a:uFillTx/>
                <a:latin typeface="Arial"/>
                <a:cs typeface="Arial"/>
              </a:rPr>
              <a:t>​</a:t>
            </a:r>
            <a:endParaRPr lang="en-US" dirty="0">
              <a:latin typeface="Arial"/>
              <a:cs typeface="Arial"/>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a:t>
            </a:r>
          </a:p>
          <a:p>
            <a:pPr marL="457200" marR="0" lvl="0" indent="-457200" algn="l" defTabSz="914400" rtl="0" eaLnBrk="1" fontAlgn="base" latinLnBrk="0" hangingPunct="1">
              <a:lnSpc>
                <a:spcPct val="100000"/>
              </a:lnSpc>
              <a:spcBef>
                <a:spcPts val="0"/>
              </a:spcBef>
              <a:spcAft>
                <a:spcPts val="0"/>
              </a:spcAft>
              <a:buClrTx/>
              <a:buSzTx/>
              <a:buFontTx/>
              <a:buAutoNum type="arabicPeriod"/>
              <a:tabLst/>
              <a:defRPr/>
            </a:pPr>
            <a:r>
              <a:rPr kumimoji="0" lang="en-GB" sz="240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List</a:t>
            </a:r>
            <a:r>
              <a:rPr kumimoji="0" lang="en-GB" sz="2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a:t>
            </a:r>
            <a:r>
              <a:rPr kumimoji="0" lang="en-GB" sz="240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the </a:t>
            </a:r>
            <a:r>
              <a:rPr lang="en-GB" sz="2400" dirty="0">
                <a:effectLst/>
                <a:latin typeface="Arial" panose="020B0604020202020204" pitchFamily="34" charset="0"/>
                <a:ea typeface="Times" panose="02020603050405020304" pitchFamily="18" charset="0"/>
                <a:cs typeface="Arial" panose="020B0604020202020204" pitchFamily="34" charset="0"/>
              </a:rPr>
              <a:t>three main purposes of health and social care provision.</a:t>
            </a:r>
          </a:p>
          <a:p>
            <a:pPr marR="0" lvl="0" algn="l" defTabSz="914400" rtl="0" eaLnBrk="1" fontAlgn="base" latinLnBrk="0" hangingPunct="1">
              <a:lnSpc>
                <a:spcPct val="100000"/>
              </a:lnSpc>
              <a:spcBef>
                <a:spcPts val="0"/>
              </a:spcBef>
              <a:spcAft>
                <a:spcPts val="0"/>
              </a:spcAft>
              <a:buClrTx/>
              <a:buSzTx/>
              <a:tabLst/>
              <a:defRPr/>
            </a:pPr>
            <a:endParaRPr lang="en-GB" sz="2400" dirty="0">
              <a:effectLst/>
              <a:latin typeface="Arial" panose="020B0604020202020204" pitchFamily="34" charset="0"/>
              <a:ea typeface="Times" panose="02020603050405020304" pitchFamily="18" charset="0"/>
              <a:cs typeface="Arial" panose="020B0604020202020204" pitchFamily="34" charset="0"/>
            </a:endParaRPr>
          </a:p>
          <a:p>
            <a:pPr fontAlgn="base">
              <a:defRPr/>
            </a:pPr>
            <a:r>
              <a:rPr lang="en-GB" sz="2400" dirty="0">
                <a:latin typeface="Arial" panose="020B0604020202020204" pitchFamily="34" charset="0"/>
                <a:ea typeface="Times" panose="02020603050405020304" pitchFamily="18" charset="0"/>
                <a:cs typeface="Arial" panose="020B0604020202020204" pitchFamily="34" charset="0"/>
              </a:rPr>
              <a:t>2. G</a:t>
            </a:r>
            <a:r>
              <a:rPr kumimoji="0" lang="en-GB" sz="2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ive two examples of intervention that can cater to the  </a:t>
            </a:r>
          </a:p>
          <a:p>
            <a:pPr fontAlgn="base">
              <a:defRPr/>
            </a:pPr>
            <a:r>
              <a:rPr lang="en-GB" sz="2400" dirty="0">
                <a:latin typeface="Arial" panose="020B0604020202020204" pitchFamily="34" charset="0"/>
                <a:cs typeface="Arial" panose="020B0604020202020204" pitchFamily="34" charset="0"/>
              </a:rPr>
              <a:t>     </a:t>
            </a:r>
            <a:r>
              <a:rPr kumimoji="0" lang="en-GB" sz="2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individuals' </a:t>
            </a:r>
            <a:r>
              <a:rPr kumimoji="0" lang="en-GB" sz="240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emotional needs. </a:t>
            </a:r>
            <a:endParaRPr kumimoji="0" lang="en-US" b="0" i="0" u="none" strike="noStrike" kern="1200" cap="none" spc="0" normalizeH="0" baseline="0" noProof="0" dirty="0">
              <a:ln>
                <a:noFill/>
              </a:ln>
              <a:effectLst/>
              <a:uLnTx/>
              <a:uFillTx/>
              <a:latin typeface="Arial"/>
              <a:cs typeface="Arial"/>
            </a:endParaRPr>
          </a:p>
        </p:txBody>
      </p:sp>
    </p:spTree>
    <p:extLst>
      <p:ext uri="{BB962C8B-B14F-4D97-AF65-F5344CB8AC3E}">
        <p14:creationId xmlns:p14="http://schemas.microsoft.com/office/powerpoint/2010/main" val="750372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0FBE54-2BFF-458A-A10F-FFED6D650FA9}"/>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a:ea typeface="+mn-lt"/>
                <a:cs typeface="Calibri" panose="020F0502020204030204"/>
              </a:rPr>
              <a:t>05 minutes</a:t>
            </a:r>
            <a:endParaRPr kumimoji="0" lang="en-US" sz="18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30E4D5F6-185A-43D8-A5E1-37F6707BAC2D}"/>
              </a:ext>
            </a:extLst>
          </p:cNvPr>
          <p:cNvSpPr txBox="1"/>
          <p:nvPr/>
        </p:nvSpPr>
        <p:spPr>
          <a:xfrm>
            <a:off x="442913" y="1855061"/>
            <a:ext cx="8541696" cy="3416320"/>
          </a:xfrm>
          <a:prstGeom prst="rect">
            <a:avLst/>
          </a:prstGeom>
          <a:noFill/>
        </p:spPr>
        <p:txBody>
          <a:bodyPr wrap="square" lIns="91440" tIns="45720" rIns="91440" bIns="45720" rtlCol="0" anchor="t">
            <a:spAutoFit/>
          </a:bodyPr>
          <a:lstStyle/>
          <a:p>
            <a:pPr>
              <a:defRPr/>
            </a:pPr>
            <a:endParaRPr lang="en-GB" sz="2400" i="1" dirty="0">
              <a:effectLst/>
              <a:latin typeface="Arial" panose="020B0604020202020204" pitchFamily="34" charset="0"/>
              <a:ea typeface="Times" panose="02020603050405020304" pitchFamily="18" charset="0"/>
              <a:cs typeface="Arial" panose="020B0604020202020204" pitchFamily="34" charset="0"/>
            </a:endParaRPr>
          </a:p>
          <a:p>
            <a:pPr>
              <a:defRPr/>
            </a:pPr>
            <a:r>
              <a:rPr lang="en-GB" sz="2400" dirty="0">
                <a:latin typeface="Arial" panose="020B0604020202020204" pitchFamily="34" charset="0"/>
                <a:ea typeface="Times" panose="02020603050405020304" pitchFamily="18" charset="0"/>
                <a:cs typeface="Arial" panose="020B0604020202020204" pitchFamily="34" charset="0"/>
              </a:rPr>
              <a:t>Identify five health care services and five social care services. </a:t>
            </a:r>
          </a:p>
          <a:p>
            <a:pPr>
              <a:defRPr/>
            </a:pPr>
            <a:endParaRPr lang="en-GB" sz="2400" dirty="0">
              <a:latin typeface="Arial" panose="020B0604020202020204" pitchFamily="34" charset="0"/>
              <a:ea typeface="Times" panose="02020603050405020304" pitchFamily="18" charset="0"/>
              <a:cs typeface="Arial" panose="020B0604020202020204" pitchFamily="34" charset="0"/>
            </a:endParaRPr>
          </a:p>
          <a:p>
            <a:pPr>
              <a:defRPr/>
            </a:pPr>
            <a:r>
              <a:rPr lang="en-GB" sz="2400" dirty="0">
                <a:latin typeface="Arial"/>
                <a:ea typeface="Times" panose="02020603050405020304" pitchFamily="18" charset="0"/>
                <a:cs typeface="Arial"/>
              </a:rPr>
              <a:t>Then match them as either belonging to the voluntary sector, statutory sector, or private sector. </a:t>
            </a:r>
            <a:endParaRPr lang="en-GB" sz="2400" dirty="0">
              <a:latin typeface="Arial" panose="020B0604020202020204" pitchFamily="34" charset="0"/>
              <a:ea typeface="Times" panose="02020603050405020304" pitchFamily="18" charset="0"/>
              <a:cs typeface="Arial" panose="020B0604020202020204" pitchFamily="34" charset="0"/>
            </a:endParaRPr>
          </a:p>
          <a:p>
            <a:pPr>
              <a:defRPr/>
            </a:pPr>
            <a:endParaRPr lang="en-GB" sz="2400" i="1" dirty="0">
              <a:effectLst/>
              <a:latin typeface="Arial" panose="020B0604020202020204" pitchFamily="34" charset="0"/>
              <a:ea typeface="Times" panose="02020603050405020304" pitchFamily="18" charset="0"/>
              <a:cs typeface="Arial" panose="020B0604020202020204" pitchFamily="34" charset="0"/>
            </a:endParaRPr>
          </a:p>
          <a:p>
            <a:pPr>
              <a:defRPr/>
            </a:pPr>
            <a:r>
              <a:rPr lang="en-GB" sz="2400" dirty="0">
                <a:effectLst/>
                <a:latin typeface="Arial" panose="020B0604020202020204" pitchFamily="34" charset="0"/>
                <a:ea typeface="Times" panose="02020603050405020304" pitchFamily="18" charset="0"/>
                <a:cs typeface="Arial" panose="020B0604020202020204" pitchFamily="34" charset="0"/>
              </a:rPr>
              <a:t>Finally…swa</a:t>
            </a:r>
            <a:r>
              <a:rPr lang="en-GB" sz="2400" dirty="0">
                <a:latin typeface="Arial" panose="020B0604020202020204" pitchFamily="34" charset="0"/>
                <a:ea typeface="Times" panose="02020603050405020304" pitchFamily="18" charset="0"/>
                <a:cs typeface="Arial" panose="020B0604020202020204" pitchFamily="34" charset="0"/>
              </a:rPr>
              <a:t>p them with the person sat next to you and check their answers! </a:t>
            </a:r>
            <a:endParaRPr lang="en-GB" sz="2400" dirty="0">
              <a:effectLst/>
              <a:latin typeface="Arial" panose="020B0604020202020204" pitchFamily="34" charset="0"/>
              <a:ea typeface="Times"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nvGrpSpPr>
          <p:cNvPr id="16" name="Group 15">
            <a:extLst>
              <a:ext uri="{FF2B5EF4-FFF2-40B4-BE49-F238E27FC236}">
                <a16:creationId xmlns:a16="http://schemas.microsoft.com/office/drawing/2014/main" id="{E60F5084-DD51-4CE9-A8A1-5CBCA497B273}"/>
              </a:ext>
            </a:extLst>
          </p:cNvPr>
          <p:cNvGrpSpPr/>
          <p:nvPr/>
        </p:nvGrpSpPr>
        <p:grpSpPr>
          <a:xfrm>
            <a:off x="442913" y="5264577"/>
            <a:ext cx="4881155" cy="983344"/>
            <a:chOff x="888272" y="3805645"/>
            <a:chExt cx="4881155" cy="983344"/>
          </a:xfrm>
        </p:grpSpPr>
        <p:grpSp>
          <p:nvGrpSpPr>
            <p:cNvPr id="17" name="Group 16">
              <a:extLst>
                <a:ext uri="{FF2B5EF4-FFF2-40B4-BE49-F238E27FC236}">
                  <a16:creationId xmlns:a16="http://schemas.microsoft.com/office/drawing/2014/main" id="{75791F1F-9DDC-47A9-B4BD-31C967B58108}"/>
                </a:ext>
              </a:extLst>
            </p:cNvPr>
            <p:cNvGrpSpPr/>
            <p:nvPr/>
          </p:nvGrpSpPr>
          <p:grpSpPr>
            <a:xfrm>
              <a:off x="888272" y="3805645"/>
              <a:ext cx="4881155" cy="983344"/>
              <a:chOff x="5752010" y="5290456"/>
              <a:chExt cx="4881155" cy="983344"/>
            </a:xfrm>
          </p:grpSpPr>
          <p:sp>
            <p:nvSpPr>
              <p:cNvPr id="19" name="Rectangle 18">
                <a:extLst>
                  <a:ext uri="{FF2B5EF4-FFF2-40B4-BE49-F238E27FC236}">
                    <a16:creationId xmlns:a16="http://schemas.microsoft.com/office/drawing/2014/main" id="{8384FCD6-A524-4B77-BF67-C46CEA16E5B1}"/>
                  </a:ext>
                </a:extLst>
              </p:cNvPr>
              <p:cNvSpPr/>
              <p:nvPr/>
            </p:nvSpPr>
            <p:spPr>
              <a:xfrm>
                <a:off x="5752010" y="5290456"/>
                <a:ext cx="4881155" cy="98334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AE86D235-8557-462C-B5A1-CC87B9FC5F8D}"/>
                  </a:ext>
                </a:extLst>
              </p:cNvPr>
              <p:cNvSpPr txBox="1"/>
              <p:nvPr/>
            </p:nvSpPr>
            <p:spPr>
              <a:xfrm>
                <a:off x="6662057" y="5424491"/>
                <a:ext cx="3901440"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Key tip: some services might link to more than one sector! </a:t>
                </a:r>
                <a:endParaRPr kumimoji="0" lang="en-GB" sz="2000" b="1"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pSp>
        <p:pic>
          <p:nvPicPr>
            <p:cNvPr id="18" name="Picture 17" descr="A black rectangle with a white rectangle in the middle&#10;&#10;Description automatically generated with low confidence">
              <a:extLst>
                <a:ext uri="{FF2B5EF4-FFF2-40B4-BE49-F238E27FC236}">
                  <a16:creationId xmlns:a16="http://schemas.microsoft.com/office/drawing/2014/main" id="{51CB57B6-9F04-4D96-B9F0-6F73AEADC6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759" y="3972234"/>
              <a:ext cx="603915" cy="603915"/>
            </a:xfrm>
            <a:prstGeom prst="rect">
              <a:avLst/>
            </a:prstGeom>
          </p:spPr>
        </p:pic>
      </p:grpSp>
    </p:spTree>
    <p:extLst>
      <p:ext uri="{BB962C8B-B14F-4D97-AF65-F5344CB8AC3E}">
        <p14:creationId xmlns:p14="http://schemas.microsoft.com/office/powerpoint/2010/main" val="27484850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E6705A-EEA9-4642-AE9A-1E150D5FE3E8}"/>
              </a:ext>
            </a:extLst>
          </p:cNvPr>
          <p:cNvSpPr txBox="1"/>
          <p:nvPr/>
        </p:nvSpPr>
        <p:spPr>
          <a:xfrm>
            <a:off x="409417" y="1873507"/>
            <a:ext cx="9269153" cy="5262979"/>
          </a:xfrm>
          <a:prstGeom prst="rect">
            <a:avLst/>
          </a:prstGeom>
          <a:noFill/>
        </p:spPr>
        <p:txBody>
          <a:bodyPr wrap="square" lIns="91440" tIns="45720" rIns="91440" bIns="45720" anchor="t">
            <a:spAutoFit/>
          </a:bodyPr>
          <a:lstStyle/>
          <a:p>
            <a:r>
              <a:rPr lang="en-GB" sz="2400" b="1" dirty="0">
                <a:latin typeface="Arial" panose="020B0604020202020204" pitchFamily="34" charset="0"/>
                <a:ea typeface="Times" panose="02020603050405020304" pitchFamily="18" charset="0"/>
                <a:cs typeface="Arial" panose="020B0604020202020204" pitchFamily="34" charset="0"/>
              </a:rPr>
              <a:t>Answer 1: </a:t>
            </a:r>
          </a:p>
          <a:p>
            <a:pPr marL="342900" indent="-342900">
              <a:buFont typeface="Arial"/>
              <a:buChar char="•"/>
            </a:pPr>
            <a:r>
              <a:rPr lang="en-GB" sz="2400" dirty="0">
                <a:effectLst/>
                <a:latin typeface="Arial" panose="020B0604020202020204" pitchFamily="34" charset="0"/>
                <a:ea typeface="Times" panose="02020603050405020304" pitchFamily="18" charset="0"/>
                <a:cs typeface="Arial" panose="020B0604020202020204" pitchFamily="34" charset="0"/>
              </a:rPr>
              <a:t>Provide a standard of care to meet the legislative and regulatory requirements. </a:t>
            </a:r>
          </a:p>
          <a:p>
            <a:pPr marL="342900" indent="-342900">
              <a:buFont typeface="Arial"/>
              <a:buChar char="•"/>
            </a:pPr>
            <a:r>
              <a:rPr lang="en-GB" sz="2400" dirty="0">
                <a:latin typeface="Arial" panose="020B0604020202020204" pitchFamily="34" charset="0"/>
                <a:ea typeface="Times" panose="02020603050405020304" pitchFamily="18" charset="0"/>
                <a:cs typeface="Arial" panose="020B0604020202020204" pitchFamily="34" charset="0"/>
              </a:rPr>
              <a:t>Provide types of intervention specific to the individuals needs and preferences. </a:t>
            </a:r>
          </a:p>
          <a:p>
            <a:pPr marL="342900" indent="-342900">
              <a:buFont typeface="Arial"/>
              <a:buChar char="•"/>
            </a:pPr>
            <a:r>
              <a:rPr lang="en-GB" sz="2400" dirty="0">
                <a:effectLst/>
                <a:latin typeface="Arial" panose="020B0604020202020204" pitchFamily="34" charset="0"/>
                <a:ea typeface="Times" panose="02020603050405020304" pitchFamily="18" charset="0"/>
                <a:cs typeface="Arial" panose="020B0604020202020204" pitchFamily="34" charset="0"/>
              </a:rPr>
              <a:t>Provide individualised care to meet long-and short-term needs and preferences. </a:t>
            </a:r>
          </a:p>
          <a:p>
            <a:pPr marR="0" lvl="0" algn="l" defTabSz="914400" rtl="0" eaLnBrk="1" fontAlgn="base" latinLnBrk="0" hangingPunct="1">
              <a:lnSpc>
                <a:spcPct val="100000"/>
              </a:lnSpc>
              <a:spcBef>
                <a:spcPts val="0"/>
              </a:spcBef>
              <a:spcAft>
                <a:spcPts val="0"/>
              </a:spcAft>
              <a:buClrTx/>
              <a:buSzTx/>
              <a:tabLst/>
              <a:defRPr/>
            </a:pPr>
            <a:endParaRPr lang="en-GB" sz="2400" dirty="0">
              <a:effectLst/>
              <a:latin typeface="Arial" panose="020B0604020202020204" pitchFamily="34" charset="0"/>
              <a:ea typeface="Times" panose="02020603050405020304" pitchFamily="18" charset="0"/>
              <a:cs typeface="Arial" panose="020B0604020202020204" pitchFamily="34" charset="0"/>
            </a:endParaRPr>
          </a:p>
          <a:p>
            <a:pPr marR="0" lvl="0" algn="l" defTabSz="914400" rtl="0" eaLnBrk="1" fontAlgn="base" latinLnBrk="0" hangingPunct="1">
              <a:lnSpc>
                <a:spcPct val="100000"/>
              </a:lnSpc>
              <a:spcBef>
                <a:spcPts val="0"/>
              </a:spcBef>
              <a:spcAft>
                <a:spcPts val="0"/>
              </a:spcAft>
              <a:buClrTx/>
              <a:buSzTx/>
              <a:tabLst/>
              <a:defRPr/>
            </a:pPr>
            <a:r>
              <a:rPr lang="en-GB" sz="2400" b="1" dirty="0">
                <a:latin typeface="Arial" panose="020B0604020202020204" pitchFamily="34" charset="0"/>
                <a:ea typeface="Times" panose="02020603050405020304" pitchFamily="18" charset="0"/>
                <a:cs typeface="Arial" panose="020B0604020202020204" pitchFamily="34" charset="0"/>
              </a:rPr>
              <a:t>Answer 2: </a:t>
            </a:r>
            <a:endParaRPr lang="en-GB" sz="2400" b="1" dirty="0">
              <a:latin typeface="Arial"/>
              <a:ea typeface="Times" panose="02020603050405020304" pitchFamily="18" charset="0"/>
              <a:cs typeface="Arial"/>
            </a:endParaRPr>
          </a:p>
          <a:p>
            <a:pPr marL="342900" indent="-342900">
              <a:buFont typeface="Arial" panose="020B0604020202020204" pitchFamily="34" charset="0"/>
              <a:buChar char="•"/>
            </a:pPr>
            <a:r>
              <a:rPr lang="en-GB" sz="2400" dirty="0">
                <a:latin typeface="Arial"/>
                <a:ea typeface="Times" panose="02020603050405020304" pitchFamily="18" charset="0"/>
                <a:cs typeface="Times New Roman"/>
              </a:rPr>
              <a:t>Mental health support – counselling services, advocacy, antidepressants.</a:t>
            </a:r>
          </a:p>
          <a:p>
            <a:pPr marL="342900" indent="-342900">
              <a:buFont typeface="Arial" panose="020B0604020202020204" pitchFamily="34" charset="0"/>
              <a:buChar char="•"/>
            </a:pPr>
            <a:r>
              <a:rPr lang="en-GB" sz="2400" dirty="0">
                <a:latin typeface="Arial"/>
                <a:ea typeface="Times" panose="02020603050405020304" pitchFamily="18" charset="0"/>
                <a:cs typeface="Times New Roman"/>
              </a:rPr>
              <a:t>Acceptance and validation that care staff offer through getting to know the individual and respecting them.  </a:t>
            </a:r>
            <a:endParaRPr lang="en-GB" sz="2400" dirty="0">
              <a:latin typeface="Arial" panose="020B0604020202020204" pitchFamily="34" charset="0"/>
              <a:ea typeface="Times" panose="02020603050405020304" pitchFamily="18" charset="0"/>
              <a:cs typeface="Times New Roman" panose="02020603050405020304" pitchFamily="18" charset="0"/>
            </a:endParaRPr>
          </a:p>
          <a:p>
            <a:pPr marR="0" lvl="0" algn="l" defTabSz="914400" rtl="0" eaLnBrk="1" fontAlgn="base" latinLnBrk="0" hangingPunct="1">
              <a:lnSpc>
                <a:spcPct val="100000"/>
              </a:lnSpc>
              <a:spcBef>
                <a:spcPts val="0"/>
              </a:spcBef>
              <a:spcAft>
                <a:spcPts val="0"/>
              </a:spcAft>
              <a:buClrTx/>
              <a:buSzTx/>
              <a:tabLst/>
              <a:defRPr/>
            </a:pPr>
            <a:endParaRPr lang="en-GB" sz="2400" dirty="0">
              <a:effectLst/>
              <a:latin typeface="Arial" panose="020B0604020202020204" pitchFamily="34" charset="0"/>
              <a:ea typeface="Times" panose="02020603050405020304" pitchFamily="18" charset="0"/>
              <a:cs typeface="Arial" panose="020B0604020202020204" pitchFamily="34" charset="0"/>
            </a:endParaRPr>
          </a:p>
        </p:txBody>
      </p:sp>
    </p:spTree>
    <p:extLst>
      <p:ext uri="{BB962C8B-B14F-4D97-AF65-F5344CB8AC3E}">
        <p14:creationId xmlns:p14="http://schemas.microsoft.com/office/powerpoint/2010/main" val="40597387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768E34-ED83-4C6E-A8A7-85DBDAADF15B}"/>
              </a:ext>
            </a:extLst>
          </p:cNvPr>
          <p:cNvSpPr txBox="1"/>
          <p:nvPr/>
        </p:nvSpPr>
        <p:spPr>
          <a:xfrm>
            <a:off x="451622" y="1855061"/>
            <a:ext cx="85416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Can you now:</a:t>
            </a:r>
          </a:p>
        </p:txBody>
      </p:sp>
      <p:pic>
        <p:nvPicPr>
          <p:cNvPr id="4" name="Picture 3" descr="Icon&#10;&#10;Description automatically generated">
            <a:extLst>
              <a:ext uri="{FF2B5EF4-FFF2-40B4-BE49-F238E27FC236}">
                <a16:creationId xmlns:a16="http://schemas.microsoft.com/office/drawing/2014/main" id="{7BDA4C2E-9823-4E32-BDDA-125421455B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2470689"/>
            <a:ext cx="360000" cy="360000"/>
          </a:xfrm>
          <a:prstGeom prst="rect">
            <a:avLst/>
          </a:prstGeom>
        </p:spPr>
      </p:pic>
      <p:sp>
        <p:nvSpPr>
          <p:cNvPr id="7" name="TextBox 6">
            <a:extLst>
              <a:ext uri="{FF2B5EF4-FFF2-40B4-BE49-F238E27FC236}">
                <a16:creationId xmlns:a16="http://schemas.microsoft.com/office/drawing/2014/main" id="{16E25BC8-4797-413D-A7E3-BDF226A40F4F}"/>
              </a:ext>
            </a:extLst>
          </p:cNvPr>
          <p:cNvSpPr txBox="1"/>
          <p:nvPr/>
        </p:nvSpPr>
        <p:spPr>
          <a:xfrm>
            <a:off x="1130417" y="2440357"/>
            <a:ext cx="8541695" cy="3785652"/>
          </a:xfrm>
          <a:prstGeom prst="rect">
            <a:avLst/>
          </a:prstGeom>
          <a:noFill/>
        </p:spPr>
        <p:txBody>
          <a:bodyPr wrap="square" lIns="91440" tIns="45720" rIns="91440" bIns="45720" anchor="t">
            <a:spAutoFit/>
          </a:bodyPr>
          <a:lstStyle/>
          <a:p>
            <a:pPr>
              <a:defRPr/>
            </a:pPr>
            <a:r>
              <a:rPr lang="en-GB" sz="2400" b="1" dirty="0">
                <a:latin typeface="Arial"/>
                <a:cs typeface="Arial"/>
              </a:rPr>
              <a:t>Define</a:t>
            </a:r>
            <a:r>
              <a:rPr lang="en-GB" sz="2400" dirty="0">
                <a:latin typeface="Arial"/>
                <a:cs typeface="Arial"/>
              </a:rPr>
              <a:t> legislative and regulatory requirements? </a:t>
            </a:r>
          </a:p>
          <a:p>
            <a:pPr>
              <a:defRPr/>
            </a:pPr>
            <a:endParaRPr lang="en-GB" sz="2400" dirty="0">
              <a:latin typeface="Calibri"/>
              <a:ea typeface="+mn-lt"/>
              <a:cs typeface="Calibri"/>
            </a:endParaRPr>
          </a:p>
          <a:p>
            <a:pPr>
              <a:defRPr/>
            </a:pPr>
            <a:r>
              <a:rPr lang="en-GB" sz="2400" b="1" dirty="0">
                <a:latin typeface="Arial"/>
                <a:cs typeface="Arial"/>
              </a:rPr>
              <a:t>Identify </a:t>
            </a:r>
            <a:r>
              <a:rPr lang="en-GB" sz="2400" dirty="0">
                <a:latin typeface="Arial"/>
                <a:cs typeface="Arial"/>
              </a:rPr>
              <a:t>the three main purposes of health and social care provision?</a:t>
            </a:r>
          </a:p>
          <a:p>
            <a:pPr>
              <a:defRPr/>
            </a:pPr>
            <a:endParaRPr lang="en-GB" sz="2400" dirty="0">
              <a:latin typeface="Arial"/>
              <a:ea typeface="+mn-lt"/>
              <a:cs typeface="Arial"/>
            </a:endParaRPr>
          </a:p>
          <a:p>
            <a:pPr>
              <a:defRPr/>
            </a:pPr>
            <a:r>
              <a:rPr lang="en-GB" sz="2400" b="1" dirty="0">
                <a:latin typeface="Arial"/>
                <a:cs typeface="Arial"/>
              </a:rPr>
              <a:t>Discover</a:t>
            </a:r>
            <a:r>
              <a:rPr lang="en-GB" sz="2400" dirty="0">
                <a:solidFill>
                  <a:srgbClr val="333333"/>
                </a:solidFill>
                <a:latin typeface="Arial"/>
                <a:cs typeface="Arial"/>
              </a:rPr>
              <a:t> </a:t>
            </a:r>
            <a:r>
              <a:rPr lang="en-GB" sz="2400" dirty="0">
                <a:latin typeface="Arial"/>
                <a:cs typeface="Arial"/>
              </a:rPr>
              <a:t>types of individualised care to meet long-term and short-term needs and preferences</a:t>
            </a:r>
            <a:r>
              <a:rPr lang="en-GB" sz="2400" dirty="0">
                <a:solidFill>
                  <a:srgbClr val="333333"/>
                </a:solidFill>
                <a:latin typeface="Arial"/>
                <a:cs typeface="Arial"/>
              </a:rPr>
              <a:t>? </a:t>
            </a:r>
          </a:p>
          <a:p>
            <a:pPr>
              <a:defRPr/>
            </a:pPr>
            <a:endParaRPr lang="en-GB" sz="2400" dirty="0">
              <a:latin typeface="Arial"/>
              <a:ea typeface="+mn-lt"/>
              <a:cs typeface="Arial"/>
            </a:endParaRPr>
          </a:p>
          <a:p>
            <a:pPr>
              <a:defRPr/>
            </a:pPr>
            <a:r>
              <a:rPr lang="en-GB" sz="2400" b="1" dirty="0">
                <a:latin typeface="Arial"/>
                <a:cs typeface="Arial"/>
              </a:rPr>
              <a:t>Give </a:t>
            </a:r>
            <a:r>
              <a:rPr lang="en-GB" sz="2400" dirty="0">
                <a:latin typeface="Arial"/>
                <a:cs typeface="Arial"/>
              </a:rPr>
              <a:t>examples on individual preferences within a daily routine?</a:t>
            </a:r>
          </a:p>
        </p:txBody>
      </p:sp>
      <p:pic>
        <p:nvPicPr>
          <p:cNvPr id="8" name="Picture 7" descr="Icon&#10;&#10;Description automatically generated">
            <a:extLst>
              <a:ext uri="{FF2B5EF4-FFF2-40B4-BE49-F238E27FC236}">
                <a16:creationId xmlns:a16="http://schemas.microsoft.com/office/drawing/2014/main" id="{F83C56ED-364E-4D96-AE89-D7CD1A0119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3295933"/>
            <a:ext cx="360000" cy="360000"/>
          </a:xfrm>
          <a:prstGeom prst="rect">
            <a:avLst/>
          </a:prstGeom>
        </p:spPr>
      </p:pic>
      <p:pic>
        <p:nvPicPr>
          <p:cNvPr id="9" name="Picture 8" descr="Icon&#10;&#10;Description automatically generated">
            <a:extLst>
              <a:ext uri="{FF2B5EF4-FFF2-40B4-BE49-F238E27FC236}">
                <a16:creationId xmlns:a16="http://schemas.microsoft.com/office/drawing/2014/main" id="{53D47D80-078D-4E1D-AB93-7422561FEC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571" y="4347629"/>
            <a:ext cx="360000" cy="360000"/>
          </a:xfrm>
          <a:prstGeom prst="rect">
            <a:avLst/>
          </a:prstGeom>
        </p:spPr>
      </p:pic>
      <p:pic>
        <p:nvPicPr>
          <p:cNvPr id="11" name="Picture 10" descr="Icon&#10;&#10;Description automatically generated">
            <a:extLst>
              <a:ext uri="{FF2B5EF4-FFF2-40B4-BE49-F238E27FC236}">
                <a16:creationId xmlns:a16="http://schemas.microsoft.com/office/drawing/2014/main" id="{CD843033-445C-44AE-B591-32F816588A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517" y="5411600"/>
            <a:ext cx="360000" cy="360000"/>
          </a:xfrm>
          <a:prstGeom prst="rect">
            <a:avLst/>
          </a:prstGeom>
        </p:spPr>
      </p:pic>
    </p:spTree>
    <p:extLst>
      <p:ext uri="{BB962C8B-B14F-4D97-AF65-F5344CB8AC3E}">
        <p14:creationId xmlns:p14="http://schemas.microsoft.com/office/powerpoint/2010/main" val="11086008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768E34-ED83-4C6E-A8A7-85DBDAADF15B}"/>
              </a:ext>
            </a:extLst>
          </p:cNvPr>
          <p:cNvSpPr txBox="1"/>
          <p:nvPr/>
        </p:nvSpPr>
        <p:spPr>
          <a:xfrm>
            <a:off x="451622" y="1855061"/>
            <a:ext cx="85416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Can you now:</a:t>
            </a:r>
          </a:p>
        </p:txBody>
      </p:sp>
      <p:pic>
        <p:nvPicPr>
          <p:cNvPr id="4" name="Picture 3" descr="Icon&#10;&#10;Description automatically generated">
            <a:extLst>
              <a:ext uri="{FF2B5EF4-FFF2-40B4-BE49-F238E27FC236}">
                <a16:creationId xmlns:a16="http://schemas.microsoft.com/office/drawing/2014/main" id="{7BDA4C2E-9823-4E32-BDDA-125421455B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2470689"/>
            <a:ext cx="360000" cy="360000"/>
          </a:xfrm>
          <a:prstGeom prst="rect">
            <a:avLst/>
          </a:prstGeom>
        </p:spPr>
      </p:pic>
      <p:sp>
        <p:nvSpPr>
          <p:cNvPr id="7" name="TextBox 6">
            <a:extLst>
              <a:ext uri="{FF2B5EF4-FFF2-40B4-BE49-F238E27FC236}">
                <a16:creationId xmlns:a16="http://schemas.microsoft.com/office/drawing/2014/main" id="{16E25BC8-4797-413D-A7E3-BDF226A40F4F}"/>
              </a:ext>
            </a:extLst>
          </p:cNvPr>
          <p:cNvSpPr txBox="1"/>
          <p:nvPr/>
        </p:nvSpPr>
        <p:spPr>
          <a:xfrm>
            <a:off x="1130417" y="2440357"/>
            <a:ext cx="8541695" cy="830997"/>
          </a:xfrm>
          <a:prstGeom prst="rect">
            <a:avLst/>
          </a:prstGeom>
          <a:noFill/>
        </p:spPr>
        <p:txBody>
          <a:bodyPr wrap="square" lIns="91440" tIns="45720" rIns="91440" bIns="45720" anchor="t">
            <a:spAutoFit/>
          </a:bodyPr>
          <a:lstStyle/>
          <a:p>
            <a:pPr>
              <a:defRPr/>
            </a:pPr>
            <a:r>
              <a:rPr lang="en-GB" sz="2400" b="1" dirty="0">
                <a:latin typeface="Arial"/>
                <a:cs typeface="Arial"/>
              </a:rPr>
              <a:t>Discuss </a:t>
            </a:r>
            <a:r>
              <a:rPr lang="en-GB" sz="2400" dirty="0">
                <a:latin typeface="Arial"/>
                <a:cs typeface="Arial"/>
              </a:rPr>
              <a:t>the type of intervention/support that might be provided to an individual to meet their needs?</a:t>
            </a:r>
            <a:endParaRPr lang="en-GB" sz="2400" dirty="0">
              <a:latin typeface="Arial"/>
              <a:ea typeface="+mn-lt"/>
              <a:cs typeface="Arial"/>
            </a:endParaRPr>
          </a:p>
        </p:txBody>
      </p:sp>
    </p:spTree>
    <p:extLst>
      <p:ext uri="{BB962C8B-B14F-4D97-AF65-F5344CB8AC3E}">
        <p14:creationId xmlns:p14="http://schemas.microsoft.com/office/powerpoint/2010/main" val="36666931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6340C2-F404-446E-906C-F0A4D395ABB9}"/>
              </a:ext>
            </a:extLst>
          </p:cNvPr>
          <p:cNvSpPr txBox="1"/>
          <p:nvPr/>
        </p:nvSpPr>
        <p:spPr>
          <a:xfrm>
            <a:off x="518525" y="2122347"/>
            <a:ext cx="9399197" cy="4524315"/>
          </a:xfrm>
          <a:prstGeom prst="rect">
            <a:avLst/>
          </a:prstGeom>
          <a:noFill/>
        </p:spPr>
        <p:txBody>
          <a:bodyPr wrap="square" lIns="91440" tIns="45720" rIns="91440" bIns="45720" rtlCol="0" anchor="t">
            <a:spAutoFit/>
          </a:bodyPr>
          <a:lstStyle/>
          <a:p>
            <a:pPr marL="0" marR="0" lvl="0" indent="0" algn="l" defTabSz="914400" rtl="0" eaLnBrk="1" fontAlgn="auto" latinLnBrk="0" hangingPunct="1">
              <a:buClrTx/>
              <a:buSzTx/>
              <a:buFontTx/>
              <a:buNone/>
              <a:tabLst/>
              <a:defRPr/>
            </a:pPr>
            <a:endParaRPr lang="en-GB" sz="2400" dirty="0">
              <a:latin typeface="Arial"/>
              <a:cs typeface="Arial"/>
            </a:endParaRPr>
          </a:p>
          <a:p>
            <a:pPr marL="0" marR="0" lvl="0" indent="0" algn="l" defTabSz="914400" rtl="0" eaLnBrk="1" fontAlgn="auto" latinLnBrk="0" hangingPunct="1">
              <a:buClrTx/>
              <a:buSzTx/>
              <a:buFontTx/>
              <a:buNone/>
              <a:tabLst/>
              <a:defRPr/>
            </a:pPr>
            <a:r>
              <a:rPr kumimoji="0" lang="en-GB" sz="2400" b="0" i="0" u="none" strike="noStrike" kern="1200" cap="none" spc="0" normalizeH="0" baseline="0" noProof="0" dirty="0">
                <a:ln>
                  <a:noFill/>
                </a:ln>
                <a:effectLst/>
                <a:uLnTx/>
                <a:uFillTx/>
                <a:latin typeface="Arial"/>
                <a:cs typeface="Arial"/>
              </a:rPr>
              <a:t>In your workbooks, research health and wellbeing clinics. </a:t>
            </a:r>
          </a:p>
          <a:p>
            <a:pPr marL="0" marR="0" lvl="0" indent="0" algn="l" defTabSz="914400" rtl="0" eaLnBrk="1" fontAlgn="auto" latinLnBrk="0" hangingPunct="1">
              <a:buClrTx/>
              <a:buSzTx/>
              <a:buFontTx/>
              <a:buNone/>
              <a:tabLst/>
              <a:defRPr/>
            </a:pPr>
            <a:endParaRPr lang="en-GB" sz="2400" dirty="0">
              <a:latin typeface="Arial"/>
              <a:cs typeface="Arial"/>
            </a:endParaRPr>
          </a:p>
          <a:p>
            <a:pPr>
              <a:defRPr/>
            </a:pPr>
            <a:r>
              <a:rPr lang="en-GB" sz="2400" dirty="0">
                <a:latin typeface="Arial"/>
                <a:cs typeface="Arial"/>
              </a:rPr>
              <a:t>Write a summary of their purpose including any treatment and services that they offer. Remember that each clinic will differ in terms of the treatment offered so spend some time reading up on this aspect. </a:t>
            </a:r>
            <a:endParaRPr lang="en-GB" dirty="0"/>
          </a:p>
          <a:p>
            <a:pPr marL="0" marR="0" lvl="0" indent="0" algn="l" defTabSz="914400" rtl="0" eaLnBrk="1" fontAlgn="auto" latinLnBrk="0" hangingPunct="1">
              <a:buClrTx/>
              <a:buSzTx/>
              <a:buFontTx/>
              <a:buNone/>
              <a:tabLst/>
              <a:defRPr/>
            </a:pPr>
            <a:endParaRPr lang="en-GB" sz="2400" i="1" dirty="0">
              <a:latin typeface="Arial" panose="020B0604020202020204" pitchFamily="34" charset="0"/>
              <a:ea typeface="Times" panose="02020603050405020304" pitchFamily="18" charset="0"/>
            </a:endParaRPr>
          </a:p>
          <a:p>
            <a:pPr marL="0" marR="0" lvl="0" indent="0" algn="l" defTabSz="914400" rtl="0" eaLnBrk="1" fontAlgn="auto" latinLnBrk="0" hangingPunct="1">
              <a:buClrTx/>
              <a:buSzTx/>
              <a:buFontTx/>
              <a:buNone/>
              <a:tabLst/>
              <a:defRPr/>
            </a:pPr>
            <a:r>
              <a:rPr lang="en-GB" sz="2400" dirty="0">
                <a:latin typeface="Arial"/>
                <a:ea typeface="Times" panose="02020603050405020304" pitchFamily="18" charset="0"/>
                <a:cs typeface="Arial"/>
              </a:rPr>
              <a:t>Make sure to write your summary in your own words.</a:t>
            </a:r>
          </a:p>
          <a:p>
            <a:pPr marL="0" marR="0" lvl="0" indent="0" algn="l" defTabSz="914400" rtl="0" eaLnBrk="1" fontAlgn="auto" latinLnBrk="0" hangingPunct="1">
              <a:buClrTx/>
              <a:buSzTx/>
              <a:buFontTx/>
              <a:buNone/>
              <a:tabLst/>
              <a:defRPr/>
            </a:pPr>
            <a:endParaRPr kumimoji="0" lang="en-GB" sz="2400" b="0" i="0" u="none" strike="noStrike" kern="1200" cap="none" spc="0" normalizeH="0" baseline="0" noProof="0" dirty="0">
              <a:ln>
                <a:noFill/>
              </a:ln>
              <a:effectLst/>
              <a:uLnTx/>
              <a:uFillTx/>
              <a:latin typeface="Arial" panose="020B0604020202020204" pitchFamily="34" charset="0"/>
              <a:cs typeface="Arial"/>
            </a:endParaRPr>
          </a:p>
          <a:p>
            <a:pPr>
              <a:defRPr/>
            </a:pPr>
            <a:r>
              <a:rPr kumimoji="0" lang="en-GB" sz="2400" b="0" i="0" u="none" strike="noStrike" kern="1200" cap="none" spc="0" normalizeH="0" baseline="0" noProof="0" dirty="0">
                <a:ln>
                  <a:noFill/>
                </a:ln>
                <a:effectLst/>
                <a:uLnTx/>
                <a:uFillTx/>
                <a:latin typeface="Arial"/>
                <a:cs typeface="Arial"/>
              </a:rPr>
              <a:t>Deadline: before the start of the next </a:t>
            </a:r>
            <a:r>
              <a:rPr lang="en-GB" sz="2400" dirty="0">
                <a:latin typeface="Arial"/>
                <a:cs typeface="Arial"/>
              </a:rPr>
              <a:t>session. </a:t>
            </a:r>
            <a:endParaRPr kumimoji="0" lang="en-GB" sz="2400" b="0" i="0" u="none" strike="noStrike" kern="1200" cap="none" spc="0" normalizeH="0" baseline="0" noProof="0" dirty="0">
              <a:ln>
                <a:noFill/>
              </a:ln>
              <a:effectLst/>
              <a:uLnTx/>
              <a:uFillTx/>
              <a:latin typeface="Arial"/>
              <a:cs typeface="Arial"/>
            </a:endParaRPr>
          </a:p>
          <a:p>
            <a:pPr>
              <a:defRPr/>
            </a:pPr>
            <a:endParaRPr lang="en-GB" sz="2400" i="1" dirty="0">
              <a:solidFill>
                <a:srgbClr val="FF0000"/>
              </a:solidFill>
              <a:latin typeface="Arial" panose="020B0604020202020204" pitchFamily="34" charset="0"/>
              <a:ea typeface="Times" panose="02020603050405020304" pitchFamily="18" charset="0"/>
              <a:cs typeface="Arial" panose="020B0604020202020204" pitchFamily="34" charset="0"/>
            </a:endParaRPr>
          </a:p>
        </p:txBody>
      </p:sp>
    </p:spTree>
    <p:extLst>
      <p:ext uri="{BB962C8B-B14F-4D97-AF65-F5344CB8AC3E}">
        <p14:creationId xmlns:p14="http://schemas.microsoft.com/office/powerpoint/2010/main" val="3293629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346C6A-4EF2-4C16-BA13-59D478ED682B}"/>
              </a:ext>
            </a:extLst>
          </p:cNvPr>
          <p:cNvSpPr txBox="1"/>
          <p:nvPr/>
        </p:nvSpPr>
        <p:spPr>
          <a:xfrm>
            <a:off x="356745" y="3039915"/>
            <a:ext cx="4844429" cy="9233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dirty="0">
                <a:ln>
                  <a:noFill/>
                </a:ln>
                <a:solidFill>
                  <a:srgbClr val="333333"/>
                </a:solidFill>
                <a:effectLst/>
                <a:uLnTx/>
                <a:uFillTx/>
                <a:latin typeface="Verdana"/>
                <a:ea typeface="Verdana"/>
                <a:cs typeface="Verdana"/>
              </a:rPr>
              <a:t>Great work!</a:t>
            </a:r>
            <a:endParaRPr kumimoji="0" lang="en-US" sz="28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EF000CE3-F63C-41C5-A75C-684F21D4201E}"/>
              </a:ext>
            </a:extLst>
          </p:cNvPr>
          <p:cNvSpPr/>
          <p:nvPr/>
        </p:nvSpPr>
        <p:spPr>
          <a:xfrm>
            <a:off x="7461811" y="0"/>
            <a:ext cx="4738577"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Icon&#10;&#10;Description automatically generated">
            <a:extLst>
              <a:ext uri="{FF2B5EF4-FFF2-40B4-BE49-F238E27FC236}">
                <a16:creationId xmlns:a16="http://schemas.microsoft.com/office/drawing/2014/main" id="{2F024DB7-D17E-4BA4-9244-23BF0060B8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1188" y="2169000"/>
            <a:ext cx="2520000" cy="2520000"/>
          </a:xfrm>
          <a:prstGeom prst="rect">
            <a:avLst/>
          </a:prstGeom>
        </p:spPr>
      </p:pic>
    </p:spTree>
    <p:extLst>
      <p:ext uri="{BB962C8B-B14F-4D97-AF65-F5344CB8AC3E}">
        <p14:creationId xmlns:p14="http://schemas.microsoft.com/office/powerpoint/2010/main" val="895138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0B7833-9BE4-4EDE-9736-AB0640C620E9}"/>
              </a:ext>
            </a:extLst>
          </p:cNvPr>
          <p:cNvSpPr txBox="1"/>
          <p:nvPr/>
        </p:nvSpPr>
        <p:spPr>
          <a:xfrm>
            <a:off x="521960" y="2094211"/>
            <a:ext cx="10380501" cy="4524315"/>
          </a:xfrm>
          <a:prstGeom prst="rect">
            <a:avLst/>
          </a:prstGeom>
          <a:noFill/>
        </p:spPr>
        <p:txBody>
          <a:bodyPr wrap="square" lIns="91440" tIns="45720" rIns="91440" bIns="45720" rtlCol="0" anchor="t">
            <a:spAutoFit/>
          </a:bodyPr>
          <a:lstStyle/>
          <a:p>
            <a:pPr marL="0" marR="0" lvl="0" indent="0" algn="l" defTabSz="914400" rtl="0" eaLnBrk="1" fontAlgn="auto" latinLnBrk="0" hangingPunct="1">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By the end of the lesson</a:t>
            </a:r>
          </a:p>
          <a:p>
            <a:pPr marL="0" marR="0" lvl="0" indent="0" algn="l" defTabSz="914400" rtl="0" eaLnBrk="1" fontAlgn="auto" latinLnBrk="0" hangingPunct="1">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You must be able to:</a:t>
            </a:r>
          </a:p>
          <a:p>
            <a:pPr marL="342900" indent="-342900">
              <a:buFont typeface="Arial" panose="020B0604020202020204" pitchFamily="34" charset="0"/>
              <a:buChar char="•"/>
              <a:defRPr/>
            </a:pPr>
            <a:r>
              <a:rPr kumimoji="0" lang="en-GB" sz="2400" b="1" i="0" u="none" strike="noStrike" kern="1200" cap="none" spc="0" normalizeH="0" baseline="0" noProof="0" dirty="0">
                <a:ln>
                  <a:noFill/>
                </a:ln>
                <a:effectLst/>
                <a:uLnTx/>
                <a:uFillTx/>
                <a:latin typeface="Arial"/>
                <a:cs typeface="Arial"/>
              </a:rPr>
              <a:t>Define</a:t>
            </a:r>
            <a:r>
              <a:rPr kumimoji="0" lang="en-GB" sz="2400" b="0" i="0" u="none" strike="noStrike" kern="1200" cap="none" spc="0" normalizeH="0" baseline="0" noProof="0" dirty="0">
                <a:ln>
                  <a:noFill/>
                </a:ln>
                <a:effectLst/>
                <a:uLnTx/>
                <a:uFillTx/>
                <a:latin typeface="Arial"/>
                <a:cs typeface="Arial"/>
              </a:rPr>
              <a:t> legislative and regulatory requirements</a:t>
            </a:r>
            <a:r>
              <a:rPr lang="en-GB" sz="2400" dirty="0">
                <a:latin typeface="Arial"/>
                <a:cs typeface="Arial"/>
              </a:rPr>
              <a:t>. </a:t>
            </a:r>
            <a:endParaRPr lang="en-GB" sz="24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a:pPr>
            <a:r>
              <a:rPr kumimoji="0" lang="en-GB" sz="2400" b="1" i="0" u="none" strike="noStrike" kern="1200" cap="none" spc="0" normalizeH="0" baseline="0" noProof="0" dirty="0">
                <a:ln>
                  <a:noFill/>
                </a:ln>
                <a:effectLst/>
                <a:uLnTx/>
                <a:uFillTx/>
                <a:latin typeface="Arial"/>
                <a:cs typeface="Arial"/>
              </a:rPr>
              <a:t>Identify </a:t>
            </a:r>
            <a:r>
              <a:rPr kumimoji="0" lang="en-GB" sz="2400" i="0" u="none" strike="noStrike" kern="1200" cap="none" spc="0" normalizeH="0" baseline="0" noProof="0" dirty="0">
                <a:ln>
                  <a:noFill/>
                </a:ln>
                <a:effectLst/>
                <a:uLnTx/>
                <a:uFillTx/>
                <a:latin typeface="Arial"/>
                <a:cs typeface="Arial"/>
              </a:rPr>
              <a:t>the </a:t>
            </a:r>
            <a:r>
              <a:rPr lang="en-GB" sz="2400" dirty="0">
                <a:effectLst/>
                <a:latin typeface="Arial"/>
                <a:ea typeface="Times" panose="02020603050405020304" pitchFamily="18" charset="0"/>
                <a:cs typeface="Arial"/>
              </a:rPr>
              <a:t>three main purposes of health and social care provision</a:t>
            </a:r>
            <a:r>
              <a:rPr lang="en-GB" sz="2400" dirty="0">
                <a:latin typeface="Arial"/>
                <a:ea typeface="Times" panose="02020603050405020304" pitchFamily="18" charset="0"/>
                <a:cs typeface="Arial"/>
              </a:rPr>
              <a:t>.</a:t>
            </a:r>
            <a:endParaRPr lang="en-GB" sz="2400" dirty="0">
              <a:effectLst/>
              <a:latin typeface="Arial" panose="020B0604020202020204" pitchFamily="34" charset="0"/>
              <a:ea typeface="Times" panose="02020603050405020304" pitchFamily="18" charset="0"/>
              <a:cs typeface="Arial" panose="020B0604020202020204" pitchFamily="34" charset="0"/>
            </a:endParaRPr>
          </a:p>
          <a:p>
            <a:pPr marL="342900" indent="-342900">
              <a:buFont typeface="Arial,Sans-Serif" panose="020B0604020202020204" pitchFamily="34" charset="0"/>
              <a:buChar char="•"/>
              <a:defRPr/>
            </a:pPr>
            <a:r>
              <a:rPr lang="en-GB" sz="2400" b="1" dirty="0">
                <a:latin typeface="Arial"/>
                <a:cs typeface="Arial"/>
              </a:rPr>
              <a:t>Discover</a:t>
            </a:r>
            <a:r>
              <a:rPr lang="en-GB" sz="2400" dirty="0">
                <a:latin typeface="Arial"/>
                <a:cs typeface="Arial"/>
              </a:rPr>
              <a:t> types of individualised care to meet long-term and short-term needs and preferences. </a:t>
            </a:r>
            <a:endParaRPr lang="en-GB" sz="2400" dirty="0">
              <a:latin typeface="Arial"/>
              <a:ea typeface="+mn-lt"/>
              <a:cs typeface="Arial"/>
            </a:endParaRPr>
          </a:p>
          <a:p>
            <a:pPr>
              <a:defRPr/>
            </a:pPr>
            <a:endParaRPr lang="en-GB" sz="2400" dirty="0">
              <a:latin typeface="Arial"/>
              <a:cs typeface="Arial"/>
            </a:endParaRPr>
          </a:p>
          <a:p>
            <a:pPr marL="0" marR="0" lvl="0" indent="0" algn="l" defTabSz="914400" rtl="0" eaLnBrk="1" fontAlgn="auto" latinLnBrk="0" hangingPunct="1">
              <a:buClrTx/>
              <a:buSzTx/>
              <a:buFontTx/>
              <a:buNone/>
              <a:tabLst/>
              <a:defRPr/>
            </a:pPr>
            <a:r>
              <a:rPr kumimoji="0" lang="en-GB" sz="2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You may also be able to:</a:t>
            </a:r>
          </a:p>
          <a:p>
            <a:pPr marL="342900" indent="-342900">
              <a:buFont typeface="Arial,Sans-Serif"/>
              <a:buChar char="•"/>
              <a:defRPr/>
            </a:pPr>
            <a:r>
              <a:rPr lang="en-GB" sz="2400" b="1" dirty="0">
                <a:latin typeface="Arial"/>
                <a:cs typeface="Arial"/>
              </a:rPr>
              <a:t>Give </a:t>
            </a:r>
            <a:r>
              <a:rPr lang="en-GB" sz="2400" dirty="0">
                <a:latin typeface="Arial"/>
                <a:cs typeface="Arial"/>
              </a:rPr>
              <a:t>examples on individual preferences within a daily routine. </a:t>
            </a:r>
            <a:endParaRPr lang="en-GB" sz="2400" dirty="0">
              <a:ea typeface="+mn-lt"/>
              <a:cs typeface="+mn-lt"/>
            </a:endParaRPr>
          </a:p>
          <a:p>
            <a:pPr marL="342900" indent="-342900">
              <a:buFont typeface="Arial" panose="020B0604020202020204" pitchFamily="34" charset="0"/>
              <a:buChar char="•"/>
              <a:defRPr/>
            </a:pPr>
            <a:r>
              <a:rPr kumimoji="0" lang="en-GB" sz="2400" b="1" i="0" u="none" strike="noStrike" kern="1200" cap="none" spc="0" normalizeH="0" baseline="0" noProof="0" dirty="0">
                <a:ln>
                  <a:noFill/>
                </a:ln>
                <a:effectLst/>
                <a:uLnTx/>
                <a:uFillTx/>
                <a:latin typeface="Arial"/>
                <a:cs typeface="Arial"/>
              </a:rPr>
              <a:t>Discuss </a:t>
            </a:r>
            <a:r>
              <a:rPr kumimoji="0" lang="en-GB" sz="2400" i="0" u="none" strike="noStrike" kern="1200" cap="none" spc="0" normalizeH="0" baseline="0" noProof="0" dirty="0">
                <a:ln>
                  <a:noFill/>
                </a:ln>
                <a:effectLst/>
                <a:uLnTx/>
                <a:uFillTx/>
                <a:latin typeface="Arial"/>
                <a:cs typeface="Arial"/>
              </a:rPr>
              <a:t>the </a:t>
            </a:r>
            <a:r>
              <a:rPr lang="en-GB" sz="2400" dirty="0">
                <a:latin typeface="Arial"/>
                <a:ea typeface="Times" panose="02020603050405020304" pitchFamily="18" charset="0"/>
                <a:cs typeface="Arial"/>
              </a:rPr>
              <a:t>type of intervention/support that might be provided to an individual to meet their needs.</a:t>
            </a:r>
            <a:endParaRPr kumimoji="0" lang="en-GB" sz="24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961347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304657" y="1261962"/>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1: Match the definitions</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a:ea typeface="+mn-lt"/>
                <a:cs typeface="Calibri" panose="020F0502020204030204"/>
              </a:rPr>
              <a:t>05 minutes</a:t>
            </a:r>
            <a:endParaRPr kumimoji="0" lang="en-US" sz="18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462255" y="1855061"/>
            <a:ext cx="9075150" cy="1938992"/>
          </a:xfrm>
          <a:prstGeom prst="rect">
            <a:avLst/>
          </a:prstGeom>
          <a:noFill/>
        </p:spPr>
        <p:txBody>
          <a:bodyPr wrap="square" lIns="91440" tIns="45720" rIns="91440" bIns="45720" rtlCol="0" anchor="t">
            <a:spAutoFit/>
          </a:bodyPr>
          <a:lstStyle/>
          <a:p>
            <a:endParaRPr lang="en-GB" sz="2400" dirty="0">
              <a:effectLst/>
              <a:latin typeface="Arial" panose="020B0604020202020204" pitchFamily="34" charset="0"/>
              <a:ea typeface="Calibri" panose="020F0502020204030204" pitchFamily="34" charset="0"/>
              <a:cs typeface="Arial" panose="020B0604020202020204" pitchFamily="34" charset="0"/>
            </a:endParaRPr>
          </a:p>
          <a:p>
            <a:r>
              <a:rPr lang="en-GB" sz="2400" dirty="0">
                <a:latin typeface="Arial" panose="020B0604020202020204" pitchFamily="34" charset="0"/>
                <a:ea typeface="Calibri" panose="020F0502020204030204" pitchFamily="34" charset="0"/>
                <a:cs typeface="Arial" panose="020B0604020202020204" pitchFamily="34" charset="0"/>
              </a:rPr>
              <a:t>In your workbook, m</a:t>
            </a:r>
            <a:r>
              <a:rPr lang="en-GB" sz="2400" dirty="0">
                <a:effectLst/>
                <a:latin typeface="Arial" panose="020B0604020202020204" pitchFamily="34" charset="0"/>
                <a:ea typeface="Calibri" panose="020F0502020204030204" pitchFamily="34" charset="0"/>
                <a:cs typeface="Arial" panose="020B0604020202020204" pitchFamily="34" charset="0"/>
              </a:rPr>
              <a:t>atch the terms with the correct definition. </a:t>
            </a:r>
            <a:endParaRPr lang="en-GB" sz="2400" dirty="0">
              <a:effectLst/>
              <a:latin typeface="Arial" panose="020B0604020202020204" pitchFamily="34" charset="0"/>
              <a:ea typeface="Calibri" panose="020F0502020204030204" pitchFamily="34" charset="0"/>
              <a:cs typeface="Times New Roman" panose="02020603050405020304" pitchFamily="18" charset="0"/>
            </a:endParaRPr>
          </a:p>
          <a:p>
            <a:endParaRPr lang="en-GB" sz="2400" dirty="0">
              <a:effectLst/>
              <a:latin typeface="Arial" panose="020B0604020202020204" pitchFamily="34" charset="0"/>
              <a:ea typeface="Calibri" panose="020F0502020204030204" pitchFamily="34" charset="0"/>
              <a:cs typeface="Times New Roman" panose="02020603050405020304" pitchFamily="18" charset="0"/>
            </a:endParaRPr>
          </a:p>
          <a:p>
            <a:r>
              <a:rPr lang="en-GB" sz="2400" dirty="0">
                <a:latin typeface="Arial"/>
                <a:ea typeface="Calibri" panose="020F0502020204030204" pitchFamily="34" charset="0"/>
                <a:cs typeface="Arial"/>
              </a:rPr>
              <a:t>When you have checked your answers create</a:t>
            </a:r>
            <a:r>
              <a:rPr lang="en-GB" sz="2400" dirty="0">
                <a:effectLst/>
                <a:latin typeface="Arial"/>
                <a:ea typeface="Calibri" panose="020F0502020204030204" pitchFamily="34" charset="0"/>
                <a:cs typeface="Arial"/>
              </a:rPr>
              <a:t> your own definition for “legislative requirements” and “regulatory requirements”</a:t>
            </a:r>
          </a:p>
        </p:txBody>
      </p:sp>
      <p:grpSp>
        <p:nvGrpSpPr>
          <p:cNvPr id="8" name="Group 7">
            <a:extLst>
              <a:ext uri="{FF2B5EF4-FFF2-40B4-BE49-F238E27FC236}">
                <a16:creationId xmlns:a16="http://schemas.microsoft.com/office/drawing/2014/main" id="{4D416E7D-86BA-4C1C-A216-F8196EC45FD3}"/>
              </a:ext>
            </a:extLst>
          </p:cNvPr>
          <p:cNvGrpSpPr/>
          <p:nvPr/>
        </p:nvGrpSpPr>
        <p:grpSpPr>
          <a:xfrm>
            <a:off x="442913" y="4890977"/>
            <a:ext cx="5057555" cy="1346311"/>
            <a:chOff x="6775266" y="3164004"/>
            <a:chExt cx="7882381" cy="1346311"/>
          </a:xfrm>
        </p:grpSpPr>
        <p:grpSp>
          <p:nvGrpSpPr>
            <p:cNvPr id="9" name="Group 8">
              <a:extLst>
                <a:ext uri="{FF2B5EF4-FFF2-40B4-BE49-F238E27FC236}">
                  <a16:creationId xmlns:a16="http://schemas.microsoft.com/office/drawing/2014/main" id="{8C6FAA3C-CB6C-4374-9B87-706A1C982B27}"/>
                </a:ext>
              </a:extLst>
            </p:cNvPr>
            <p:cNvGrpSpPr/>
            <p:nvPr/>
          </p:nvGrpSpPr>
          <p:grpSpPr>
            <a:xfrm>
              <a:off x="6775266" y="3164004"/>
              <a:ext cx="7882381" cy="1346311"/>
              <a:chOff x="5752009" y="4927489"/>
              <a:chExt cx="7882381" cy="1346311"/>
            </a:xfrm>
          </p:grpSpPr>
          <p:sp>
            <p:nvSpPr>
              <p:cNvPr id="11" name="Rectangle 10">
                <a:extLst>
                  <a:ext uri="{FF2B5EF4-FFF2-40B4-BE49-F238E27FC236}">
                    <a16:creationId xmlns:a16="http://schemas.microsoft.com/office/drawing/2014/main" id="{2492C60D-D498-4F0E-B78E-580BE9333EB8}"/>
                  </a:ext>
                </a:extLst>
              </p:cNvPr>
              <p:cNvSpPr/>
              <p:nvPr/>
            </p:nvSpPr>
            <p:spPr>
              <a:xfrm>
                <a:off x="5752009" y="4927489"/>
                <a:ext cx="7882381" cy="1346311"/>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97CA11F-B52E-4750-85AC-F75CE7933D36}"/>
                  </a:ext>
                </a:extLst>
              </p:cNvPr>
              <p:cNvSpPr txBox="1"/>
              <p:nvPr/>
            </p:nvSpPr>
            <p:spPr>
              <a:xfrm>
                <a:off x="7729426" y="5093371"/>
                <a:ext cx="4739116" cy="1015663"/>
              </a:xfrm>
              <a:prstGeom prst="rect">
                <a:avLst/>
              </a:prstGeom>
              <a:noFill/>
            </p:spPr>
            <p:txBody>
              <a:bodyPr wrap="square" lIns="91440" tIns="45720" rIns="91440" bIns="45720" anchor="t">
                <a:spAutoFit/>
              </a:bodyPr>
              <a:lstStyle/>
              <a:p>
                <a:pPr>
                  <a:defRPr/>
                </a:pPr>
                <a:r>
                  <a:rPr kumimoji="0" lang="en-GB" sz="2000" b="0" i="0" u="none" strike="noStrike" kern="1200" cap="none" spc="0" normalizeH="0" baseline="0" noProof="0" dirty="0">
                    <a:ln>
                      <a:noFill/>
                    </a:ln>
                    <a:effectLst/>
                    <a:uLnTx/>
                    <a:uFillTx/>
                    <a:latin typeface="Arial"/>
                    <a:cs typeface="Arial"/>
                  </a:rPr>
                  <a:t>Stretch: check your definitions with the use of </a:t>
                </a:r>
                <a:r>
                  <a:rPr kumimoji="0" lang="en-GB" sz="2000" b="1" i="0" u="none" strike="noStrike" kern="1200" cap="none" spc="0" normalizeH="0" baseline="0" noProof="0" dirty="0">
                    <a:ln>
                      <a:noFill/>
                    </a:ln>
                    <a:effectLst/>
                    <a:uLnTx/>
                    <a:uFillTx/>
                    <a:latin typeface="Arial"/>
                    <a:cs typeface="Arial"/>
                  </a:rPr>
                  <a:t>credible</a:t>
                </a:r>
                <a:r>
                  <a:rPr kumimoji="0" lang="en-GB" sz="2000" i="0" u="none" strike="noStrike" kern="1200" cap="none" spc="0" normalizeH="0" baseline="0" noProof="0" dirty="0">
                    <a:ln>
                      <a:noFill/>
                    </a:ln>
                    <a:effectLst/>
                    <a:uLnTx/>
                    <a:uFillTx/>
                    <a:latin typeface="Arial"/>
                    <a:cs typeface="Arial"/>
                  </a:rPr>
                  <a:t> websites.</a:t>
                </a:r>
                <a:endParaRPr lang="en-GB" sz="2000" b="1" i="0" u="none" strike="noStrike" kern="1200" cap="none" spc="0" normalizeH="0" baseline="0" noProof="0" dirty="0">
                  <a:ln>
                    <a:noFill/>
                  </a:ln>
                  <a:effectLst/>
                  <a:uLnTx/>
                  <a:uFillTx/>
                  <a:latin typeface="Arial"/>
                  <a:cs typeface="Arial"/>
                </a:endParaRPr>
              </a:p>
            </p:txBody>
          </p:sp>
        </p:grpSp>
        <p:pic>
          <p:nvPicPr>
            <p:cNvPr id="10" name="Picture 9" descr="Text, logo&#10;&#10;Description automatically generated">
              <a:extLst>
                <a:ext uri="{FF2B5EF4-FFF2-40B4-BE49-F238E27FC236}">
                  <a16:creationId xmlns:a16="http://schemas.microsoft.com/office/drawing/2014/main" id="{3B0A2ED4-98AD-4D23-9525-D09B1CE58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6756" y="3270978"/>
              <a:ext cx="640081" cy="640081"/>
            </a:xfrm>
            <a:prstGeom prst="rect">
              <a:avLst/>
            </a:prstGeom>
          </p:spPr>
        </p:pic>
      </p:grpSp>
    </p:spTree>
    <p:extLst>
      <p:ext uri="{BB962C8B-B14F-4D97-AF65-F5344CB8AC3E}">
        <p14:creationId xmlns:p14="http://schemas.microsoft.com/office/powerpoint/2010/main" val="3463497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AFA26A-E7DA-4330-A726-3894B77A7BC1}"/>
              </a:ext>
            </a:extLst>
          </p:cNvPr>
          <p:cNvSpPr txBox="1"/>
          <p:nvPr/>
        </p:nvSpPr>
        <p:spPr>
          <a:xfrm>
            <a:off x="442913" y="1116403"/>
            <a:ext cx="9183931"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dirty="0">
                <a:solidFill>
                  <a:srgbClr val="333333"/>
                </a:solidFill>
                <a:latin typeface="Verdana"/>
                <a:ea typeface="Verdana"/>
                <a:cs typeface="Verdana"/>
              </a:rPr>
              <a:t>MATCHING DEFINITIONS</a:t>
            </a:r>
            <a:r>
              <a:rPr kumimoji="0" lang="en-GB" sz="3200" b="1" i="0" u="none" strike="noStrike" kern="1200" cap="none" spc="0" normalizeH="0" baseline="0" noProof="0" dirty="0">
                <a:ln>
                  <a:noFill/>
                </a:ln>
                <a:solidFill>
                  <a:srgbClr val="333333"/>
                </a:solidFill>
                <a:effectLst/>
                <a:uLnTx/>
                <a:uFillTx/>
                <a:latin typeface="Verdana"/>
                <a:ea typeface="Verdana"/>
                <a:cs typeface="Verdana"/>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Answers </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graphicFrame>
        <p:nvGraphicFramePr>
          <p:cNvPr id="5" name="Table 4">
            <a:extLst>
              <a:ext uri="{FF2B5EF4-FFF2-40B4-BE49-F238E27FC236}">
                <a16:creationId xmlns:a16="http://schemas.microsoft.com/office/drawing/2014/main" id="{212451C0-5907-410E-B4CF-FCCA50C61271}"/>
              </a:ext>
            </a:extLst>
          </p:cNvPr>
          <p:cNvGraphicFramePr>
            <a:graphicFrameLocks noGrp="1"/>
          </p:cNvGraphicFramePr>
          <p:nvPr>
            <p:extLst>
              <p:ext uri="{D42A27DB-BD31-4B8C-83A1-F6EECF244321}">
                <p14:modId xmlns:p14="http://schemas.microsoft.com/office/powerpoint/2010/main" val="24335937"/>
              </p:ext>
            </p:extLst>
          </p:nvPr>
        </p:nvGraphicFramePr>
        <p:xfrm>
          <a:off x="555455" y="2184948"/>
          <a:ext cx="10009382" cy="4480560"/>
        </p:xfrm>
        <a:graphic>
          <a:graphicData uri="http://schemas.openxmlformats.org/drawingml/2006/table">
            <a:tbl>
              <a:tblPr firstRow="1" bandRow="1">
                <a:tableStyleId>{5C22544A-7EE6-4342-B048-85BDC9FD1C3A}</a:tableStyleId>
              </a:tblPr>
              <a:tblGrid>
                <a:gridCol w="3735191">
                  <a:extLst>
                    <a:ext uri="{9D8B030D-6E8A-4147-A177-3AD203B41FA5}">
                      <a16:colId xmlns:a16="http://schemas.microsoft.com/office/drawing/2014/main" val="2592945251"/>
                    </a:ext>
                  </a:extLst>
                </a:gridCol>
                <a:gridCol w="6274191">
                  <a:extLst>
                    <a:ext uri="{9D8B030D-6E8A-4147-A177-3AD203B41FA5}">
                      <a16:colId xmlns:a16="http://schemas.microsoft.com/office/drawing/2014/main" val="1529373474"/>
                    </a:ext>
                  </a:extLst>
                </a:gridCol>
              </a:tblGrid>
              <a:tr h="370840">
                <a:tc>
                  <a:txBody>
                    <a:bodyPr/>
                    <a:lstStyle/>
                    <a:p>
                      <a:r>
                        <a:rPr lang="en-GB" sz="2400" b="1" dirty="0">
                          <a:solidFill>
                            <a:schemeClr val="tx1"/>
                          </a:solidFill>
                          <a:latin typeface="Arial" panose="020B0604020202020204" pitchFamily="34" charset="0"/>
                          <a:cs typeface="Arial" panose="020B0604020202020204" pitchFamily="34" charset="0"/>
                        </a:rPr>
                        <a:t>Term </a:t>
                      </a:r>
                    </a:p>
                  </a:txBody>
                  <a:tcPr>
                    <a:lnL w="6350">
                      <a:solidFill>
                        <a:schemeClr val="tx1"/>
                      </a:solidFill>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chemeClr val="bg1"/>
                    </a:solidFill>
                  </a:tcPr>
                </a:tc>
                <a:tc>
                  <a:txBody>
                    <a:bodyPr/>
                    <a:lstStyle/>
                    <a:p>
                      <a:pPr lvl="0">
                        <a:buNone/>
                      </a:pPr>
                      <a:r>
                        <a:rPr lang="en-US" sz="2400" dirty="0">
                          <a:solidFill>
                            <a:schemeClr val="tx1"/>
                          </a:solidFill>
                          <a:latin typeface="Arial" panose="020B0604020202020204" pitchFamily="34" charset="0"/>
                          <a:cs typeface="Arial" panose="020B0604020202020204" pitchFamily="34" charset="0"/>
                        </a:rPr>
                        <a:t>Definition </a:t>
                      </a:r>
                    </a:p>
                    <a:p>
                      <a:pPr lvl="0">
                        <a:buNone/>
                      </a:pPr>
                      <a:endParaRPr lang="en-US" sz="2400" dirty="0">
                        <a:solidFill>
                          <a:schemeClr val="tx1"/>
                        </a:solidFill>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1655251"/>
                  </a:ext>
                </a:extLst>
              </a:tr>
              <a:tr h="370840">
                <a:tc>
                  <a:txBody>
                    <a:bodyPr/>
                    <a:lstStyle/>
                    <a:p>
                      <a:r>
                        <a:rPr lang="en-GB" sz="2400" b="1" dirty="0">
                          <a:latin typeface="Arial" panose="020B0604020202020204" pitchFamily="34" charset="0"/>
                          <a:cs typeface="Arial" panose="020B0604020202020204" pitchFamily="34" charset="0"/>
                        </a:rPr>
                        <a:t>Legislation </a:t>
                      </a: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r>
                        <a:rPr lang="en-GB" sz="2400" kern="1200" dirty="0">
                          <a:solidFill>
                            <a:schemeClr val="dk1"/>
                          </a:solidFill>
                          <a:effectLst/>
                          <a:latin typeface="Arial" panose="020B0604020202020204" pitchFamily="34" charset="0"/>
                          <a:ea typeface="+mn-ea"/>
                          <a:cs typeface="Arial" panose="020B0604020202020204" pitchFamily="34" charset="0"/>
                        </a:rPr>
                        <a:t>“A law or set of laws that has been made official by Government and Parliament”</a:t>
                      </a:r>
                      <a:endParaRPr lang="en-GB" sz="240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3055376628"/>
                  </a:ext>
                </a:extLst>
              </a:tr>
              <a:tr h="370840">
                <a:tc>
                  <a:txBody>
                    <a:bodyPr/>
                    <a:lstStyle/>
                    <a:p>
                      <a:r>
                        <a:rPr lang="en-GB" sz="2400" b="1" dirty="0">
                          <a:latin typeface="Arial" panose="020B0604020202020204" pitchFamily="34" charset="0"/>
                          <a:cs typeface="Arial" panose="020B0604020202020204" pitchFamily="34" charset="0"/>
                        </a:rPr>
                        <a:t>Regulation </a:t>
                      </a: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tc>
                  <a:txBody>
                    <a:bodyPr/>
                    <a:lstStyle/>
                    <a:p>
                      <a:r>
                        <a:rPr lang="en-GB" sz="2400" kern="1200" dirty="0">
                          <a:solidFill>
                            <a:schemeClr val="dk1"/>
                          </a:solidFill>
                          <a:effectLst/>
                          <a:latin typeface="Arial" panose="020B0604020202020204" pitchFamily="34" charset="0"/>
                          <a:ea typeface="+mn-ea"/>
                          <a:cs typeface="Arial" panose="020B0604020202020204" pitchFamily="34" charset="0"/>
                        </a:rPr>
                        <a:t>“An official rule, principle or condition that controls procedures or behaviours” </a:t>
                      </a:r>
                      <a:endParaRPr lang="en-GB" sz="240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extLst>
                  <a:ext uri="{0D108BD9-81ED-4DB2-BD59-A6C34878D82A}">
                    <a16:rowId xmlns:a16="http://schemas.microsoft.com/office/drawing/2014/main" val="260022522"/>
                  </a:ext>
                </a:extLst>
              </a:tr>
              <a:tr h="370840">
                <a:tc>
                  <a:txBody>
                    <a:bodyPr/>
                    <a:lstStyle/>
                    <a:p>
                      <a:r>
                        <a:rPr lang="en-GB" sz="2400" b="1" dirty="0">
                          <a:latin typeface="Arial" panose="020B0604020202020204" pitchFamily="34" charset="0"/>
                          <a:cs typeface="Arial" panose="020B0604020202020204" pitchFamily="34" charset="0"/>
                        </a:rPr>
                        <a:t>Intervention </a:t>
                      </a: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r>
                        <a:rPr lang="en-GB" sz="2400" b="0" kern="1200" dirty="0">
                          <a:solidFill>
                            <a:schemeClr val="dk1"/>
                          </a:solidFill>
                          <a:effectLst/>
                          <a:latin typeface="Arial" panose="020B0604020202020204" pitchFamily="34" charset="0"/>
                          <a:ea typeface="+mn-ea"/>
                          <a:cs typeface="Arial" panose="020B0604020202020204" pitchFamily="34" charset="0"/>
                        </a:rPr>
                        <a:t>“Involvement in a difficult situation in order to improve it or prevent it from getting worse”</a:t>
                      </a:r>
                      <a:endParaRPr lang="en-GB" sz="2400" b="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480995147"/>
                  </a:ext>
                </a:extLst>
              </a:tr>
              <a:tr h="370840">
                <a:tc>
                  <a:txBody>
                    <a:bodyPr/>
                    <a:lstStyle/>
                    <a:p>
                      <a:r>
                        <a:rPr lang="en-GB" sz="2400" b="1" dirty="0">
                          <a:latin typeface="Arial" panose="020B0604020202020204" pitchFamily="34" charset="0"/>
                          <a:cs typeface="Arial" panose="020B0604020202020204" pitchFamily="34" charset="0"/>
                        </a:rPr>
                        <a:t>Individualised Care / Person Centred Care </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kern="1200" dirty="0">
                          <a:solidFill>
                            <a:schemeClr val="dk1"/>
                          </a:solidFill>
                          <a:effectLst/>
                          <a:latin typeface="Arial" panose="020B0604020202020204" pitchFamily="34" charset="0"/>
                          <a:ea typeface="+mn-ea"/>
                          <a:cs typeface="Arial" panose="020B0604020202020204" pitchFamily="34" charset="0"/>
                        </a:rPr>
                        <a:t>“Care that is tailored to the specific needs, abilities, and preferences of the particular individual” </a:t>
                      </a: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676429891"/>
                  </a:ext>
                </a:extLst>
              </a:tr>
            </a:tbl>
          </a:graphicData>
        </a:graphic>
      </p:graphicFrame>
    </p:spTree>
    <p:extLst>
      <p:ext uri="{BB962C8B-B14F-4D97-AF65-F5344CB8AC3E}">
        <p14:creationId xmlns:p14="http://schemas.microsoft.com/office/powerpoint/2010/main" val="3224781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8315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62220" y="1311335"/>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3200" b="1" dirty="0">
                <a:latin typeface="Verdana"/>
                <a:ea typeface="Verdana"/>
                <a:cs typeface="Verdana"/>
              </a:rPr>
              <a:t>Purpose of provision</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95443" y="1865517"/>
            <a:ext cx="7251450" cy="4462760"/>
          </a:xfrm>
          <a:prstGeom prst="rect">
            <a:avLst/>
          </a:prstGeom>
          <a:noFill/>
        </p:spPr>
        <p:txBody>
          <a:bodyPr wrap="square" lIns="91440" tIns="45720" rIns="91440" bIns="45720" rtlCol="0" anchor="t">
            <a:spAutoFit/>
          </a:bodyPr>
          <a:lstStyle/>
          <a:p>
            <a:endParaRPr lang="en-GB" sz="2400" dirty="0">
              <a:effectLst/>
              <a:latin typeface="Arial" panose="020B0604020202020204" pitchFamily="34" charset="0"/>
              <a:ea typeface="Times" panose="02020603050405020304" pitchFamily="18" charset="0"/>
              <a:cs typeface="Arial" panose="020B0604020202020204" pitchFamily="34" charset="0"/>
            </a:endParaRPr>
          </a:p>
          <a:p>
            <a:endParaRPr lang="en-GB" sz="2400" dirty="0">
              <a:latin typeface="Arial" panose="020B0604020202020204" pitchFamily="34" charset="0"/>
              <a:ea typeface="Times" panose="02020603050405020304" pitchFamily="18" charset="0"/>
              <a:cs typeface="Arial" panose="020B0604020202020204" pitchFamily="34" charset="0"/>
            </a:endParaRPr>
          </a:p>
          <a:p>
            <a:r>
              <a:rPr lang="en-GB" sz="2400" dirty="0">
                <a:effectLst/>
                <a:latin typeface="Arial"/>
                <a:ea typeface="Times" panose="02020603050405020304" pitchFamily="18" charset="0"/>
                <a:cs typeface="Arial"/>
              </a:rPr>
              <a:t>There are three main purposes of health and social care provision</a:t>
            </a:r>
            <a:r>
              <a:rPr lang="en-GB" sz="2400" dirty="0">
                <a:latin typeface="Arial"/>
                <a:ea typeface="Times" panose="02020603050405020304" pitchFamily="18" charset="0"/>
                <a:cs typeface="Arial"/>
              </a:rPr>
              <a:t>:</a:t>
            </a:r>
            <a:endParaRPr lang="en-GB" sz="2400" dirty="0">
              <a:effectLst/>
              <a:latin typeface="Arial" panose="020B0604020202020204" pitchFamily="34" charset="0"/>
              <a:ea typeface="Times" panose="02020603050405020304" pitchFamily="18" charset="0"/>
              <a:cs typeface="Arial" panose="020B0604020202020204" pitchFamily="34" charset="0"/>
            </a:endParaRPr>
          </a:p>
          <a:p>
            <a:endParaRPr lang="en-GB" sz="2400" dirty="0">
              <a:latin typeface="Arial" panose="020B0604020202020204" pitchFamily="34" charset="0"/>
              <a:ea typeface="Times" panose="02020603050405020304" pitchFamily="18" charset="0"/>
              <a:cs typeface="Arial" panose="020B0604020202020204" pitchFamily="34" charset="0"/>
            </a:endParaRPr>
          </a:p>
          <a:p>
            <a:pPr marL="342900" indent="-342900">
              <a:spcAft>
                <a:spcPts val="1200"/>
              </a:spcAft>
              <a:buAutoNum type="arabicPeriod"/>
            </a:pPr>
            <a:r>
              <a:rPr lang="en-GB" sz="2400" dirty="0">
                <a:effectLst/>
                <a:latin typeface="Arial"/>
                <a:ea typeface="Times" panose="02020603050405020304" pitchFamily="18" charset="0"/>
                <a:cs typeface="Arial"/>
              </a:rPr>
              <a:t>Provide a standard of care to meet the legislative and regulatory requirements</a:t>
            </a:r>
            <a:r>
              <a:rPr lang="en-GB" sz="2400" dirty="0">
                <a:latin typeface="Arial"/>
                <a:ea typeface="Times" panose="02020603050405020304" pitchFamily="18" charset="0"/>
                <a:cs typeface="Arial"/>
              </a:rPr>
              <a:t>. </a:t>
            </a:r>
          </a:p>
          <a:p>
            <a:pPr marL="457200" indent="-457200">
              <a:spcAft>
                <a:spcPts val="1200"/>
              </a:spcAft>
              <a:buFont typeface="+mj-lt"/>
              <a:buAutoNum type="arabicPeriod"/>
            </a:pPr>
            <a:r>
              <a:rPr lang="en-GB" sz="2400" dirty="0">
                <a:latin typeface="Arial"/>
                <a:ea typeface="Times" panose="02020603050405020304" pitchFamily="18" charset="0"/>
                <a:cs typeface="Arial"/>
              </a:rPr>
              <a:t>Provide types of intervention specific to the individuals needs and preferences. </a:t>
            </a:r>
            <a:endParaRPr lang="en-GB" sz="2400" dirty="0">
              <a:latin typeface="Arial" panose="020B0604020202020204" pitchFamily="34" charset="0"/>
              <a:ea typeface="Times" panose="02020603050405020304" pitchFamily="18" charset="0"/>
              <a:cs typeface="Arial" panose="020B0604020202020204" pitchFamily="34" charset="0"/>
            </a:endParaRPr>
          </a:p>
          <a:p>
            <a:pPr marL="342900" indent="-342900">
              <a:spcAft>
                <a:spcPts val="1200"/>
              </a:spcAft>
              <a:buAutoNum type="arabicPeriod"/>
            </a:pPr>
            <a:r>
              <a:rPr lang="en-GB" sz="2400" dirty="0">
                <a:effectLst/>
                <a:latin typeface="Arial"/>
                <a:ea typeface="Times" panose="02020603050405020304" pitchFamily="18" charset="0"/>
                <a:cs typeface="Arial"/>
              </a:rPr>
              <a:t>Provide individualised care to meet long-and short-term needs and preferences</a:t>
            </a:r>
            <a:r>
              <a:rPr lang="en-GB" sz="2400" dirty="0">
                <a:latin typeface="Arial"/>
                <a:ea typeface="Times" panose="02020603050405020304" pitchFamily="18" charset="0"/>
                <a:cs typeface="Arial"/>
              </a:rPr>
              <a:t>. </a:t>
            </a:r>
            <a:endParaRPr lang="en-GB" sz="2400" dirty="0">
              <a:effectLst/>
              <a:latin typeface="Arial" panose="020B0604020202020204" pitchFamily="34" charset="0"/>
              <a:ea typeface="Times" panose="02020603050405020304" pitchFamily="18" charset="0"/>
              <a:cs typeface="Arial" panose="020B0604020202020204" pitchFamily="34" charset="0"/>
            </a:endParaRPr>
          </a:p>
        </p:txBody>
      </p:sp>
      <p:grpSp>
        <p:nvGrpSpPr>
          <p:cNvPr id="18" name="Group 17">
            <a:extLst>
              <a:ext uri="{FF2B5EF4-FFF2-40B4-BE49-F238E27FC236}">
                <a16:creationId xmlns:a16="http://schemas.microsoft.com/office/drawing/2014/main" id="{33EE7DDF-E8AA-4173-81F2-9222BB0E0DEC}"/>
              </a:ext>
            </a:extLst>
          </p:cNvPr>
          <p:cNvGrpSpPr/>
          <p:nvPr/>
        </p:nvGrpSpPr>
        <p:grpSpPr>
          <a:xfrm>
            <a:off x="7469946" y="3882683"/>
            <a:ext cx="4279142" cy="1885071"/>
            <a:chOff x="5752010" y="3742660"/>
            <a:chExt cx="4881155" cy="2541773"/>
          </a:xfrm>
          <a:solidFill>
            <a:srgbClr val="A098FA"/>
          </a:solidFill>
        </p:grpSpPr>
        <p:sp>
          <p:nvSpPr>
            <p:cNvPr id="21" name="Rectangle 20">
              <a:extLst>
                <a:ext uri="{FF2B5EF4-FFF2-40B4-BE49-F238E27FC236}">
                  <a16:creationId xmlns:a16="http://schemas.microsoft.com/office/drawing/2014/main" id="{ADA3C782-06D3-4782-AAA2-41CFA4B83DB3}"/>
                </a:ext>
              </a:extLst>
            </p:cNvPr>
            <p:cNvSpPr/>
            <p:nvPr/>
          </p:nvSpPr>
          <p:spPr>
            <a:xfrm>
              <a:off x="5752010" y="3742660"/>
              <a:ext cx="4881155" cy="25417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83763FEE-B89F-47C4-88EB-B02BF8FAE9C5}"/>
                </a:ext>
              </a:extLst>
            </p:cNvPr>
            <p:cNvSpPr txBox="1"/>
            <p:nvPr/>
          </p:nvSpPr>
          <p:spPr>
            <a:xfrm>
              <a:off x="6639171" y="4013147"/>
              <a:ext cx="3901440" cy="1661172"/>
            </a:xfrm>
            <a:prstGeom prst="rect">
              <a:avLst/>
            </a:prstGeom>
            <a:noFill/>
          </p:spPr>
          <p:txBody>
            <a:bodyPr wrap="square" lIns="91440" tIns="45720" rIns="91440" bIns="45720" anchor="t">
              <a:spAutoFit/>
            </a:bodyPr>
            <a:lstStyle/>
            <a:p>
              <a:pPr algn="ctr">
                <a:defRPr/>
              </a:pPr>
              <a:r>
                <a:rPr kumimoji="0" lang="en-GB" sz="2400" b="0" i="0" u="none" strike="noStrike" kern="1200" cap="none" spc="0" normalizeH="0" baseline="0" noProof="0" dirty="0">
                  <a:ln>
                    <a:noFill/>
                  </a:ln>
                  <a:solidFill>
                    <a:srgbClr val="333333"/>
                  </a:solidFill>
                  <a:effectLst/>
                  <a:uLnTx/>
                  <a:uFillTx/>
                  <a:latin typeface="Arial"/>
                  <a:cs typeface="Arial"/>
                </a:rPr>
                <a:t>Make a note of these in your workbook for future reference</a:t>
              </a:r>
              <a:r>
                <a:rPr lang="en-GB" sz="2400" dirty="0">
                  <a:solidFill>
                    <a:srgbClr val="333333"/>
                  </a:solidFill>
                  <a:latin typeface="Calibri" panose="020F0502020204030204"/>
                </a:rPr>
                <a:t> </a:t>
              </a:r>
              <a:endParaRPr kumimoji="0" lang="en-GB" sz="2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pic>
          <p:nvPicPr>
            <p:cNvPr id="24" name="Picture 23" descr="Icon&#10;&#10;Description automatically generated">
              <a:extLst>
                <a:ext uri="{FF2B5EF4-FFF2-40B4-BE49-F238E27FC236}">
                  <a16:creationId xmlns:a16="http://schemas.microsoft.com/office/drawing/2014/main" id="{575A95A9-CFAA-458F-8E6F-1CF5D068DA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5817" y="3949983"/>
              <a:ext cx="612000" cy="614928"/>
            </a:xfrm>
            <a:prstGeom prst="rect">
              <a:avLst/>
            </a:prstGeom>
            <a:grpFill/>
          </p:spPr>
        </p:pic>
      </p:grpSp>
    </p:spTree>
    <p:extLst>
      <p:ext uri="{BB962C8B-B14F-4D97-AF65-F5344CB8AC3E}">
        <p14:creationId xmlns:p14="http://schemas.microsoft.com/office/powerpoint/2010/main" val="1660142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325828" y="111640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dirty="0">
                <a:solidFill>
                  <a:srgbClr val="333333"/>
                </a:solidFill>
                <a:latin typeface="Verdana"/>
                <a:ea typeface="Verdana"/>
                <a:cs typeface="Verdana"/>
              </a:rPr>
              <a:t>Providing a standard of care</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2984" y="1855061"/>
            <a:ext cx="10688628" cy="4431983"/>
          </a:xfrm>
          <a:prstGeom prst="rect">
            <a:avLst/>
          </a:prstGeom>
          <a:noFill/>
        </p:spPr>
        <p:txBody>
          <a:bodyPr wrap="square" lIns="91440" tIns="45720" rIns="91440" bIns="45720" rtlCol="0" anchor="t">
            <a:spAutoFit/>
          </a:bodyPr>
          <a:lstStyle/>
          <a:p>
            <a:endParaRPr lang="en-GB" sz="2400" dirty="0">
              <a:effectLst/>
              <a:latin typeface="Arial" panose="020B0604020202020204" pitchFamily="34" charset="0"/>
              <a:ea typeface="Times" panose="02020603050405020304" pitchFamily="18" charset="0"/>
              <a:cs typeface="Arial" panose="020B0604020202020204" pitchFamily="34" charset="0"/>
            </a:endParaRPr>
          </a:p>
          <a:p>
            <a:r>
              <a:rPr lang="en-GB" sz="2400" dirty="0">
                <a:effectLst/>
                <a:latin typeface="Arial"/>
                <a:ea typeface="Times" panose="02020603050405020304" pitchFamily="18" charset="0"/>
                <a:cs typeface="Arial"/>
              </a:rPr>
              <a:t>There are many laws and regulations that professionals are expected to adhere to which include</a:t>
            </a:r>
            <a:r>
              <a:rPr lang="en-GB" sz="2400" dirty="0">
                <a:latin typeface="Arial"/>
                <a:ea typeface="Times" panose="02020603050405020304" pitchFamily="18" charset="0"/>
                <a:cs typeface="Arial"/>
              </a:rPr>
              <a:t>: </a:t>
            </a:r>
            <a:endParaRPr lang="en-GB" sz="2400" dirty="0">
              <a:effectLst/>
              <a:latin typeface="Arial" panose="020B0604020202020204" pitchFamily="34" charset="0"/>
              <a:ea typeface="Times" panose="02020603050405020304" pitchFamily="18" charset="0"/>
              <a:cs typeface="Arial" panose="020B0604020202020204" pitchFamily="34" charset="0"/>
            </a:endParaRPr>
          </a:p>
          <a:p>
            <a:endParaRPr lang="en-GB" sz="2400" dirty="0">
              <a:effectLst/>
              <a:latin typeface="Arial" panose="020B0604020202020204" pitchFamily="34" charset="0"/>
              <a:ea typeface="Times" panose="02020603050405020304" pitchFamily="18" charset="0"/>
              <a:cs typeface="Arial" panose="020B0604020202020204" pitchFamily="34" charset="0"/>
            </a:endParaRPr>
          </a:p>
          <a:p>
            <a:pPr marL="342900" indent="-342900">
              <a:buFont typeface="Arial" panose="020B0604020202020204" pitchFamily="34" charset="0"/>
              <a:buChar char="•"/>
            </a:pPr>
            <a:r>
              <a:rPr lang="en-GB" sz="2400" dirty="0">
                <a:effectLst/>
                <a:latin typeface="Arial"/>
                <a:ea typeface="Times" panose="02020603050405020304" pitchFamily="18" charset="0"/>
                <a:cs typeface="Arial"/>
              </a:rPr>
              <a:t>The Equality Act 2010</a:t>
            </a:r>
            <a:r>
              <a:rPr lang="en-GB" sz="2400" dirty="0">
                <a:latin typeface="Arial"/>
                <a:ea typeface="Times" panose="02020603050405020304" pitchFamily="18" charset="0"/>
                <a:cs typeface="Arial"/>
              </a:rPr>
              <a:t>.</a:t>
            </a:r>
            <a:endParaRPr lang="en-GB" sz="2400" dirty="0">
              <a:effectLst/>
              <a:latin typeface="Arial" panose="020B0604020202020204" pitchFamily="34" charset="0"/>
              <a:ea typeface="Times" panose="02020603050405020304" pitchFamily="18" charset="0"/>
              <a:cs typeface="Arial" panose="020B0604020202020204" pitchFamily="34" charset="0"/>
            </a:endParaRPr>
          </a:p>
          <a:p>
            <a:pPr marL="342900" indent="-342900">
              <a:buFont typeface="Arial" panose="020B0604020202020204" pitchFamily="34" charset="0"/>
              <a:buChar char="•"/>
            </a:pPr>
            <a:r>
              <a:rPr lang="en-GB" sz="2400" dirty="0">
                <a:latin typeface="Arial"/>
                <a:ea typeface="Times" panose="02020603050405020304" pitchFamily="18" charset="0"/>
                <a:cs typeface="Arial"/>
              </a:rPr>
              <a:t>T</a:t>
            </a:r>
            <a:r>
              <a:rPr lang="en-GB" sz="2400" dirty="0">
                <a:effectLst/>
                <a:latin typeface="Arial"/>
                <a:ea typeface="Times" panose="02020603050405020304" pitchFamily="18" charset="0"/>
                <a:cs typeface="Arial"/>
              </a:rPr>
              <a:t>he Human Rights Act 1998</a:t>
            </a:r>
            <a:r>
              <a:rPr lang="en-GB" sz="2400" dirty="0">
                <a:latin typeface="Arial"/>
                <a:ea typeface="Times" panose="02020603050405020304" pitchFamily="18" charset="0"/>
                <a:cs typeface="Arial"/>
              </a:rPr>
              <a:t>.</a:t>
            </a:r>
            <a:endParaRPr lang="en-GB" sz="2400" dirty="0">
              <a:effectLst/>
              <a:latin typeface="Arial" panose="020B0604020202020204" pitchFamily="34" charset="0"/>
              <a:ea typeface="Times" panose="02020603050405020304" pitchFamily="18" charset="0"/>
              <a:cs typeface="Arial" panose="020B0604020202020204" pitchFamily="34" charset="0"/>
            </a:endParaRPr>
          </a:p>
          <a:p>
            <a:pPr marL="342900" indent="-342900">
              <a:buFont typeface="Arial" panose="020B0604020202020204" pitchFamily="34" charset="0"/>
              <a:buChar char="•"/>
            </a:pPr>
            <a:r>
              <a:rPr lang="en-GB" sz="2400" dirty="0">
                <a:effectLst/>
                <a:latin typeface="Arial"/>
                <a:ea typeface="Times" panose="02020603050405020304" pitchFamily="18" charset="0"/>
                <a:cs typeface="Arial"/>
              </a:rPr>
              <a:t>The Health &amp; Safety at Work Act 1974</a:t>
            </a:r>
            <a:r>
              <a:rPr lang="en-GB" sz="2400" dirty="0">
                <a:latin typeface="Arial"/>
                <a:ea typeface="Times" panose="02020603050405020304" pitchFamily="18" charset="0"/>
                <a:cs typeface="Arial"/>
              </a:rPr>
              <a:t>.</a:t>
            </a:r>
            <a:endParaRPr lang="en-GB" sz="2400" dirty="0">
              <a:effectLst/>
              <a:latin typeface="Arial" panose="020B0604020202020204" pitchFamily="34" charset="0"/>
              <a:ea typeface="Times" panose="02020603050405020304" pitchFamily="18" charset="0"/>
              <a:cs typeface="Arial" panose="020B0604020202020204" pitchFamily="34" charset="0"/>
            </a:endParaRPr>
          </a:p>
          <a:p>
            <a:pPr marL="342900" indent="-342900">
              <a:buFont typeface="Arial" panose="020B0604020202020204" pitchFamily="34" charset="0"/>
              <a:buChar char="•"/>
            </a:pPr>
            <a:r>
              <a:rPr lang="en-GB" sz="2400" dirty="0">
                <a:effectLst/>
                <a:latin typeface="Arial"/>
                <a:ea typeface="Times" panose="02020603050405020304" pitchFamily="18" charset="0"/>
                <a:cs typeface="Arial"/>
              </a:rPr>
              <a:t>The General Data Protection Regulations 2018</a:t>
            </a:r>
            <a:r>
              <a:rPr lang="en-GB" sz="2400" dirty="0">
                <a:latin typeface="Arial"/>
                <a:ea typeface="Times" panose="02020603050405020304" pitchFamily="18" charset="0"/>
                <a:cs typeface="Arial"/>
              </a:rPr>
              <a:t>.</a:t>
            </a:r>
            <a:endParaRPr lang="en-GB" sz="2400" dirty="0">
              <a:effectLst/>
              <a:latin typeface="Arial" panose="020B0604020202020204" pitchFamily="34" charset="0"/>
              <a:ea typeface="Times" panose="02020603050405020304" pitchFamily="18" charset="0"/>
              <a:cs typeface="Arial" panose="020B0604020202020204" pitchFamily="34" charset="0"/>
            </a:endParaRPr>
          </a:p>
          <a:p>
            <a:pPr marL="342900" indent="-342900">
              <a:buFont typeface="Arial" panose="020B0604020202020204" pitchFamily="34" charset="0"/>
              <a:buChar char="•"/>
            </a:pPr>
            <a:endParaRPr lang="en-GB" sz="2400" dirty="0">
              <a:latin typeface="Arial" panose="020B0604020202020204" pitchFamily="34" charset="0"/>
              <a:ea typeface="Times" panose="02020603050405020304" pitchFamily="18" charset="0"/>
              <a:cs typeface="Arial" panose="020B0604020202020204" pitchFamily="34" charset="0"/>
            </a:endParaRPr>
          </a:p>
          <a:p>
            <a:r>
              <a:rPr lang="en-GB" sz="2400" dirty="0">
                <a:latin typeface="Arial"/>
                <a:ea typeface="Times" panose="02020603050405020304" pitchFamily="18" charset="0"/>
                <a:cs typeface="Arial"/>
              </a:rPr>
              <a:t>To ensure these laws are adhered to, professionals must follow all </a:t>
            </a:r>
            <a:r>
              <a:rPr lang="en-GB" sz="2400" b="1" dirty="0">
                <a:latin typeface="Arial"/>
                <a:ea typeface="Times" panose="02020603050405020304" pitchFamily="18" charset="0"/>
                <a:cs typeface="Arial"/>
              </a:rPr>
              <a:t>13 Fundamental Standards </a:t>
            </a:r>
            <a:r>
              <a:rPr lang="en-GB" sz="2400" dirty="0">
                <a:latin typeface="Arial"/>
                <a:ea typeface="Times" panose="02020603050405020304" pitchFamily="18" charset="0"/>
                <a:cs typeface="Arial"/>
              </a:rPr>
              <a:t>so that appropriate care is provided.</a:t>
            </a:r>
            <a:endParaRPr lang="en-GB" sz="2400" dirty="0">
              <a:effectLst/>
              <a:latin typeface="Arial" panose="020B0604020202020204" pitchFamily="34" charset="0"/>
              <a:ea typeface="Times" panose="02020603050405020304" pitchFamily="18" charset="0"/>
              <a:cs typeface="Arial" panose="020B0604020202020204" pitchFamily="34" charset="0"/>
            </a:endParaRPr>
          </a:p>
          <a:p>
            <a:endParaRPr lang="en-GB" dirty="0">
              <a:solidFill>
                <a:srgbClr val="FF0000"/>
              </a:solidFill>
              <a:latin typeface="Arial" panose="020B0604020202020204" pitchFamily="34" charset="0"/>
              <a:ea typeface="Times" panose="02020603050405020304" pitchFamily="18" charset="0"/>
              <a:cs typeface="Arial" panose="020B0604020202020204" pitchFamily="34" charset="0"/>
            </a:endParaRPr>
          </a:p>
        </p:txBody>
      </p:sp>
    </p:spTree>
    <p:extLst>
      <p:ext uri="{BB962C8B-B14F-4D97-AF65-F5344CB8AC3E}">
        <p14:creationId xmlns:p14="http://schemas.microsoft.com/office/powerpoint/2010/main" val="3914978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78229" y="1263905"/>
            <a:ext cx="757172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3200" b="1" dirty="0">
                <a:solidFill>
                  <a:srgbClr val="333333"/>
                </a:solidFill>
                <a:latin typeface="Verdana"/>
                <a:ea typeface="Verdana"/>
                <a:cs typeface="Verdana"/>
              </a:rPr>
              <a:t>2:</a:t>
            </a:r>
            <a:r>
              <a:rPr kumimoji="0" lang="en-GB" sz="3200" b="1" i="0" u="none" strike="noStrike" kern="1200" cap="none" spc="0" normalizeH="0" baseline="0" noProof="0" dirty="0">
                <a:ln>
                  <a:noFill/>
                </a:ln>
                <a:solidFill>
                  <a:srgbClr val="333333"/>
                </a:solidFill>
                <a:effectLst/>
                <a:uLnTx/>
                <a:uFillTx/>
                <a:latin typeface="Verdana"/>
                <a:ea typeface="Verdana"/>
                <a:cs typeface="Verdana"/>
              </a:rPr>
              <a:t> Fundamental standards</a:t>
            </a:r>
            <a:endParaRPr lang="en-GB" sz="3200" b="1" i="0" u="none" strike="noStrike" kern="1200" cap="none" spc="0" normalizeH="0" baseline="0" noProof="0" dirty="0">
              <a:ln>
                <a:noFill/>
              </a:ln>
              <a:solidFill>
                <a:srgbClr val="333333"/>
              </a:solidFill>
              <a:effectLst/>
              <a:uLnTx/>
              <a:uFillTx/>
              <a:latin typeface="Verdana"/>
              <a:ea typeface="Verdana"/>
              <a:cs typeface="Calibri"/>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a:ea typeface="+mn-lt"/>
                <a:cs typeface="Calibri" panose="020F0502020204030204"/>
              </a:rPr>
              <a:t>05 minutes</a:t>
            </a:r>
            <a:endParaRPr kumimoji="0" lang="en-US" sz="18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499182" y="2274838"/>
            <a:ext cx="9075150" cy="2677656"/>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cs typeface="Arial" panose="020B0604020202020204" pitchFamily="34" charset="0"/>
              </a:rPr>
              <a:t>What did you find out </a:t>
            </a:r>
            <a:r>
              <a:rPr lang="en-GB" sz="2400" dirty="0">
                <a:latin typeface="Arial" panose="020B0604020202020204" pitchFamily="34" charset="0"/>
                <a:cs typeface="Arial" panose="020B0604020202020204" pitchFamily="34" charset="0"/>
              </a:rPr>
              <a:t>within </a:t>
            </a:r>
            <a:r>
              <a:rPr lang="en-GB" sz="2400" dirty="0">
                <a:solidFill>
                  <a:prstClr val="black"/>
                </a:solidFill>
                <a:latin typeface="Arial" panose="020B0604020202020204" pitchFamily="34" charset="0"/>
                <a:cs typeface="Arial" panose="020B0604020202020204" pitchFamily="34" charset="0"/>
              </a:rPr>
              <a:t>your home study?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cs typeface="Arial" panose="020B0604020202020204" pitchFamily="34" charset="0"/>
              </a:rPr>
              <a:t>What are the Fundamental Standards?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cs typeface="Arial" panose="020B0604020202020204" pitchFamily="34" charset="0"/>
            </a:endParaRPr>
          </a:p>
          <a:p>
            <a:pPr>
              <a:defRPr/>
            </a:pPr>
            <a:r>
              <a:rPr lang="en-GB" sz="2400" dirty="0">
                <a:latin typeface="Arial"/>
                <a:cs typeface="Arial"/>
              </a:rPr>
              <a:t>Share findings with the class and use the space in your workbook to make any additional notes if needed.  </a:t>
            </a:r>
            <a:endParaRPr lang="en-GB" sz="24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27760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4"/>
  <p:tag name="ARTICULATE_DESIGN_ID_TITLE SCREEN" val="mB2hkQAy"/>
  <p:tag name="ARTICULATE_DESIGN_ID_FEATURE SCREENS" val="BPUQmCef"/>
  <p:tag name="ARTICULATE_DESIGN_ID_CONTENT SCREENS" val="piOqctXc"/>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c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eature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ntent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23a673d0-6c97-4602-af76-52d498a4d789">
      <UserInfo>
        <DisplayName/>
        <AccountId xsi:nil="true"/>
        <AccountType/>
      </UserInfo>
    </SharedWithUsers>
    <_ip_UnifiedCompliancePolicyUIAction xmlns="http://schemas.microsoft.com/sharepoint/v3" xsi:nil="true"/>
    <_ip_UnifiedCompliancePolicyProperties xmlns="http://schemas.microsoft.com/sharepoint/v3" xsi:nil="true"/>
    <TaxCatchAll xmlns="23a673d0-6c97-4602-af76-52d498a4d789" xsi:nil="true"/>
    <lcf76f155ced4ddcb4097134ff3c332f xmlns="8a220d04-cd4c-4a42-a0ef-10d364ba1cb5">
      <Terms xmlns="http://schemas.microsoft.com/office/infopath/2007/PartnerControls"/>
    </lcf76f155ced4ddcb4097134ff3c332f>
    <Checked xmlns="8a220d04-cd4c-4a42-a0ef-10d364ba1cb5">true</Checked>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21" ma:contentTypeDescription="Create a new document." ma:contentTypeScope="" ma:versionID="53b3e9b7bdc26256dbc2d44348e58b6b">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d7d64242953bf924cc1decedbb97d1c1"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Checked"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Checked" ma:index="26" nillable="true" ma:displayName="Checked" ma:default="1" ma:format="Dropdown" ma:internalName="Checked">
      <xsd:simpleType>
        <xsd:restriction base="dms:Boolean"/>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99478c0-ed80-4447-a958-2a9deb567b5a}" ma:internalName="TaxCatchAll" ma:showField="CatchAllData" ma:web="23a673d0-6c97-4602-af76-52d498a4d7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2D488B-E846-4B07-9089-25C3DAE69195}">
  <ds:schemaRefs>
    <ds:schemaRef ds:uri="http://schemas.microsoft.com/sharepoint/v3/contenttype/forms"/>
  </ds:schemaRefs>
</ds:datastoreItem>
</file>

<file path=customXml/itemProps2.xml><?xml version="1.0" encoding="utf-8"?>
<ds:datastoreItem xmlns:ds="http://schemas.openxmlformats.org/officeDocument/2006/customXml" ds:itemID="{AE04688A-8E61-4B6F-B39A-F934B423C1C9}">
  <ds:schemaRefs>
    <ds:schemaRef ds:uri="http://purl.org/dc/dcmitype/"/>
    <ds:schemaRef ds:uri="http://schemas.microsoft.com/office/infopath/2007/PartnerControls"/>
    <ds:schemaRef ds:uri="http://schemas.openxmlformats.org/package/2006/metadata/core-properties"/>
    <ds:schemaRef ds:uri="http://schemas.microsoft.com/sharepoint/v3"/>
    <ds:schemaRef ds:uri="http://schemas.microsoft.com/office/2006/documentManagement/types"/>
    <ds:schemaRef ds:uri="http://purl.org/dc/elements/1.1/"/>
    <ds:schemaRef ds:uri="http://purl.org/dc/terms/"/>
    <ds:schemaRef ds:uri="23a673d0-6c97-4602-af76-52d498a4d789"/>
    <ds:schemaRef ds:uri="8a220d04-cd4c-4a42-a0ef-10d364ba1cb5"/>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44400AC0-B726-4D24-964D-D912E19E79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a220d04-cd4c-4a42-a0ef-10d364ba1cb5"/>
    <ds:schemaRef ds:uri="23a673d0-6c97-4602-af76-52d498a4d7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208</TotalTime>
  <Words>1160</Words>
  <Application>Microsoft Office PowerPoint</Application>
  <PresentationFormat>Widescreen</PresentationFormat>
  <Paragraphs>157</Paragraphs>
  <Slides>24</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24</vt:i4>
      </vt:variant>
    </vt:vector>
  </HeadingPairs>
  <TitlesOfParts>
    <vt:vector size="31" baseType="lpstr">
      <vt:lpstr>Arial</vt:lpstr>
      <vt:lpstr>Arial,Sans-Serif</vt:lpstr>
      <vt:lpstr>Calibri</vt:lpstr>
      <vt:lpstr>Verdana</vt:lpstr>
      <vt:lpstr>Title screen</vt:lpstr>
      <vt:lpstr>Feature screens</vt:lpstr>
      <vt:lpstr>Content screens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Ward</dc:creator>
  <cp:lastModifiedBy>Mark Thirlwell</cp:lastModifiedBy>
  <cp:revision>5</cp:revision>
  <dcterms:created xsi:type="dcterms:W3CDTF">2021-11-10T12:13:40Z</dcterms:created>
  <dcterms:modified xsi:type="dcterms:W3CDTF">2024-12-18T16:41:18Z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y fmtid="{D5CDD505-2E9C-101B-9397-08002B2CF9AE}" pid="3" name="ComplianceAssetId">
    <vt:lpwstr/>
  </property>
  <property fmtid="{D5CDD505-2E9C-101B-9397-08002B2CF9AE}" pid="4" name="_ExtendedDescription">
    <vt:lpwstr/>
  </property>
  <property fmtid="{D5CDD505-2E9C-101B-9397-08002B2CF9AE}" pid="5" name="TriggerFlowInfo">
    <vt:lpwstr/>
  </property>
  <property fmtid="{D5CDD505-2E9C-101B-9397-08002B2CF9AE}" pid="6" name="Order">
    <vt:r8>202200</vt:r8>
  </property>
  <property fmtid="{D5CDD505-2E9C-101B-9397-08002B2CF9AE}" pid="7" name="xd_Signature">
    <vt:bool>false</vt:bool>
  </property>
  <property fmtid="{D5CDD505-2E9C-101B-9397-08002B2CF9AE}" pid="8" name="xd_ProgID">
    <vt:lpwstr/>
  </property>
  <property fmtid="{D5CDD505-2E9C-101B-9397-08002B2CF9AE}" pid="9" name="TemplateUrl">
    <vt:lpwstr/>
  </property>
  <property fmtid="{D5CDD505-2E9C-101B-9397-08002B2CF9AE}" pid="10" name="MediaServiceImageTags">
    <vt:lpwstr/>
  </property>
  <property fmtid="{D5CDD505-2E9C-101B-9397-08002B2CF9AE}" pid="11" name="ArticulateGUID">
    <vt:lpwstr>FC1D8D19-0FA1-4915-B3EC-25736CBC0EA0</vt:lpwstr>
  </property>
  <property fmtid="{D5CDD505-2E9C-101B-9397-08002B2CF9AE}" pid="12" name="ArticulatePath">
    <vt:lpwstr>https://ncfeorguk-my.sharepoint.com/personal/trangpham_ncfe_org_uk/Documents/TEMP/Health and Social Care Content Area 1/H&amp;SC CA1 L2 PPt v1.0</vt:lpwstr>
  </property>
</Properties>
</file>