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48" r:id="rId5"/>
    <p:sldMasterId id="2147483687" r:id="rId6"/>
  </p:sldMasterIdLst>
  <p:sldIdLst>
    <p:sldId id="256" r:id="rId7"/>
    <p:sldId id="274" r:id="rId8"/>
    <p:sldId id="279" r:id="rId9"/>
    <p:sldId id="296" r:id="rId10"/>
    <p:sldId id="275" r:id="rId11"/>
    <p:sldId id="278" r:id="rId12"/>
    <p:sldId id="295" r:id="rId13"/>
    <p:sldId id="284" r:id="rId14"/>
    <p:sldId id="290" r:id="rId15"/>
    <p:sldId id="286" r:id="rId16"/>
    <p:sldId id="288" r:id="rId17"/>
    <p:sldId id="289" r:id="rId18"/>
    <p:sldId id="294" r:id="rId19"/>
    <p:sldId id="291" r:id="rId20"/>
    <p:sldId id="292" r:id="rId21"/>
    <p:sldId id="293" r:id="rId22"/>
    <p:sldId id="280" r:id="rId23"/>
    <p:sldId id="297" r:id="rId24"/>
    <p:sldId id="298" r:id="rId25"/>
    <p:sldId id="281" r:id="rId26"/>
    <p:sldId id="282" r:id="rId27"/>
    <p:sldId id="283" r:id="rId28"/>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98FA"/>
    <a:srgbClr val="333333"/>
    <a:srgbClr val="78F9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491347-11F5-4DAA-A5EC-2F7D99B77489}" v="7" dt="2024-12-16T13:58:40.4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62" y="2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lsea Wallace" userId="fd08cf78-13f7-497e-9810-cebf38c2d378" providerId="ADAL" clId="{D430FA40-9397-4D11-96B6-FBDC5F1FD485}"/>
    <pc:docChg chg="undo custSel addSld delSld modSld sldOrd">
      <pc:chgData name="Chelsea Wallace" userId="fd08cf78-13f7-497e-9810-cebf38c2d378" providerId="ADAL" clId="{D430FA40-9397-4D11-96B6-FBDC5F1FD485}" dt="2022-07-24T08:16:27.034" v="5575" actId="1076"/>
      <pc:docMkLst>
        <pc:docMk/>
      </pc:docMkLst>
      <pc:sldChg chg="modSp mod">
        <pc:chgData name="Chelsea Wallace" userId="fd08cf78-13f7-497e-9810-cebf38c2d378" providerId="ADAL" clId="{D430FA40-9397-4D11-96B6-FBDC5F1FD485}" dt="2022-07-10T10:23:21.855" v="92" actId="1076"/>
        <pc:sldMkLst>
          <pc:docMk/>
          <pc:sldMk cId="3015144728" sldId="256"/>
        </pc:sldMkLst>
        <pc:spChg chg="mod">
          <ac:chgData name="Chelsea Wallace" userId="fd08cf78-13f7-497e-9810-cebf38c2d378" providerId="ADAL" clId="{D430FA40-9397-4D11-96B6-FBDC5F1FD485}" dt="2022-07-10T10:22:59.347" v="46" actId="20577"/>
          <ac:spMkLst>
            <pc:docMk/>
            <pc:sldMk cId="3015144728" sldId="256"/>
            <ac:spMk id="2" creationId="{C8FDA571-6C94-441F-9983-D2E6861FD27A}"/>
          </ac:spMkLst>
        </pc:spChg>
        <pc:spChg chg="mod">
          <ac:chgData name="Chelsea Wallace" userId="fd08cf78-13f7-497e-9810-cebf38c2d378" providerId="ADAL" clId="{D430FA40-9397-4D11-96B6-FBDC5F1FD485}" dt="2022-07-10T10:23:21.855" v="92" actId="1076"/>
          <ac:spMkLst>
            <pc:docMk/>
            <pc:sldMk cId="3015144728" sldId="256"/>
            <ac:spMk id="4" creationId="{5165BC95-29B2-439F-8B7C-5863CEED1CCD}"/>
          </ac:spMkLst>
        </pc:spChg>
      </pc:sldChg>
      <pc:sldChg chg="del">
        <pc:chgData name="Chelsea Wallace" userId="fd08cf78-13f7-497e-9810-cebf38c2d378" providerId="ADAL" clId="{D430FA40-9397-4D11-96B6-FBDC5F1FD485}" dt="2022-07-10T10:23:57.604" v="93" actId="47"/>
        <pc:sldMkLst>
          <pc:docMk/>
          <pc:sldMk cId="2107851997" sldId="271"/>
        </pc:sldMkLst>
      </pc:sldChg>
      <pc:sldChg chg="del">
        <pc:chgData name="Chelsea Wallace" userId="fd08cf78-13f7-497e-9810-cebf38c2d378" providerId="ADAL" clId="{D430FA40-9397-4D11-96B6-FBDC5F1FD485}" dt="2022-07-10T10:24:07.202" v="94" actId="47"/>
        <pc:sldMkLst>
          <pc:docMk/>
          <pc:sldMk cId="337628947" sldId="272"/>
        </pc:sldMkLst>
      </pc:sldChg>
      <pc:sldChg chg="del">
        <pc:chgData name="Chelsea Wallace" userId="fd08cf78-13f7-497e-9810-cebf38c2d378" providerId="ADAL" clId="{D430FA40-9397-4D11-96B6-FBDC5F1FD485}" dt="2022-07-10T10:24:18.687" v="95" actId="47"/>
        <pc:sldMkLst>
          <pc:docMk/>
          <pc:sldMk cId="1693714309" sldId="273"/>
        </pc:sldMkLst>
      </pc:sldChg>
      <pc:sldChg chg="modSp mod">
        <pc:chgData name="Chelsea Wallace" userId="fd08cf78-13f7-497e-9810-cebf38c2d378" providerId="ADAL" clId="{D430FA40-9397-4D11-96B6-FBDC5F1FD485}" dt="2022-07-10T10:27:36.949" v="313" actId="20577"/>
        <pc:sldMkLst>
          <pc:docMk/>
          <pc:sldMk cId="2748485043" sldId="274"/>
        </pc:sldMkLst>
        <pc:spChg chg="mod">
          <ac:chgData name="Chelsea Wallace" userId="fd08cf78-13f7-497e-9810-cebf38c2d378" providerId="ADAL" clId="{D430FA40-9397-4D11-96B6-FBDC5F1FD485}" dt="2022-07-10T10:27:13.812" v="246" actId="20577"/>
          <ac:spMkLst>
            <pc:docMk/>
            <pc:sldMk cId="2748485043" sldId="274"/>
            <ac:spMk id="2" creationId="{EF0FBE54-2BFF-458A-A10F-FFED6D650FA9}"/>
          </ac:spMkLst>
        </pc:spChg>
        <pc:spChg chg="mod">
          <ac:chgData name="Chelsea Wallace" userId="fd08cf78-13f7-497e-9810-cebf38c2d378" providerId="ADAL" clId="{D430FA40-9397-4D11-96B6-FBDC5F1FD485}" dt="2022-07-10T10:27:08.356" v="242" actId="20577"/>
          <ac:spMkLst>
            <pc:docMk/>
            <pc:sldMk cId="2748485043" sldId="274"/>
            <ac:spMk id="3" creationId="{30E4D5F6-185A-43D8-A5E1-37F6707BAC2D}"/>
          </ac:spMkLst>
        </pc:spChg>
        <pc:spChg chg="mod">
          <ac:chgData name="Chelsea Wallace" userId="fd08cf78-13f7-497e-9810-cebf38c2d378" providerId="ADAL" clId="{D430FA40-9397-4D11-96B6-FBDC5F1FD485}" dt="2022-07-10T10:27:36.949" v="313" actId="20577"/>
          <ac:spMkLst>
            <pc:docMk/>
            <pc:sldMk cId="2748485043" sldId="274"/>
            <ac:spMk id="20" creationId="{AE86D235-8557-462C-B5A1-CC87B9FC5F8D}"/>
          </ac:spMkLst>
        </pc:spChg>
      </pc:sldChg>
      <pc:sldChg chg="modSp mod">
        <pc:chgData name="Chelsea Wallace" userId="fd08cf78-13f7-497e-9810-cebf38c2d378" providerId="ADAL" clId="{D430FA40-9397-4D11-96B6-FBDC5F1FD485}" dt="2022-07-12T18:09:08.490" v="2744" actId="255"/>
        <pc:sldMkLst>
          <pc:docMk/>
          <pc:sldMk cId="696134757" sldId="275"/>
        </pc:sldMkLst>
        <pc:spChg chg="mod">
          <ac:chgData name="Chelsea Wallace" userId="fd08cf78-13f7-497e-9810-cebf38c2d378" providerId="ADAL" clId="{D430FA40-9397-4D11-96B6-FBDC5F1FD485}" dt="2022-07-12T18:09:08.490" v="2744" actId="255"/>
          <ac:spMkLst>
            <pc:docMk/>
            <pc:sldMk cId="696134757" sldId="275"/>
            <ac:spMk id="3" creationId="{A80B7833-9BE4-4EDE-9736-AB0640C620E9}"/>
          </ac:spMkLst>
        </pc:spChg>
      </pc:sldChg>
      <pc:sldChg chg="del">
        <pc:chgData name="Chelsea Wallace" userId="fd08cf78-13f7-497e-9810-cebf38c2d378" providerId="ADAL" clId="{D430FA40-9397-4D11-96B6-FBDC5F1FD485}" dt="2022-07-10T11:04:03.240" v="2274" actId="47"/>
        <pc:sldMkLst>
          <pc:docMk/>
          <pc:sldMk cId="1660142497" sldId="276"/>
        </pc:sldMkLst>
      </pc:sldChg>
      <pc:sldChg chg="addSp delSp modSp del mod ord">
        <pc:chgData name="Chelsea Wallace" userId="fd08cf78-13f7-497e-9810-cebf38c2d378" providerId="ADAL" clId="{D430FA40-9397-4D11-96B6-FBDC5F1FD485}" dt="2022-07-15T07:54:01.296" v="4804" actId="47"/>
        <pc:sldMkLst>
          <pc:docMk/>
          <pc:sldMk cId="3224781299" sldId="277"/>
        </pc:sldMkLst>
        <pc:spChg chg="add del mod">
          <ac:chgData name="Chelsea Wallace" userId="fd08cf78-13f7-497e-9810-cebf38c2d378" providerId="ADAL" clId="{D430FA40-9397-4D11-96B6-FBDC5F1FD485}" dt="2022-07-10T10:55:46.515" v="1651"/>
          <ac:spMkLst>
            <pc:docMk/>
            <pc:sldMk cId="3224781299" sldId="277"/>
            <ac:spMk id="2" creationId="{3770462F-DB6B-93AC-8B10-E3AF8CF1CDC5}"/>
          </ac:spMkLst>
        </pc:spChg>
        <pc:spChg chg="mod">
          <ac:chgData name="Chelsea Wallace" userId="fd08cf78-13f7-497e-9810-cebf38c2d378" providerId="ADAL" clId="{D430FA40-9397-4D11-96B6-FBDC5F1FD485}" dt="2022-07-10T10:34:32.487" v="695" actId="20577"/>
          <ac:spMkLst>
            <pc:docMk/>
            <pc:sldMk cId="3224781299" sldId="277"/>
            <ac:spMk id="3" creationId="{19AFA26A-E7DA-4330-A726-3894B77A7BC1}"/>
          </ac:spMkLst>
        </pc:spChg>
        <pc:spChg chg="mod">
          <ac:chgData name="Chelsea Wallace" userId="fd08cf78-13f7-497e-9810-cebf38c2d378" providerId="ADAL" clId="{D430FA40-9397-4D11-96B6-FBDC5F1FD485}" dt="2022-07-10T10:44:02.694" v="1023" actId="1076"/>
          <ac:spMkLst>
            <pc:docMk/>
            <pc:sldMk cId="3224781299" sldId="277"/>
            <ac:spMk id="4" creationId="{2AAF973E-6183-490A-BD70-DA78FD82B6B2}"/>
          </ac:spMkLst>
        </pc:spChg>
        <pc:spChg chg="add del mod">
          <ac:chgData name="Chelsea Wallace" userId="fd08cf78-13f7-497e-9810-cebf38c2d378" providerId="ADAL" clId="{D430FA40-9397-4D11-96B6-FBDC5F1FD485}" dt="2022-07-10T10:56:26.526" v="1654"/>
          <ac:spMkLst>
            <pc:docMk/>
            <pc:sldMk cId="3224781299" sldId="277"/>
            <ac:spMk id="6" creationId="{B372F406-984E-06D5-3336-DD85D7CF3896}"/>
          </ac:spMkLst>
        </pc:spChg>
        <pc:graphicFrameChg chg="mod modGraphic">
          <ac:chgData name="Chelsea Wallace" userId="fd08cf78-13f7-497e-9810-cebf38c2d378" providerId="ADAL" clId="{D430FA40-9397-4D11-96B6-FBDC5F1FD485}" dt="2022-07-10T10:45:10.235" v="1048" actId="207"/>
          <ac:graphicFrameMkLst>
            <pc:docMk/>
            <pc:sldMk cId="3224781299" sldId="277"/>
            <ac:graphicFrameMk id="5" creationId="{212451C0-5907-410E-B4CF-FCCA50C61271}"/>
          </ac:graphicFrameMkLst>
        </pc:graphicFrameChg>
      </pc:sldChg>
      <pc:sldChg chg="addSp delSp modSp mod ord">
        <pc:chgData name="Chelsea Wallace" userId="fd08cf78-13f7-497e-9810-cebf38c2d378" providerId="ADAL" clId="{D430FA40-9397-4D11-96B6-FBDC5F1FD485}" dt="2022-07-15T07:53:52.510" v="4803" actId="20577"/>
        <pc:sldMkLst>
          <pc:docMk/>
          <pc:sldMk cId="3463497876" sldId="278"/>
        </pc:sldMkLst>
        <pc:spChg chg="mod">
          <ac:chgData name="Chelsea Wallace" userId="fd08cf78-13f7-497e-9810-cebf38c2d378" providerId="ADAL" clId="{D430FA40-9397-4D11-96B6-FBDC5F1FD485}" dt="2022-07-15T07:53:52.510" v="4803" actId="20577"/>
          <ac:spMkLst>
            <pc:docMk/>
            <pc:sldMk cId="3463497876" sldId="278"/>
            <ac:spMk id="2" creationId="{8BA4BD46-1E74-49B3-8020-99427BE95990}"/>
          </ac:spMkLst>
        </pc:spChg>
        <pc:spChg chg="mod">
          <ac:chgData name="Chelsea Wallace" userId="fd08cf78-13f7-497e-9810-cebf38c2d378" providerId="ADAL" clId="{D430FA40-9397-4D11-96B6-FBDC5F1FD485}" dt="2022-07-15T07:53:29.865" v="4772" actId="20577"/>
          <ac:spMkLst>
            <pc:docMk/>
            <pc:sldMk cId="3463497876" sldId="278"/>
            <ac:spMk id="3" creationId="{93CA8860-E1F3-45B5-90ED-551356FBB360}"/>
          </ac:spMkLst>
        </pc:spChg>
        <pc:spChg chg="mod">
          <ac:chgData name="Chelsea Wallace" userId="fd08cf78-13f7-497e-9810-cebf38c2d378" providerId="ADAL" clId="{D430FA40-9397-4D11-96B6-FBDC5F1FD485}" dt="2022-07-15T07:53:46.814" v="4781" actId="1076"/>
          <ac:spMkLst>
            <pc:docMk/>
            <pc:sldMk cId="3463497876" sldId="278"/>
            <ac:spMk id="4" creationId="{F532B1B3-BC68-4B85-AAE6-756A04FC6AAF}"/>
          </ac:spMkLst>
        </pc:spChg>
        <pc:spChg chg="mod">
          <ac:chgData name="Chelsea Wallace" userId="fd08cf78-13f7-497e-9810-cebf38c2d378" providerId="ADAL" clId="{D430FA40-9397-4D11-96B6-FBDC5F1FD485}" dt="2022-07-10T10:51:52.848" v="1498" actId="1076"/>
          <ac:spMkLst>
            <pc:docMk/>
            <pc:sldMk cId="3463497876" sldId="278"/>
            <ac:spMk id="11" creationId="{2492C60D-D498-4F0E-B78E-580BE9333EB8}"/>
          </ac:spMkLst>
        </pc:spChg>
        <pc:spChg chg="mod">
          <ac:chgData name="Chelsea Wallace" userId="fd08cf78-13f7-497e-9810-cebf38c2d378" providerId="ADAL" clId="{D430FA40-9397-4D11-96B6-FBDC5F1FD485}" dt="2022-07-12T17:53:04.582" v="2310" actId="20577"/>
          <ac:spMkLst>
            <pc:docMk/>
            <pc:sldMk cId="3463497876" sldId="278"/>
            <ac:spMk id="12" creationId="{297CA11F-B52E-4750-85AC-F75CE7933D36}"/>
          </ac:spMkLst>
        </pc:spChg>
        <pc:spChg chg="add del">
          <ac:chgData name="Chelsea Wallace" userId="fd08cf78-13f7-497e-9810-cebf38c2d378" providerId="ADAL" clId="{D430FA40-9397-4D11-96B6-FBDC5F1FD485}" dt="2022-07-15T07:53:13.096" v="4768" actId="478"/>
          <ac:spMkLst>
            <pc:docMk/>
            <pc:sldMk cId="3463497876" sldId="278"/>
            <ac:spMk id="13" creationId="{8EA0F848-22BD-29DC-4198-38C84D133016}"/>
          </ac:spMkLst>
        </pc:spChg>
        <pc:grpChg chg="del mod">
          <ac:chgData name="Chelsea Wallace" userId="fd08cf78-13f7-497e-9810-cebf38c2d378" providerId="ADAL" clId="{D430FA40-9397-4D11-96B6-FBDC5F1FD485}" dt="2022-07-15T07:53:02.236" v="4766" actId="478"/>
          <ac:grpSpMkLst>
            <pc:docMk/>
            <pc:sldMk cId="3463497876" sldId="278"/>
            <ac:grpSpMk id="8" creationId="{4D416E7D-86BA-4C1C-A216-F8196EC45FD3}"/>
          </ac:grpSpMkLst>
        </pc:grpChg>
        <pc:graphicFrameChg chg="add mod">
          <ac:chgData name="Chelsea Wallace" userId="fd08cf78-13f7-497e-9810-cebf38c2d378" providerId="ADAL" clId="{D430FA40-9397-4D11-96B6-FBDC5F1FD485}" dt="2022-07-15T07:53:27.221" v="4770" actId="1076"/>
          <ac:graphicFrameMkLst>
            <pc:docMk/>
            <pc:sldMk cId="3463497876" sldId="278"/>
            <ac:graphicFrameMk id="6" creationId="{1ADA0DAE-9BD0-8236-C1B0-03DC5F4CCA96}"/>
          </ac:graphicFrameMkLst>
        </pc:graphicFrameChg>
        <pc:picChg chg="mod">
          <ac:chgData name="Chelsea Wallace" userId="fd08cf78-13f7-497e-9810-cebf38c2d378" providerId="ADAL" clId="{D430FA40-9397-4D11-96B6-FBDC5F1FD485}" dt="2022-07-10T10:52:21.306" v="1505" actId="1076"/>
          <ac:picMkLst>
            <pc:docMk/>
            <pc:sldMk cId="3463497876" sldId="278"/>
            <ac:picMk id="10" creationId="{3B0A2ED4-98AD-4D23-9525-D09B1CE589FC}"/>
          </ac:picMkLst>
        </pc:picChg>
      </pc:sldChg>
      <pc:sldChg chg="ord">
        <pc:chgData name="Chelsea Wallace" userId="fd08cf78-13f7-497e-9810-cebf38c2d378" providerId="ADAL" clId="{D430FA40-9397-4D11-96B6-FBDC5F1FD485}" dt="2022-07-10T10:37:11.115" v="836"/>
        <pc:sldMkLst>
          <pc:docMk/>
          <pc:sldMk cId="1178315324" sldId="279"/>
        </pc:sldMkLst>
      </pc:sldChg>
      <pc:sldChg chg="modSp mod">
        <pc:chgData name="Chelsea Wallace" userId="fd08cf78-13f7-497e-9810-cebf38c2d378" providerId="ADAL" clId="{D430FA40-9397-4D11-96B6-FBDC5F1FD485}" dt="2022-07-12T18:14:49.547" v="3003" actId="207"/>
        <pc:sldMkLst>
          <pc:docMk/>
          <pc:sldMk cId="4059738751" sldId="280"/>
        </pc:sldMkLst>
        <pc:spChg chg="mod">
          <ac:chgData name="Chelsea Wallace" userId="fd08cf78-13f7-497e-9810-cebf38c2d378" providerId="ADAL" clId="{D430FA40-9397-4D11-96B6-FBDC5F1FD485}" dt="2022-07-12T18:14:49.547" v="3003" actId="207"/>
          <ac:spMkLst>
            <pc:docMk/>
            <pc:sldMk cId="4059738751" sldId="280"/>
            <ac:spMk id="5" creationId="{99E6705A-EEA9-4642-AE9A-1E150D5FE3E8}"/>
          </ac:spMkLst>
        </pc:spChg>
      </pc:sldChg>
      <pc:sldChg chg="modSp mod">
        <pc:chgData name="Chelsea Wallace" userId="fd08cf78-13f7-497e-9810-cebf38c2d378" providerId="ADAL" clId="{D430FA40-9397-4D11-96B6-FBDC5F1FD485}" dt="2022-07-12T18:09:34.027" v="2748" actId="14100"/>
        <pc:sldMkLst>
          <pc:docMk/>
          <pc:sldMk cId="1108600876" sldId="281"/>
        </pc:sldMkLst>
        <pc:spChg chg="mod">
          <ac:chgData name="Chelsea Wallace" userId="fd08cf78-13f7-497e-9810-cebf38c2d378" providerId="ADAL" clId="{D430FA40-9397-4D11-96B6-FBDC5F1FD485}" dt="2022-07-12T18:09:34.027" v="2748" actId="14100"/>
          <ac:spMkLst>
            <pc:docMk/>
            <pc:sldMk cId="1108600876" sldId="281"/>
            <ac:spMk id="7" creationId="{16E25BC8-4797-413D-A7E3-BDF226A40F4F}"/>
          </ac:spMkLst>
        </pc:spChg>
      </pc:sldChg>
      <pc:sldChg chg="modSp mod">
        <pc:chgData name="Chelsea Wallace" userId="fd08cf78-13f7-497e-9810-cebf38c2d378" providerId="ADAL" clId="{D430FA40-9397-4D11-96B6-FBDC5F1FD485}" dt="2022-07-12T18:06:19.456" v="2741" actId="1076"/>
        <pc:sldMkLst>
          <pc:docMk/>
          <pc:sldMk cId="329362982" sldId="282"/>
        </pc:sldMkLst>
        <pc:spChg chg="mod">
          <ac:chgData name="Chelsea Wallace" userId="fd08cf78-13f7-497e-9810-cebf38c2d378" providerId="ADAL" clId="{D430FA40-9397-4D11-96B6-FBDC5F1FD485}" dt="2022-07-12T18:06:19.456" v="2741" actId="1076"/>
          <ac:spMkLst>
            <pc:docMk/>
            <pc:sldMk cId="329362982" sldId="282"/>
            <ac:spMk id="2" creationId="{FA6340C2-F404-446E-906C-F0A4D395ABB9}"/>
          </ac:spMkLst>
        </pc:spChg>
      </pc:sldChg>
      <pc:sldChg chg="addSp modSp new mod">
        <pc:chgData name="Chelsea Wallace" userId="fd08cf78-13f7-497e-9810-cebf38c2d378" providerId="ADAL" clId="{D430FA40-9397-4D11-96B6-FBDC5F1FD485}" dt="2022-07-10T10:48:20.613" v="1304" actId="1076"/>
        <pc:sldMkLst>
          <pc:docMk/>
          <pc:sldMk cId="1154593912" sldId="284"/>
        </pc:sldMkLst>
        <pc:spChg chg="add mod">
          <ac:chgData name="Chelsea Wallace" userId="fd08cf78-13f7-497e-9810-cebf38c2d378" providerId="ADAL" clId="{D430FA40-9397-4D11-96B6-FBDC5F1FD485}" dt="2022-07-10T10:45:31.854" v="1059" actId="20577"/>
          <ac:spMkLst>
            <pc:docMk/>
            <pc:sldMk cId="1154593912" sldId="284"/>
            <ac:spMk id="2" creationId="{A60708EE-039D-22E0-FB52-ABAB53D63296}"/>
          </ac:spMkLst>
        </pc:spChg>
        <pc:spChg chg="add mod">
          <ac:chgData name="Chelsea Wallace" userId="fd08cf78-13f7-497e-9810-cebf38c2d378" providerId="ADAL" clId="{D430FA40-9397-4D11-96B6-FBDC5F1FD485}" dt="2022-07-10T10:48:20.613" v="1304" actId="1076"/>
          <ac:spMkLst>
            <pc:docMk/>
            <pc:sldMk cId="1154593912" sldId="284"/>
            <ac:spMk id="3" creationId="{50A4E59F-2DB8-612F-20FC-50436AEC0C6B}"/>
          </ac:spMkLst>
        </pc:spChg>
      </pc:sldChg>
      <pc:sldChg chg="new del">
        <pc:chgData name="Chelsea Wallace" userId="fd08cf78-13f7-497e-9810-cebf38c2d378" providerId="ADAL" clId="{D430FA40-9397-4D11-96B6-FBDC5F1FD485}" dt="2022-07-10T11:04:04.643" v="2275" actId="47"/>
        <pc:sldMkLst>
          <pc:docMk/>
          <pc:sldMk cId="2711253296" sldId="285"/>
        </pc:sldMkLst>
      </pc:sldChg>
      <pc:sldChg chg="modSp add mod">
        <pc:chgData name="Chelsea Wallace" userId="fd08cf78-13f7-497e-9810-cebf38c2d378" providerId="ADAL" clId="{D430FA40-9397-4D11-96B6-FBDC5F1FD485}" dt="2022-07-12T18:44:31.880" v="3786" actId="20577"/>
        <pc:sldMkLst>
          <pc:docMk/>
          <pc:sldMk cId="2899511515" sldId="286"/>
        </pc:sldMkLst>
        <pc:spChg chg="mod">
          <ac:chgData name="Chelsea Wallace" userId="fd08cf78-13f7-497e-9810-cebf38c2d378" providerId="ADAL" clId="{D430FA40-9397-4D11-96B6-FBDC5F1FD485}" dt="2022-07-10T10:50:50.540" v="1454" actId="20577"/>
          <ac:spMkLst>
            <pc:docMk/>
            <pc:sldMk cId="2899511515" sldId="286"/>
            <ac:spMk id="2" creationId="{A60708EE-039D-22E0-FB52-ABAB53D63296}"/>
          </ac:spMkLst>
        </pc:spChg>
        <pc:spChg chg="mod">
          <ac:chgData name="Chelsea Wallace" userId="fd08cf78-13f7-497e-9810-cebf38c2d378" providerId="ADAL" clId="{D430FA40-9397-4D11-96B6-FBDC5F1FD485}" dt="2022-07-12T18:44:31.880" v="3786" actId="20577"/>
          <ac:spMkLst>
            <pc:docMk/>
            <pc:sldMk cId="2899511515" sldId="286"/>
            <ac:spMk id="3" creationId="{50A4E59F-2DB8-612F-20FC-50436AEC0C6B}"/>
          </ac:spMkLst>
        </pc:spChg>
      </pc:sldChg>
      <pc:sldChg chg="new del">
        <pc:chgData name="Chelsea Wallace" userId="fd08cf78-13f7-497e-9810-cebf38c2d378" providerId="ADAL" clId="{D430FA40-9397-4D11-96B6-FBDC5F1FD485}" dt="2022-07-10T11:03:57.969" v="2273" actId="47"/>
        <pc:sldMkLst>
          <pc:docMk/>
          <pc:sldMk cId="922800207" sldId="287"/>
        </pc:sldMkLst>
      </pc:sldChg>
      <pc:sldChg chg="modSp add mod">
        <pc:chgData name="Chelsea Wallace" userId="fd08cf78-13f7-497e-9810-cebf38c2d378" providerId="ADAL" clId="{D430FA40-9397-4D11-96B6-FBDC5F1FD485}" dt="2022-07-12T19:04:34.085" v="4752" actId="114"/>
        <pc:sldMkLst>
          <pc:docMk/>
          <pc:sldMk cId="2172509912" sldId="288"/>
        </pc:sldMkLst>
        <pc:spChg chg="mod">
          <ac:chgData name="Chelsea Wallace" userId="fd08cf78-13f7-497e-9810-cebf38c2d378" providerId="ADAL" clId="{D430FA40-9397-4D11-96B6-FBDC5F1FD485}" dt="2022-07-10T10:50:54.145" v="1462" actId="20577"/>
          <ac:spMkLst>
            <pc:docMk/>
            <pc:sldMk cId="2172509912" sldId="288"/>
            <ac:spMk id="2" creationId="{A60708EE-039D-22E0-FB52-ABAB53D63296}"/>
          </ac:spMkLst>
        </pc:spChg>
        <pc:spChg chg="mod">
          <ac:chgData name="Chelsea Wallace" userId="fd08cf78-13f7-497e-9810-cebf38c2d378" providerId="ADAL" clId="{D430FA40-9397-4D11-96B6-FBDC5F1FD485}" dt="2022-07-12T19:04:34.085" v="4752" actId="114"/>
          <ac:spMkLst>
            <pc:docMk/>
            <pc:sldMk cId="2172509912" sldId="288"/>
            <ac:spMk id="3" creationId="{50A4E59F-2DB8-612F-20FC-50436AEC0C6B}"/>
          </ac:spMkLst>
        </pc:spChg>
      </pc:sldChg>
      <pc:sldChg chg="modSp add mod">
        <pc:chgData name="Chelsea Wallace" userId="fd08cf78-13f7-497e-9810-cebf38c2d378" providerId="ADAL" clId="{D430FA40-9397-4D11-96B6-FBDC5F1FD485}" dt="2022-07-12T18:45:52.874" v="4122" actId="6549"/>
        <pc:sldMkLst>
          <pc:docMk/>
          <pc:sldMk cId="149552669" sldId="289"/>
        </pc:sldMkLst>
        <pc:spChg chg="mod">
          <ac:chgData name="Chelsea Wallace" userId="fd08cf78-13f7-497e-9810-cebf38c2d378" providerId="ADAL" clId="{D430FA40-9397-4D11-96B6-FBDC5F1FD485}" dt="2022-07-10T10:43:37.963" v="1021" actId="20577"/>
          <ac:spMkLst>
            <pc:docMk/>
            <pc:sldMk cId="149552669" sldId="289"/>
            <ac:spMk id="2" creationId="{A60708EE-039D-22E0-FB52-ABAB53D63296}"/>
          </ac:spMkLst>
        </pc:spChg>
        <pc:spChg chg="mod">
          <ac:chgData name="Chelsea Wallace" userId="fd08cf78-13f7-497e-9810-cebf38c2d378" providerId="ADAL" clId="{D430FA40-9397-4D11-96B6-FBDC5F1FD485}" dt="2022-07-12T18:45:52.874" v="4122" actId="6549"/>
          <ac:spMkLst>
            <pc:docMk/>
            <pc:sldMk cId="149552669" sldId="289"/>
            <ac:spMk id="3" creationId="{50A4E59F-2DB8-612F-20FC-50436AEC0C6B}"/>
          </ac:spMkLst>
        </pc:spChg>
      </pc:sldChg>
      <pc:sldChg chg="modSp add mod">
        <pc:chgData name="Chelsea Wallace" userId="fd08cf78-13f7-497e-9810-cebf38c2d378" providerId="ADAL" clId="{D430FA40-9397-4D11-96B6-FBDC5F1FD485}" dt="2022-07-24T08:16:27.034" v="5575" actId="1076"/>
        <pc:sldMkLst>
          <pc:docMk/>
          <pc:sldMk cId="995649202" sldId="290"/>
        </pc:sldMkLst>
        <pc:spChg chg="mod">
          <ac:chgData name="Chelsea Wallace" userId="fd08cf78-13f7-497e-9810-cebf38c2d378" providerId="ADAL" clId="{D430FA40-9397-4D11-96B6-FBDC5F1FD485}" dt="2022-07-10T10:50:46.764" v="1446" actId="20577"/>
          <ac:spMkLst>
            <pc:docMk/>
            <pc:sldMk cId="995649202" sldId="290"/>
            <ac:spMk id="2" creationId="{A60708EE-039D-22E0-FB52-ABAB53D63296}"/>
          </ac:spMkLst>
        </pc:spChg>
        <pc:spChg chg="mod">
          <ac:chgData name="Chelsea Wallace" userId="fd08cf78-13f7-497e-9810-cebf38c2d378" providerId="ADAL" clId="{D430FA40-9397-4D11-96B6-FBDC5F1FD485}" dt="2022-07-24T08:16:27.034" v="5575" actId="1076"/>
          <ac:spMkLst>
            <pc:docMk/>
            <pc:sldMk cId="995649202" sldId="290"/>
            <ac:spMk id="3" creationId="{50A4E59F-2DB8-612F-20FC-50436AEC0C6B}"/>
          </ac:spMkLst>
        </pc:spChg>
      </pc:sldChg>
      <pc:sldChg chg="add ord">
        <pc:chgData name="Chelsea Wallace" userId="fd08cf78-13f7-497e-9810-cebf38c2d378" providerId="ADAL" clId="{D430FA40-9397-4D11-96B6-FBDC5F1FD485}" dt="2022-07-10T10:53:32.089" v="1648"/>
        <pc:sldMkLst>
          <pc:docMk/>
          <pc:sldMk cId="3027477510" sldId="291"/>
        </pc:sldMkLst>
      </pc:sldChg>
      <pc:sldChg chg="modSp add mod ord">
        <pc:chgData name="Chelsea Wallace" userId="fd08cf78-13f7-497e-9810-cebf38c2d378" providerId="ADAL" clId="{D430FA40-9397-4D11-96B6-FBDC5F1FD485}" dt="2022-07-15T07:55:58.456" v="4897" actId="20577"/>
        <pc:sldMkLst>
          <pc:docMk/>
          <pc:sldMk cId="3647405824" sldId="292"/>
        </pc:sldMkLst>
        <pc:spChg chg="mod">
          <ac:chgData name="Chelsea Wallace" userId="fd08cf78-13f7-497e-9810-cebf38c2d378" providerId="ADAL" clId="{D430FA40-9397-4D11-96B6-FBDC5F1FD485}" dt="2022-07-15T07:55:58.456" v="4897" actId="20577"/>
          <ac:spMkLst>
            <pc:docMk/>
            <pc:sldMk cId="3647405824" sldId="292"/>
            <ac:spMk id="2" creationId="{8BA4BD46-1E74-49B3-8020-99427BE95990}"/>
          </ac:spMkLst>
        </pc:spChg>
        <pc:spChg chg="mod">
          <ac:chgData name="Chelsea Wallace" userId="fd08cf78-13f7-497e-9810-cebf38c2d378" providerId="ADAL" clId="{D430FA40-9397-4D11-96B6-FBDC5F1FD485}" dt="2022-07-12T17:56:05.285" v="2340" actId="20577"/>
          <ac:spMkLst>
            <pc:docMk/>
            <pc:sldMk cId="3647405824" sldId="292"/>
            <ac:spMk id="3" creationId="{93CA8860-E1F3-45B5-90ED-551356FBB360}"/>
          </ac:spMkLst>
        </pc:spChg>
        <pc:spChg chg="mod">
          <ac:chgData name="Chelsea Wallace" userId="fd08cf78-13f7-497e-9810-cebf38c2d378" providerId="ADAL" clId="{D430FA40-9397-4D11-96B6-FBDC5F1FD485}" dt="2022-07-12T17:56:03.095" v="2338" actId="20577"/>
          <ac:spMkLst>
            <pc:docMk/>
            <pc:sldMk cId="3647405824" sldId="292"/>
            <ac:spMk id="4" creationId="{F532B1B3-BC68-4B85-AAE6-756A04FC6AAF}"/>
          </ac:spMkLst>
        </pc:spChg>
        <pc:spChg chg="mod">
          <ac:chgData name="Chelsea Wallace" userId="fd08cf78-13f7-497e-9810-cebf38c2d378" providerId="ADAL" clId="{D430FA40-9397-4D11-96B6-FBDC5F1FD485}" dt="2022-07-12T18:00:03.086" v="2530" actId="20577"/>
          <ac:spMkLst>
            <pc:docMk/>
            <pc:sldMk cId="3647405824" sldId="292"/>
            <ac:spMk id="12" creationId="{297CA11F-B52E-4750-85AC-F75CE7933D36}"/>
          </ac:spMkLst>
        </pc:spChg>
      </pc:sldChg>
      <pc:sldChg chg="add ord">
        <pc:chgData name="Chelsea Wallace" userId="fd08cf78-13f7-497e-9810-cebf38c2d378" providerId="ADAL" clId="{D430FA40-9397-4D11-96B6-FBDC5F1FD485}" dt="2022-07-10T11:03:49.002" v="2272"/>
        <pc:sldMkLst>
          <pc:docMk/>
          <pc:sldMk cId="4065595570" sldId="293"/>
        </pc:sldMkLst>
      </pc:sldChg>
      <pc:sldChg chg="modSp add mod">
        <pc:chgData name="Chelsea Wallace" userId="fd08cf78-13f7-497e-9810-cebf38c2d378" providerId="ADAL" clId="{D430FA40-9397-4D11-96B6-FBDC5F1FD485}" dt="2022-07-15T08:19:06.403" v="5548" actId="113"/>
        <pc:sldMkLst>
          <pc:docMk/>
          <pc:sldMk cId="3919582687" sldId="294"/>
        </pc:sldMkLst>
        <pc:spChg chg="mod">
          <ac:chgData name="Chelsea Wallace" userId="fd08cf78-13f7-497e-9810-cebf38c2d378" providerId="ADAL" clId="{D430FA40-9397-4D11-96B6-FBDC5F1FD485}" dt="2022-07-15T07:55:41.575" v="4895" actId="20577"/>
          <ac:spMkLst>
            <pc:docMk/>
            <pc:sldMk cId="3919582687" sldId="294"/>
            <ac:spMk id="2" creationId="{8BA4BD46-1E74-49B3-8020-99427BE95990}"/>
          </ac:spMkLst>
        </pc:spChg>
        <pc:spChg chg="mod">
          <ac:chgData name="Chelsea Wallace" userId="fd08cf78-13f7-497e-9810-cebf38c2d378" providerId="ADAL" clId="{D430FA40-9397-4D11-96B6-FBDC5F1FD485}" dt="2022-07-15T08:19:06.403" v="5548" actId="113"/>
          <ac:spMkLst>
            <pc:docMk/>
            <pc:sldMk cId="3919582687" sldId="294"/>
            <ac:spMk id="12" creationId="{297CA11F-B52E-4750-85AC-F75CE7933D36}"/>
          </ac:spMkLst>
        </pc:spChg>
      </pc:sldChg>
      <pc:sldChg chg="addSp delSp modSp add mod ord">
        <pc:chgData name="Chelsea Wallace" userId="fd08cf78-13f7-497e-9810-cebf38c2d378" providerId="ADAL" clId="{D430FA40-9397-4D11-96B6-FBDC5F1FD485}" dt="2022-07-22T18:40:26.784" v="5574" actId="478"/>
        <pc:sldMkLst>
          <pc:docMk/>
          <pc:sldMk cId="4172489538" sldId="295"/>
        </pc:sldMkLst>
        <pc:spChg chg="add del mod">
          <ac:chgData name="Chelsea Wallace" userId="fd08cf78-13f7-497e-9810-cebf38c2d378" providerId="ADAL" clId="{D430FA40-9397-4D11-96B6-FBDC5F1FD485}" dt="2022-07-22T18:40:26.784" v="5574" actId="478"/>
          <ac:spMkLst>
            <pc:docMk/>
            <pc:sldMk cId="4172489538" sldId="295"/>
            <ac:spMk id="2" creationId="{8BF415BD-93CD-F299-BA78-3A2A845C57B7}"/>
          </ac:spMkLst>
        </pc:spChg>
      </pc:sldChg>
      <pc:sldChg chg="modSp add mod ord">
        <pc:chgData name="Chelsea Wallace" userId="fd08cf78-13f7-497e-9810-cebf38c2d378" providerId="ADAL" clId="{D430FA40-9397-4D11-96B6-FBDC5F1FD485}" dt="2022-07-15T08:13:14.468" v="5547" actId="1076"/>
        <pc:sldMkLst>
          <pc:docMk/>
          <pc:sldMk cId="1798847233" sldId="296"/>
        </pc:sldMkLst>
        <pc:spChg chg="mod">
          <ac:chgData name="Chelsea Wallace" userId="fd08cf78-13f7-497e-9810-cebf38c2d378" providerId="ADAL" clId="{D430FA40-9397-4D11-96B6-FBDC5F1FD485}" dt="2022-07-15T08:09:25.887" v="4917" actId="20577"/>
          <ac:spMkLst>
            <pc:docMk/>
            <pc:sldMk cId="1798847233" sldId="296"/>
            <ac:spMk id="2" creationId="{A60708EE-039D-22E0-FB52-ABAB53D63296}"/>
          </ac:spMkLst>
        </pc:spChg>
        <pc:spChg chg="mod">
          <ac:chgData name="Chelsea Wallace" userId="fd08cf78-13f7-497e-9810-cebf38c2d378" providerId="ADAL" clId="{D430FA40-9397-4D11-96B6-FBDC5F1FD485}" dt="2022-07-15T08:13:14.468" v="5547" actId="1076"/>
          <ac:spMkLst>
            <pc:docMk/>
            <pc:sldMk cId="1798847233" sldId="296"/>
            <ac:spMk id="3" creationId="{50A4E59F-2DB8-612F-20FC-50436AEC0C6B}"/>
          </ac:spMkLst>
        </pc:spChg>
      </pc:sldChg>
      <pc:sldChg chg="modSp add mod">
        <pc:chgData name="Chelsea Wallace" userId="fd08cf78-13f7-497e-9810-cebf38c2d378" providerId="ADAL" clId="{D430FA40-9397-4D11-96B6-FBDC5F1FD485}" dt="2022-07-15T08:24:21.236" v="5573" actId="20577"/>
        <pc:sldMkLst>
          <pc:docMk/>
          <pc:sldMk cId="3682982484" sldId="297"/>
        </pc:sldMkLst>
        <pc:spChg chg="mod">
          <ac:chgData name="Chelsea Wallace" userId="fd08cf78-13f7-497e-9810-cebf38c2d378" providerId="ADAL" clId="{D430FA40-9397-4D11-96B6-FBDC5F1FD485}" dt="2022-07-15T08:24:21.236" v="5573" actId="20577"/>
          <ac:spMkLst>
            <pc:docMk/>
            <pc:sldMk cId="3682982484" sldId="297"/>
            <ac:spMk id="5" creationId="{99E6705A-EEA9-4642-AE9A-1E150D5FE3E8}"/>
          </ac:spMkLst>
        </pc:spChg>
      </pc:sldChg>
    </pc:docChg>
  </pc:docChgLst>
  <pc:docChgLst>
    <pc:chgData name="chelseabbowditch@gmail.com" userId="S::urn:spo:guest#chelseabbowditch@gmail.com::" providerId="AD" clId="Web-{429A94B2-9AE6-7096-C13C-E004085408F1}"/>
    <pc:docChg chg="modSld">
      <pc:chgData name="chelseabbowditch@gmail.com" userId="S::urn:spo:guest#chelseabbowditch@gmail.com::" providerId="AD" clId="Web-{429A94B2-9AE6-7096-C13C-E004085408F1}" dt="2022-08-04T11:52:29.934" v="44" actId="20577"/>
      <pc:docMkLst>
        <pc:docMk/>
      </pc:docMkLst>
      <pc:sldChg chg="modSp">
        <pc:chgData name="chelseabbowditch@gmail.com" userId="S::urn:spo:guest#chelseabbowditch@gmail.com::" providerId="AD" clId="Web-{429A94B2-9AE6-7096-C13C-E004085408F1}" dt="2022-08-04T11:52:29.934" v="44" actId="20577"/>
        <pc:sldMkLst>
          <pc:docMk/>
          <pc:sldMk cId="3647405824" sldId="292"/>
        </pc:sldMkLst>
        <pc:spChg chg="mod">
          <ac:chgData name="chelseabbowditch@gmail.com" userId="S::urn:spo:guest#chelseabbowditch@gmail.com::" providerId="AD" clId="Web-{429A94B2-9AE6-7096-C13C-E004085408F1}" dt="2022-08-04T11:52:29.934" v="44" actId="20577"/>
          <ac:spMkLst>
            <pc:docMk/>
            <pc:sldMk cId="3647405824" sldId="292"/>
            <ac:spMk id="4" creationId="{F532B1B3-BC68-4B85-AAE6-756A04FC6AAF}"/>
          </ac:spMkLst>
        </pc:spChg>
      </pc:sldChg>
      <pc:sldChg chg="modSp">
        <pc:chgData name="chelseabbowditch@gmail.com" userId="S::urn:spo:guest#chelseabbowditch@gmail.com::" providerId="AD" clId="Web-{429A94B2-9AE6-7096-C13C-E004085408F1}" dt="2022-08-04T11:51:49.340" v="13" actId="20577"/>
        <pc:sldMkLst>
          <pc:docMk/>
          <pc:sldMk cId="3919582687" sldId="294"/>
        </pc:sldMkLst>
        <pc:spChg chg="mod">
          <ac:chgData name="chelseabbowditch@gmail.com" userId="S::urn:spo:guest#chelseabbowditch@gmail.com::" providerId="AD" clId="Web-{429A94B2-9AE6-7096-C13C-E004085408F1}" dt="2022-08-04T11:51:49.340" v="13" actId="20577"/>
          <ac:spMkLst>
            <pc:docMk/>
            <pc:sldMk cId="3919582687" sldId="294"/>
            <ac:spMk id="2" creationId="{8BA4BD46-1E74-49B3-8020-99427BE95990}"/>
          </ac:spMkLst>
        </pc:spChg>
      </pc:sldChg>
    </pc:docChg>
  </pc:docChgLst>
  <pc:docChgLst>
    <pc:chgData name="Angie Rogers" userId="S::angierogers@ncfe.org.uk::02e44e89-bcce-48a9-8056-db3087115d23" providerId="AD" clId="Web-{6A6AC4F1-E7B5-973B-68BF-0D827C8E9C05}"/>
    <pc:docChg chg="modSld">
      <pc:chgData name="Angie Rogers" userId="S::angierogers@ncfe.org.uk::02e44e89-bcce-48a9-8056-db3087115d23" providerId="AD" clId="Web-{6A6AC4F1-E7B5-973B-68BF-0D827C8E9C05}" dt="2022-08-17T07:52:30.392" v="5" actId="20577"/>
      <pc:docMkLst>
        <pc:docMk/>
      </pc:docMkLst>
      <pc:sldChg chg="modSp">
        <pc:chgData name="Angie Rogers" userId="S::angierogers@ncfe.org.uk::02e44e89-bcce-48a9-8056-db3087115d23" providerId="AD" clId="Web-{6A6AC4F1-E7B5-973B-68BF-0D827C8E9C05}" dt="2022-08-17T07:52:30.392" v="5" actId="20577"/>
        <pc:sldMkLst>
          <pc:docMk/>
          <pc:sldMk cId="3647405824" sldId="292"/>
        </pc:sldMkLst>
        <pc:spChg chg="mod">
          <ac:chgData name="Angie Rogers" userId="S::angierogers@ncfe.org.uk::02e44e89-bcce-48a9-8056-db3087115d23" providerId="AD" clId="Web-{6A6AC4F1-E7B5-973B-68BF-0D827C8E9C05}" dt="2022-08-17T07:52:30.392" v="5" actId="20577"/>
          <ac:spMkLst>
            <pc:docMk/>
            <pc:sldMk cId="3647405824" sldId="292"/>
            <ac:spMk id="4" creationId="{F532B1B3-BC68-4B85-AAE6-756A04FC6AAF}"/>
          </ac:spMkLst>
        </pc:spChg>
      </pc:sldChg>
      <pc:sldChg chg="modSp">
        <pc:chgData name="Angie Rogers" userId="S::angierogers@ncfe.org.uk::02e44e89-bcce-48a9-8056-db3087115d23" providerId="AD" clId="Web-{6A6AC4F1-E7B5-973B-68BF-0D827C8E9C05}" dt="2022-08-17T07:52:18.470" v="4" actId="20577"/>
        <pc:sldMkLst>
          <pc:docMk/>
          <pc:sldMk cId="3919582687" sldId="294"/>
        </pc:sldMkLst>
        <pc:spChg chg="mod">
          <ac:chgData name="Angie Rogers" userId="S::angierogers@ncfe.org.uk::02e44e89-bcce-48a9-8056-db3087115d23" providerId="AD" clId="Web-{6A6AC4F1-E7B5-973B-68BF-0D827C8E9C05}" dt="2022-08-17T07:52:18.470" v="4" actId="20577"/>
          <ac:spMkLst>
            <pc:docMk/>
            <pc:sldMk cId="3919582687" sldId="294"/>
            <ac:spMk id="2" creationId="{8BA4BD46-1E74-49B3-8020-99427BE95990}"/>
          </ac:spMkLst>
        </pc:spChg>
      </pc:sldChg>
    </pc:docChg>
  </pc:docChgLst>
  <pc:docChgLst>
    <pc:chgData name="Trang Pham" userId="74f8ac01-2515-4145-98b5-f12dce5e2aef" providerId="ADAL" clId="{0E491347-11F5-4DAA-A5EC-2F7D99B77489}"/>
    <pc:docChg chg="modMainMaster">
      <pc:chgData name="Trang Pham" userId="74f8ac01-2515-4145-98b5-f12dce5e2aef" providerId="ADAL" clId="{0E491347-11F5-4DAA-A5EC-2F7D99B77489}" dt="2024-12-16T13:58:40.497" v="6"/>
      <pc:docMkLst>
        <pc:docMk/>
      </pc:docMkLst>
      <pc:sldMasterChg chg="addSp modSp modSldLayout">
        <pc:chgData name="Trang Pham" userId="74f8ac01-2515-4145-98b5-f12dce5e2aef" providerId="ADAL" clId="{0E491347-11F5-4DAA-A5EC-2F7D99B77489}" dt="2024-12-16T13:58:31.489" v="2"/>
        <pc:sldMasterMkLst>
          <pc:docMk/>
          <pc:sldMasterMk cId="1188785011" sldId="2147483648"/>
        </pc:sldMasterMkLst>
        <pc:spChg chg="add mod">
          <ac:chgData name="Trang Pham" userId="74f8ac01-2515-4145-98b5-f12dce5e2aef" providerId="ADAL" clId="{0E491347-11F5-4DAA-A5EC-2F7D99B77489}" dt="2024-12-16T13:58:28.069" v="1"/>
          <ac:spMkLst>
            <pc:docMk/>
            <pc:sldMasterMk cId="1188785011" sldId="2147483648"/>
            <ac:spMk id="2" creationId="{F2046FA1-6768-1935-B36D-024942071F99}"/>
          </ac:spMkLst>
        </pc:spChg>
        <pc:sldLayoutChg chg="addSp modSp">
          <pc:chgData name="Trang Pham" userId="74f8ac01-2515-4145-98b5-f12dce5e2aef" providerId="ADAL" clId="{0E491347-11F5-4DAA-A5EC-2F7D99B77489}" dt="2024-12-16T13:58:31.489" v="2"/>
          <pc:sldLayoutMkLst>
            <pc:docMk/>
            <pc:sldMasterMk cId="1188785011" sldId="2147483648"/>
            <pc:sldLayoutMk cId="2818874633" sldId="2147483686"/>
          </pc:sldLayoutMkLst>
          <pc:spChg chg="add mod">
            <ac:chgData name="Trang Pham" userId="74f8ac01-2515-4145-98b5-f12dce5e2aef" providerId="ADAL" clId="{0E491347-11F5-4DAA-A5EC-2F7D99B77489}" dt="2024-12-16T13:58:31.489" v="2"/>
            <ac:spMkLst>
              <pc:docMk/>
              <pc:sldMasterMk cId="1188785011" sldId="2147483648"/>
              <pc:sldLayoutMk cId="2818874633" sldId="2147483686"/>
              <ac:spMk id="2" creationId="{5224C8D8-0E1F-358F-F388-FE30890E02A6}"/>
            </ac:spMkLst>
          </pc:spChg>
        </pc:sldLayoutChg>
      </pc:sldMasterChg>
      <pc:sldMasterChg chg="addSp modSp">
        <pc:chgData name="Trang Pham" userId="74f8ac01-2515-4145-98b5-f12dce5e2aef" providerId="ADAL" clId="{0E491347-11F5-4DAA-A5EC-2F7D99B77489}" dt="2024-12-16T13:58:25.749" v="0"/>
        <pc:sldMasterMkLst>
          <pc:docMk/>
          <pc:sldMasterMk cId="461596073" sldId="2147483673"/>
        </pc:sldMasterMkLst>
        <pc:spChg chg="add mod">
          <ac:chgData name="Trang Pham" userId="74f8ac01-2515-4145-98b5-f12dce5e2aef" providerId="ADAL" clId="{0E491347-11F5-4DAA-A5EC-2F7D99B77489}" dt="2024-12-16T13:58:25.749" v="0"/>
          <ac:spMkLst>
            <pc:docMk/>
            <pc:sldMasterMk cId="461596073" sldId="2147483673"/>
            <ac:spMk id="2" creationId="{EC2805AC-0BD4-BFE5-803A-2D0F7C7235EB}"/>
          </ac:spMkLst>
        </pc:spChg>
      </pc:sldMasterChg>
      <pc:sldMasterChg chg="addSp modSp modSldLayout">
        <pc:chgData name="Trang Pham" userId="74f8ac01-2515-4145-98b5-f12dce5e2aef" providerId="ADAL" clId="{0E491347-11F5-4DAA-A5EC-2F7D99B77489}" dt="2024-12-16T13:58:40.497" v="6"/>
        <pc:sldMasterMkLst>
          <pc:docMk/>
          <pc:sldMasterMk cId="1035412646" sldId="2147483687"/>
        </pc:sldMasterMkLst>
        <pc:spChg chg="add mod">
          <ac:chgData name="Trang Pham" userId="74f8ac01-2515-4145-98b5-f12dce5e2aef" providerId="ADAL" clId="{0E491347-11F5-4DAA-A5EC-2F7D99B77489}" dt="2024-12-16T13:58:35.375" v="3"/>
          <ac:spMkLst>
            <pc:docMk/>
            <pc:sldMasterMk cId="1035412646" sldId="2147483687"/>
            <ac:spMk id="2" creationId="{36F26ECD-2133-6C7C-0245-27CF86CB99C5}"/>
          </ac:spMkLst>
        </pc:spChg>
        <pc:sldLayoutChg chg="addSp modSp">
          <pc:chgData name="Trang Pham" userId="74f8ac01-2515-4145-98b5-f12dce5e2aef" providerId="ADAL" clId="{0E491347-11F5-4DAA-A5EC-2F7D99B77489}" dt="2024-12-16T13:58:37.455" v="4"/>
          <pc:sldLayoutMkLst>
            <pc:docMk/>
            <pc:sldMasterMk cId="1035412646" sldId="2147483687"/>
            <pc:sldLayoutMk cId="1457850769" sldId="2147483699"/>
          </pc:sldLayoutMkLst>
          <pc:spChg chg="add mod">
            <ac:chgData name="Trang Pham" userId="74f8ac01-2515-4145-98b5-f12dce5e2aef" providerId="ADAL" clId="{0E491347-11F5-4DAA-A5EC-2F7D99B77489}" dt="2024-12-16T13:58:37.455" v="4"/>
            <ac:spMkLst>
              <pc:docMk/>
              <pc:sldMasterMk cId="1035412646" sldId="2147483687"/>
              <pc:sldLayoutMk cId="1457850769" sldId="2147483699"/>
              <ac:spMk id="2" creationId="{0F1AA5FE-D1F9-7186-61C3-C2468B3F6881}"/>
            </ac:spMkLst>
          </pc:spChg>
        </pc:sldLayoutChg>
        <pc:sldLayoutChg chg="addSp modSp">
          <pc:chgData name="Trang Pham" userId="74f8ac01-2515-4145-98b5-f12dce5e2aef" providerId="ADAL" clId="{0E491347-11F5-4DAA-A5EC-2F7D99B77489}" dt="2024-12-16T13:58:40.497" v="6"/>
          <pc:sldLayoutMkLst>
            <pc:docMk/>
            <pc:sldMasterMk cId="1035412646" sldId="2147483687"/>
            <pc:sldLayoutMk cId="2546892013" sldId="2147483700"/>
          </pc:sldLayoutMkLst>
          <pc:spChg chg="add mod">
            <ac:chgData name="Trang Pham" userId="74f8ac01-2515-4145-98b5-f12dce5e2aef" providerId="ADAL" clId="{0E491347-11F5-4DAA-A5EC-2F7D99B77489}" dt="2024-12-16T13:58:40.497" v="6"/>
            <ac:spMkLst>
              <pc:docMk/>
              <pc:sldMasterMk cId="1035412646" sldId="2147483687"/>
              <pc:sldLayoutMk cId="2546892013" sldId="2147483700"/>
              <ac:spMk id="2" creationId="{F16D749B-2BDB-366F-4322-AD7DA1E0763B}"/>
            </ac:spMkLst>
          </pc:spChg>
        </pc:sldLayoutChg>
        <pc:sldLayoutChg chg="addSp modSp">
          <pc:chgData name="Trang Pham" userId="74f8ac01-2515-4145-98b5-f12dce5e2aef" providerId="ADAL" clId="{0E491347-11F5-4DAA-A5EC-2F7D99B77489}" dt="2024-12-16T13:58:39.103" v="5"/>
          <pc:sldLayoutMkLst>
            <pc:docMk/>
            <pc:sldMasterMk cId="1035412646" sldId="2147483687"/>
            <pc:sldLayoutMk cId="880073683" sldId="2147483701"/>
          </pc:sldLayoutMkLst>
          <pc:spChg chg="add mod">
            <ac:chgData name="Trang Pham" userId="74f8ac01-2515-4145-98b5-f12dce5e2aef" providerId="ADAL" clId="{0E491347-11F5-4DAA-A5EC-2F7D99B77489}" dt="2024-12-16T13:58:39.103" v="5"/>
            <ac:spMkLst>
              <pc:docMk/>
              <pc:sldMasterMk cId="1035412646" sldId="2147483687"/>
              <pc:sldLayoutMk cId="880073683" sldId="2147483701"/>
              <ac:spMk id="2" creationId="{FD2C2E5C-A1FC-0EBD-00EE-52A24F8E8075}"/>
            </ac:spMkLst>
          </pc:spChg>
        </pc:sldLayoutChg>
      </pc:sldMasterChg>
    </pc:docChg>
  </pc:docChgLst>
  <pc:docChgLst>
    <pc:chgData name="chelseabbowditch@gmail.com" userId="S::urn:spo:guest#chelseabbowditch@gmail.com::" providerId="AD" clId="Web-{43923096-C876-D013-70DE-50AF00A1AB00}"/>
    <pc:docChg chg="modSld">
      <pc:chgData name="chelseabbowditch@gmail.com" userId="S::urn:spo:guest#chelseabbowditch@gmail.com::" providerId="AD" clId="Web-{43923096-C876-D013-70DE-50AF00A1AB00}" dt="2022-08-04T11:36:23.220" v="6" actId="20577"/>
      <pc:docMkLst>
        <pc:docMk/>
      </pc:docMkLst>
      <pc:sldChg chg="modSp">
        <pc:chgData name="chelseabbowditch@gmail.com" userId="S::urn:spo:guest#chelseabbowditch@gmail.com::" providerId="AD" clId="Web-{43923096-C876-D013-70DE-50AF00A1AB00}" dt="2022-08-04T11:36:23.220" v="6" actId="20577"/>
        <pc:sldMkLst>
          <pc:docMk/>
          <pc:sldMk cId="3015144728" sldId="256"/>
        </pc:sldMkLst>
        <pc:spChg chg="mod">
          <ac:chgData name="chelseabbowditch@gmail.com" userId="S::urn:spo:guest#chelseabbowditch@gmail.com::" providerId="AD" clId="Web-{43923096-C876-D013-70DE-50AF00A1AB00}" dt="2022-08-04T11:36:23.220" v="6" actId="20577"/>
          <ac:spMkLst>
            <pc:docMk/>
            <pc:sldMk cId="3015144728" sldId="256"/>
            <ac:spMk id="4" creationId="{5165BC95-29B2-439F-8B7C-5863CEED1CCD}"/>
          </ac:spMkLst>
        </pc:spChg>
      </pc:sldChg>
    </pc:docChg>
  </pc:docChgLst>
  <pc:docChgLst>
    <pc:chgData name="Karina Poultney-Shaw" userId="14161206-fcf8-41aa-b685-e50da4f7ecb7" providerId="ADAL" clId="{95385661-C4FE-47F7-B8C2-C5BC14EAE93F}"/>
    <pc:docChg chg="undo custSel modSld modMainMaster">
      <pc:chgData name="Karina Poultney-Shaw" userId="14161206-fcf8-41aa-b685-e50da4f7ecb7" providerId="ADAL" clId="{95385661-C4FE-47F7-B8C2-C5BC14EAE93F}" dt="2022-08-18T12:37:24.772" v="927" actId="1036"/>
      <pc:docMkLst>
        <pc:docMk/>
      </pc:docMkLst>
      <pc:sldChg chg="modSp mod">
        <pc:chgData name="Karina Poultney-Shaw" userId="14161206-fcf8-41aa-b685-e50da4f7ecb7" providerId="ADAL" clId="{95385661-C4FE-47F7-B8C2-C5BC14EAE93F}" dt="2022-08-18T12:07:15.273" v="5" actId="20577"/>
        <pc:sldMkLst>
          <pc:docMk/>
          <pc:sldMk cId="3015144728" sldId="256"/>
        </pc:sldMkLst>
        <pc:spChg chg="mod">
          <ac:chgData name="Karina Poultney-Shaw" userId="14161206-fcf8-41aa-b685-e50da4f7ecb7" providerId="ADAL" clId="{95385661-C4FE-47F7-B8C2-C5BC14EAE93F}" dt="2022-08-18T12:07:15.273" v="5" actId="20577"/>
          <ac:spMkLst>
            <pc:docMk/>
            <pc:sldMk cId="3015144728" sldId="256"/>
            <ac:spMk id="4" creationId="{5165BC95-29B2-439F-8B7C-5863CEED1CCD}"/>
          </ac:spMkLst>
        </pc:spChg>
      </pc:sldChg>
      <pc:sldChg chg="modSp mod">
        <pc:chgData name="Karina Poultney-Shaw" userId="14161206-fcf8-41aa-b685-e50da4f7ecb7" providerId="ADAL" clId="{95385661-C4FE-47F7-B8C2-C5BC14EAE93F}" dt="2022-08-18T12:35:02.074" v="790" actId="20577"/>
        <pc:sldMkLst>
          <pc:docMk/>
          <pc:sldMk cId="696134757" sldId="275"/>
        </pc:sldMkLst>
        <pc:spChg chg="mod">
          <ac:chgData name="Karina Poultney-Shaw" userId="14161206-fcf8-41aa-b685-e50da4f7ecb7" providerId="ADAL" clId="{95385661-C4FE-47F7-B8C2-C5BC14EAE93F}" dt="2022-08-18T12:35:02.074" v="790" actId="20577"/>
          <ac:spMkLst>
            <pc:docMk/>
            <pc:sldMk cId="696134757" sldId="275"/>
            <ac:spMk id="3" creationId="{A80B7833-9BE4-4EDE-9736-AB0640C620E9}"/>
          </ac:spMkLst>
        </pc:spChg>
      </pc:sldChg>
      <pc:sldChg chg="modSp mod">
        <pc:chgData name="Karina Poultney-Shaw" userId="14161206-fcf8-41aa-b685-e50da4f7ecb7" providerId="ADAL" clId="{95385661-C4FE-47F7-B8C2-C5BC14EAE93F}" dt="2022-08-18T12:11:45.775" v="332" actId="1076"/>
        <pc:sldMkLst>
          <pc:docMk/>
          <pc:sldMk cId="3463497876" sldId="278"/>
        </pc:sldMkLst>
        <pc:spChg chg="mod">
          <ac:chgData name="Karina Poultney-Shaw" userId="14161206-fcf8-41aa-b685-e50da4f7ecb7" providerId="ADAL" clId="{95385661-C4FE-47F7-B8C2-C5BC14EAE93F}" dt="2022-08-18T12:11:12.422" v="328" actId="20577"/>
          <ac:spMkLst>
            <pc:docMk/>
            <pc:sldMk cId="3463497876" sldId="278"/>
            <ac:spMk id="2" creationId="{8BA4BD46-1E74-49B3-8020-99427BE95990}"/>
          </ac:spMkLst>
        </pc:spChg>
        <pc:spChg chg="mod">
          <ac:chgData name="Karina Poultney-Shaw" userId="14161206-fcf8-41aa-b685-e50da4f7ecb7" providerId="ADAL" clId="{95385661-C4FE-47F7-B8C2-C5BC14EAE93F}" dt="2022-08-18T12:11:31.259" v="331" actId="20577"/>
          <ac:spMkLst>
            <pc:docMk/>
            <pc:sldMk cId="3463497876" sldId="278"/>
            <ac:spMk id="4" creationId="{F532B1B3-BC68-4B85-AAE6-756A04FC6AAF}"/>
          </ac:spMkLst>
        </pc:spChg>
        <pc:graphicFrameChg chg="mod">
          <ac:chgData name="Karina Poultney-Shaw" userId="14161206-fcf8-41aa-b685-e50da4f7ecb7" providerId="ADAL" clId="{95385661-C4FE-47F7-B8C2-C5BC14EAE93F}" dt="2022-08-18T12:11:45.775" v="332" actId="1076"/>
          <ac:graphicFrameMkLst>
            <pc:docMk/>
            <pc:sldMk cId="3463497876" sldId="278"/>
            <ac:graphicFrameMk id="6" creationId="{1ADA0DAE-9BD0-8236-C1B0-03DC5F4CCA96}"/>
          </ac:graphicFrameMkLst>
        </pc:graphicFrameChg>
      </pc:sldChg>
      <pc:sldChg chg="modSp mod">
        <pc:chgData name="Karina Poultney-Shaw" userId="14161206-fcf8-41aa-b685-e50da4f7ecb7" providerId="ADAL" clId="{95385661-C4FE-47F7-B8C2-C5BC14EAE93F}" dt="2022-08-18T12:29:01.434" v="649" actId="20577"/>
        <pc:sldMkLst>
          <pc:docMk/>
          <pc:sldMk cId="4059738751" sldId="280"/>
        </pc:sldMkLst>
        <pc:spChg chg="mod">
          <ac:chgData name="Karina Poultney-Shaw" userId="14161206-fcf8-41aa-b685-e50da4f7ecb7" providerId="ADAL" clId="{95385661-C4FE-47F7-B8C2-C5BC14EAE93F}" dt="2022-08-18T12:29:01.434" v="649" actId="20577"/>
          <ac:spMkLst>
            <pc:docMk/>
            <pc:sldMk cId="4059738751" sldId="280"/>
            <ac:spMk id="5" creationId="{99E6705A-EEA9-4642-AE9A-1E150D5FE3E8}"/>
          </ac:spMkLst>
        </pc:spChg>
      </pc:sldChg>
      <pc:sldChg chg="modSp mod">
        <pc:chgData name="Karina Poultney-Shaw" userId="14161206-fcf8-41aa-b685-e50da4f7ecb7" providerId="ADAL" clId="{95385661-C4FE-47F7-B8C2-C5BC14EAE93F}" dt="2022-08-18T12:29:41.679" v="650" actId="2711"/>
        <pc:sldMkLst>
          <pc:docMk/>
          <pc:sldMk cId="1108600876" sldId="281"/>
        </pc:sldMkLst>
        <pc:spChg chg="mod">
          <ac:chgData name="Karina Poultney-Shaw" userId="14161206-fcf8-41aa-b685-e50da4f7ecb7" providerId="ADAL" clId="{95385661-C4FE-47F7-B8C2-C5BC14EAE93F}" dt="2022-08-18T12:29:41.679" v="650" actId="2711"/>
          <ac:spMkLst>
            <pc:docMk/>
            <pc:sldMk cId="1108600876" sldId="281"/>
            <ac:spMk id="7" creationId="{16E25BC8-4797-413D-A7E3-BDF226A40F4F}"/>
          </ac:spMkLst>
        </pc:spChg>
      </pc:sldChg>
      <pc:sldChg chg="modSp mod">
        <pc:chgData name="Karina Poultney-Shaw" userId="14161206-fcf8-41aa-b685-e50da4f7ecb7" providerId="ADAL" clId="{95385661-C4FE-47F7-B8C2-C5BC14EAE93F}" dt="2022-08-18T12:30:36.213" v="663" actId="20577"/>
        <pc:sldMkLst>
          <pc:docMk/>
          <pc:sldMk cId="329362982" sldId="282"/>
        </pc:sldMkLst>
        <pc:spChg chg="mod">
          <ac:chgData name="Karina Poultney-Shaw" userId="14161206-fcf8-41aa-b685-e50da4f7ecb7" providerId="ADAL" clId="{95385661-C4FE-47F7-B8C2-C5BC14EAE93F}" dt="2022-08-18T12:30:36.213" v="663" actId="20577"/>
          <ac:spMkLst>
            <pc:docMk/>
            <pc:sldMk cId="329362982" sldId="282"/>
            <ac:spMk id="2" creationId="{FA6340C2-F404-446E-906C-F0A4D395ABB9}"/>
          </ac:spMkLst>
        </pc:spChg>
      </pc:sldChg>
      <pc:sldChg chg="modSp mod">
        <pc:chgData name="Karina Poultney-Shaw" userId="14161206-fcf8-41aa-b685-e50da4f7ecb7" providerId="ADAL" clId="{95385661-C4FE-47F7-B8C2-C5BC14EAE93F}" dt="2022-08-18T12:12:32.271" v="355" actId="1076"/>
        <pc:sldMkLst>
          <pc:docMk/>
          <pc:sldMk cId="1154593912" sldId="284"/>
        </pc:sldMkLst>
        <pc:spChg chg="mod">
          <ac:chgData name="Karina Poultney-Shaw" userId="14161206-fcf8-41aa-b685-e50da4f7ecb7" providerId="ADAL" clId="{95385661-C4FE-47F7-B8C2-C5BC14EAE93F}" dt="2022-08-18T12:11:58.912" v="350" actId="6549"/>
          <ac:spMkLst>
            <pc:docMk/>
            <pc:sldMk cId="1154593912" sldId="284"/>
            <ac:spMk id="2" creationId="{A60708EE-039D-22E0-FB52-ABAB53D63296}"/>
          </ac:spMkLst>
        </pc:spChg>
        <pc:spChg chg="mod">
          <ac:chgData name="Karina Poultney-Shaw" userId="14161206-fcf8-41aa-b685-e50da4f7ecb7" providerId="ADAL" clId="{95385661-C4FE-47F7-B8C2-C5BC14EAE93F}" dt="2022-08-18T12:12:32.271" v="355" actId="1076"/>
          <ac:spMkLst>
            <pc:docMk/>
            <pc:sldMk cId="1154593912" sldId="284"/>
            <ac:spMk id="3" creationId="{50A4E59F-2DB8-612F-20FC-50436AEC0C6B}"/>
          </ac:spMkLst>
        </pc:spChg>
      </pc:sldChg>
      <pc:sldChg chg="modSp mod">
        <pc:chgData name="Karina Poultney-Shaw" userId="14161206-fcf8-41aa-b685-e50da4f7ecb7" providerId="ADAL" clId="{95385661-C4FE-47F7-B8C2-C5BC14EAE93F}" dt="2022-08-18T12:36:17.415" v="843" actId="20577"/>
        <pc:sldMkLst>
          <pc:docMk/>
          <pc:sldMk cId="2899511515" sldId="286"/>
        </pc:sldMkLst>
        <pc:spChg chg="mod">
          <ac:chgData name="Karina Poultney-Shaw" userId="14161206-fcf8-41aa-b685-e50da4f7ecb7" providerId="ADAL" clId="{95385661-C4FE-47F7-B8C2-C5BC14EAE93F}" dt="2022-08-18T12:13:26.505" v="423" actId="6549"/>
          <ac:spMkLst>
            <pc:docMk/>
            <pc:sldMk cId="2899511515" sldId="286"/>
            <ac:spMk id="2" creationId="{A60708EE-039D-22E0-FB52-ABAB53D63296}"/>
          </ac:spMkLst>
        </pc:spChg>
        <pc:spChg chg="mod">
          <ac:chgData name="Karina Poultney-Shaw" userId="14161206-fcf8-41aa-b685-e50da4f7ecb7" providerId="ADAL" clId="{95385661-C4FE-47F7-B8C2-C5BC14EAE93F}" dt="2022-08-18T12:36:17.415" v="843" actId="20577"/>
          <ac:spMkLst>
            <pc:docMk/>
            <pc:sldMk cId="2899511515" sldId="286"/>
            <ac:spMk id="3" creationId="{50A4E59F-2DB8-612F-20FC-50436AEC0C6B}"/>
          </ac:spMkLst>
        </pc:spChg>
      </pc:sldChg>
      <pc:sldChg chg="modSp mod">
        <pc:chgData name="Karina Poultney-Shaw" userId="14161206-fcf8-41aa-b685-e50da4f7ecb7" providerId="ADAL" clId="{95385661-C4FE-47F7-B8C2-C5BC14EAE93F}" dt="2022-08-18T12:36:32.093" v="881" actId="6549"/>
        <pc:sldMkLst>
          <pc:docMk/>
          <pc:sldMk cId="2172509912" sldId="288"/>
        </pc:sldMkLst>
        <pc:spChg chg="mod">
          <ac:chgData name="Karina Poultney-Shaw" userId="14161206-fcf8-41aa-b685-e50da4f7ecb7" providerId="ADAL" clId="{95385661-C4FE-47F7-B8C2-C5BC14EAE93F}" dt="2022-08-18T12:14:23.066" v="462" actId="6549"/>
          <ac:spMkLst>
            <pc:docMk/>
            <pc:sldMk cId="2172509912" sldId="288"/>
            <ac:spMk id="2" creationId="{A60708EE-039D-22E0-FB52-ABAB53D63296}"/>
          </ac:spMkLst>
        </pc:spChg>
        <pc:spChg chg="mod">
          <ac:chgData name="Karina Poultney-Shaw" userId="14161206-fcf8-41aa-b685-e50da4f7ecb7" providerId="ADAL" clId="{95385661-C4FE-47F7-B8C2-C5BC14EAE93F}" dt="2022-08-18T12:36:32.093" v="881" actId="6549"/>
          <ac:spMkLst>
            <pc:docMk/>
            <pc:sldMk cId="2172509912" sldId="288"/>
            <ac:spMk id="3" creationId="{50A4E59F-2DB8-612F-20FC-50436AEC0C6B}"/>
          </ac:spMkLst>
        </pc:spChg>
      </pc:sldChg>
      <pc:sldChg chg="modSp mod">
        <pc:chgData name="Karina Poultney-Shaw" userId="14161206-fcf8-41aa-b685-e50da4f7ecb7" providerId="ADAL" clId="{95385661-C4FE-47F7-B8C2-C5BC14EAE93F}" dt="2022-08-18T12:36:51.238" v="917" actId="6549"/>
        <pc:sldMkLst>
          <pc:docMk/>
          <pc:sldMk cId="149552669" sldId="289"/>
        </pc:sldMkLst>
        <pc:spChg chg="mod">
          <ac:chgData name="Karina Poultney-Shaw" userId="14161206-fcf8-41aa-b685-e50da4f7ecb7" providerId="ADAL" clId="{95385661-C4FE-47F7-B8C2-C5BC14EAE93F}" dt="2022-08-18T12:15:00.347" v="490" actId="6549"/>
          <ac:spMkLst>
            <pc:docMk/>
            <pc:sldMk cId="149552669" sldId="289"/>
            <ac:spMk id="2" creationId="{A60708EE-039D-22E0-FB52-ABAB53D63296}"/>
          </ac:spMkLst>
        </pc:spChg>
        <pc:spChg chg="mod">
          <ac:chgData name="Karina Poultney-Shaw" userId="14161206-fcf8-41aa-b685-e50da4f7ecb7" providerId="ADAL" clId="{95385661-C4FE-47F7-B8C2-C5BC14EAE93F}" dt="2022-08-18T12:36:51.238" v="917" actId="6549"/>
          <ac:spMkLst>
            <pc:docMk/>
            <pc:sldMk cId="149552669" sldId="289"/>
            <ac:spMk id="3" creationId="{50A4E59F-2DB8-612F-20FC-50436AEC0C6B}"/>
          </ac:spMkLst>
        </pc:spChg>
      </pc:sldChg>
      <pc:sldChg chg="modSp mod">
        <pc:chgData name="Karina Poultney-Shaw" userId="14161206-fcf8-41aa-b685-e50da4f7ecb7" providerId="ADAL" clId="{95385661-C4FE-47F7-B8C2-C5BC14EAE93F}" dt="2022-08-18T12:13:09.458" v="390" actId="14100"/>
        <pc:sldMkLst>
          <pc:docMk/>
          <pc:sldMk cId="995649202" sldId="290"/>
        </pc:sldMkLst>
        <pc:spChg chg="mod">
          <ac:chgData name="Karina Poultney-Shaw" userId="14161206-fcf8-41aa-b685-e50da4f7ecb7" providerId="ADAL" clId="{95385661-C4FE-47F7-B8C2-C5BC14EAE93F}" dt="2022-08-18T12:12:47.329" v="387" actId="6549"/>
          <ac:spMkLst>
            <pc:docMk/>
            <pc:sldMk cId="995649202" sldId="290"/>
            <ac:spMk id="2" creationId="{A60708EE-039D-22E0-FB52-ABAB53D63296}"/>
          </ac:spMkLst>
        </pc:spChg>
        <pc:spChg chg="mod">
          <ac:chgData name="Karina Poultney-Shaw" userId="14161206-fcf8-41aa-b685-e50da4f7ecb7" providerId="ADAL" clId="{95385661-C4FE-47F7-B8C2-C5BC14EAE93F}" dt="2022-08-18T12:13:09.458" v="390" actId="14100"/>
          <ac:spMkLst>
            <pc:docMk/>
            <pc:sldMk cId="995649202" sldId="290"/>
            <ac:spMk id="3" creationId="{50A4E59F-2DB8-612F-20FC-50436AEC0C6B}"/>
          </ac:spMkLst>
        </pc:spChg>
      </pc:sldChg>
      <pc:sldChg chg="modSp mod">
        <pc:chgData name="Karina Poultney-Shaw" userId="14161206-fcf8-41aa-b685-e50da4f7ecb7" providerId="ADAL" clId="{95385661-C4FE-47F7-B8C2-C5BC14EAE93F}" dt="2022-08-18T12:37:24.772" v="927" actId="1036"/>
        <pc:sldMkLst>
          <pc:docMk/>
          <pc:sldMk cId="3647405824" sldId="292"/>
        </pc:sldMkLst>
        <pc:spChg chg="mod">
          <ac:chgData name="Karina Poultney-Shaw" userId="14161206-fcf8-41aa-b685-e50da4f7ecb7" providerId="ADAL" clId="{95385661-C4FE-47F7-B8C2-C5BC14EAE93F}" dt="2022-08-18T12:37:24.772" v="927" actId="1036"/>
          <ac:spMkLst>
            <pc:docMk/>
            <pc:sldMk cId="3647405824" sldId="292"/>
            <ac:spMk id="2" creationId="{8BA4BD46-1E74-49B3-8020-99427BE95990}"/>
          </ac:spMkLst>
        </pc:spChg>
        <pc:spChg chg="mod">
          <ac:chgData name="Karina Poultney-Shaw" userId="14161206-fcf8-41aa-b685-e50da4f7ecb7" providerId="ADAL" clId="{95385661-C4FE-47F7-B8C2-C5BC14EAE93F}" dt="2022-08-18T12:32:01.253" v="699" actId="6549"/>
          <ac:spMkLst>
            <pc:docMk/>
            <pc:sldMk cId="3647405824" sldId="292"/>
            <ac:spMk id="4" creationId="{F532B1B3-BC68-4B85-AAE6-756A04FC6AAF}"/>
          </ac:spMkLst>
        </pc:spChg>
        <pc:spChg chg="mod">
          <ac:chgData name="Karina Poultney-Shaw" userId="14161206-fcf8-41aa-b685-e50da4f7ecb7" providerId="ADAL" clId="{95385661-C4FE-47F7-B8C2-C5BC14EAE93F}" dt="2022-08-18T12:17:48.318" v="542" actId="1076"/>
          <ac:spMkLst>
            <pc:docMk/>
            <pc:sldMk cId="3647405824" sldId="292"/>
            <ac:spMk id="12" creationId="{297CA11F-B52E-4750-85AC-F75CE7933D36}"/>
          </ac:spMkLst>
        </pc:spChg>
        <pc:grpChg chg="mod">
          <ac:chgData name="Karina Poultney-Shaw" userId="14161206-fcf8-41aa-b685-e50da4f7ecb7" providerId="ADAL" clId="{95385661-C4FE-47F7-B8C2-C5BC14EAE93F}" dt="2022-08-18T12:31:58.079" v="698" actId="1076"/>
          <ac:grpSpMkLst>
            <pc:docMk/>
            <pc:sldMk cId="3647405824" sldId="292"/>
            <ac:grpSpMk id="8" creationId="{4D416E7D-86BA-4C1C-A216-F8196EC45FD3}"/>
          </ac:grpSpMkLst>
        </pc:grpChg>
      </pc:sldChg>
      <pc:sldChg chg="modSp mod">
        <pc:chgData name="Karina Poultney-Shaw" userId="14161206-fcf8-41aa-b685-e50da4f7ecb7" providerId="ADAL" clId="{95385661-C4FE-47F7-B8C2-C5BC14EAE93F}" dt="2022-08-18T12:37:06.789" v="925" actId="20577"/>
        <pc:sldMkLst>
          <pc:docMk/>
          <pc:sldMk cId="3919582687" sldId="294"/>
        </pc:sldMkLst>
        <pc:spChg chg="mod">
          <ac:chgData name="Karina Poultney-Shaw" userId="14161206-fcf8-41aa-b685-e50da4f7ecb7" providerId="ADAL" clId="{95385661-C4FE-47F7-B8C2-C5BC14EAE93F}" dt="2022-08-18T12:16:01.401" v="534" actId="6549"/>
          <ac:spMkLst>
            <pc:docMk/>
            <pc:sldMk cId="3919582687" sldId="294"/>
            <ac:spMk id="2" creationId="{8BA4BD46-1E74-49B3-8020-99427BE95990}"/>
          </ac:spMkLst>
        </pc:spChg>
        <pc:spChg chg="mod">
          <ac:chgData name="Karina Poultney-Shaw" userId="14161206-fcf8-41aa-b685-e50da4f7ecb7" providerId="ADAL" clId="{95385661-C4FE-47F7-B8C2-C5BC14EAE93F}" dt="2022-08-18T12:37:06.789" v="925" actId="20577"/>
          <ac:spMkLst>
            <pc:docMk/>
            <pc:sldMk cId="3919582687" sldId="294"/>
            <ac:spMk id="4" creationId="{F532B1B3-BC68-4B85-AAE6-756A04FC6AAF}"/>
          </ac:spMkLst>
        </pc:spChg>
        <pc:spChg chg="mod">
          <ac:chgData name="Karina Poultney-Shaw" userId="14161206-fcf8-41aa-b685-e50da4f7ecb7" providerId="ADAL" clId="{95385661-C4FE-47F7-B8C2-C5BC14EAE93F}" dt="2022-08-18T12:18:00.544" v="544" actId="1076"/>
          <ac:spMkLst>
            <pc:docMk/>
            <pc:sldMk cId="3919582687" sldId="294"/>
            <ac:spMk id="12" creationId="{297CA11F-B52E-4750-85AC-F75CE7933D36}"/>
          </ac:spMkLst>
        </pc:spChg>
        <pc:grpChg chg="mod">
          <ac:chgData name="Karina Poultney-Shaw" userId="14161206-fcf8-41aa-b685-e50da4f7ecb7" providerId="ADAL" clId="{95385661-C4FE-47F7-B8C2-C5BC14EAE93F}" dt="2022-08-18T12:17:05.202" v="539" actId="14100"/>
          <ac:grpSpMkLst>
            <pc:docMk/>
            <pc:sldMk cId="3919582687" sldId="294"/>
            <ac:grpSpMk id="8" creationId="{4D416E7D-86BA-4C1C-A216-F8196EC45FD3}"/>
          </ac:grpSpMkLst>
        </pc:grpChg>
      </pc:sldChg>
      <pc:sldChg chg="modSp mod">
        <pc:chgData name="Karina Poultney-Shaw" userId="14161206-fcf8-41aa-b685-e50da4f7ecb7" providerId="ADAL" clId="{95385661-C4FE-47F7-B8C2-C5BC14EAE93F}" dt="2022-08-18T12:10:02.822" v="284" actId="1076"/>
        <pc:sldMkLst>
          <pc:docMk/>
          <pc:sldMk cId="1798847233" sldId="296"/>
        </pc:sldMkLst>
        <pc:spChg chg="mod">
          <ac:chgData name="Karina Poultney-Shaw" userId="14161206-fcf8-41aa-b685-e50da4f7ecb7" providerId="ADAL" clId="{95385661-C4FE-47F7-B8C2-C5BC14EAE93F}" dt="2022-08-18T12:09:43.041" v="281" actId="6549"/>
          <ac:spMkLst>
            <pc:docMk/>
            <pc:sldMk cId="1798847233" sldId="296"/>
            <ac:spMk id="2" creationId="{A60708EE-039D-22E0-FB52-ABAB53D63296}"/>
          </ac:spMkLst>
        </pc:spChg>
        <pc:spChg chg="mod">
          <ac:chgData name="Karina Poultney-Shaw" userId="14161206-fcf8-41aa-b685-e50da4f7ecb7" providerId="ADAL" clId="{95385661-C4FE-47F7-B8C2-C5BC14EAE93F}" dt="2022-08-18T12:10:02.822" v="284" actId="1076"/>
          <ac:spMkLst>
            <pc:docMk/>
            <pc:sldMk cId="1798847233" sldId="296"/>
            <ac:spMk id="3" creationId="{50A4E59F-2DB8-612F-20FC-50436AEC0C6B}"/>
          </ac:spMkLst>
        </pc:spChg>
      </pc:sldChg>
      <pc:sldChg chg="modSp mod">
        <pc:chgData name="Karina Poultney-Shaw" userId="14161206-fcf8-41aa-b685-e50da4f7ecb7" providerId="ADAL" clId="{95385661-C4FE-47F7-B8C2-C5BC14EAE93F}" dt="2022-08-18T12:33:59.425" v="786" actId="20577"/>
        <pc:sldMkLst>
          <pc:docMk/>
          <pc:sldMk cId="3682982484" sldId="297"/>
        </pc:sldMkLst>
        <pc:spChg chg="mod">
          <ac:chgData name="Karina Poultney-Shaw" userId="14161206-fcf8-41aa-b685-e50da4f7ecb7" providerId="ADAL" clId="{95385661-C4FE-47F7-B8C2-C5BC14EAE93F}" dt="2022-08-18T12:33:59.425" v="786" actId="20577"/>
          <ac:spMkLst>
            <pc:docMk/>
            <pc:sldMk cId="3682982484" sldId="297"/>
            <ac:spMk id="5" creationId="{99E6705A-EEA9-4642-AE9A-1E150D5FE3E8}"/>
          </ac:spMkLst>
        </pc:spChg>
      </pc:sldChg>
      <pc:sldMasterChg chg="modSldLayout">
        <pc:chgData name="Karina Poultney-Shaw" userId="14161206-fcf8-41aa-b685-e50da4f7ecb7" providerId="ADAL" clId="{95385661-C4FE-47F7-B8C2-C5BC14EAE93F}" dt="2022-08-18T12:09:10.248" v="234" actId="6549"/>
        <pc:sldMasterMkLst>
          <pc:docMk/>
          <pc:sldMasterMk cId="1188785011" sldId="2147483648"/>
        </pc:sldMasterMkLst>
        <pc:sldLayoutChg chg="modSp mod">
          <pc:chgData name="Karina Poultney-Shaw" userId="14161206-fcf8-41aa-b685-e50da4f7ecb7" providerId="ADAL" clId="{95385661-C4FE-47F7-B8C2-C5BC14EAE93F}" dt="2022-08-18T12:07:58.994" v="35" actId="6549"/>
          <pc:sldLayoutMkLst>
            <pc:docMk/>
            <pc:sldMasterMk cId="1188785011" sldId="2147483648"/>
            <pc:sldLayoutMk cId="2415766915" sldId="2147483661"/>
          </pc:sldLayoutMkLst>
          <pc:spChg chg="mod">
            <ac:chgData name="Karina Poultney-Shaw" userId="14161206-fcf8-41aa-b685-e50da4f7ecb7" providerId="ADAL" clId="{95385661-C4FE-47F7-B8C2-C5BC14EAE93F}" dt="2022-08-18T12:07:58.994" v="35" actId="6549"/>
            <ac:spMkLst>
              <pc:docMk/>
              <pc:sldMasterMk cId="1188785011" sldId="2147483648"/>
              <pc:sldLayoutMk cId="2415766915" sldId="2147483661"/>
              <ac:spMk id="4" creationId="{FDF5DB2E-949D-475C-891A-717AA21CEB65}"/>
            </ac:spMkLst>
          </pc:spChg>
        </pc:sldLayoutChg>
        <pc:sldLayoutChg chg="modSp mod">
          <pc:chgData name="Karina Poultney-Shaw" userId="14161206-fcf8-41aa-b685-e50da4f7ecb7" providerId="ADAL" clId="{95385661-C4FE-47F7-B8C2-C5BC14EAE93F}" dt="2022-08-18T12:08:08.727" v="63" actId="6549"/>
          <pc:sldLayoutMkLst>
            <pc:docMk/>
            <pc:sldMasterMk cId="1188785011" sldId="2147483648"/>
            <pc:sldLayoutMk cId="2650791497" sldId="2147483662"/>
          </pc:sldLayoutMkLst>
          <pc:spChg chg="mod">
            <ac:chgData name="Karina Poultney-Shaw" userId="14161206-fcf8-41aa-b685-e50da4f7ecb7" providerId="ADAL" clId="{95385661-C4FE-47F7-B8C2-C5BC14EAE93F}" dt="2022-08-18T12:08:08.727" v="63" actId="6549"/>
            <ac:spMkLst>
              <pc:docMk/>
              <pc:sldMasterMk cId="1188785011" sldId="2147483648"/>
              <pc:sldLayoutMk cId="2650791497" sldId="2147483662"/>
              <ac:spMk id="6" creationId="{9876FD80-9D02-4BC1-97E3-0C128405EFCE}"/>
            </ac:spMkLst>
          </pc:spChg>
        </pc:sldLayoutChg>
        <pc:sldLayoutChg chg="modSp mod">
          <pc:chgData name="Karina Poultney-Shaw" userId="14161206-fcf8-41aa-b685-e50da4f7ecb7" providerId="ADAL" clId="{95385661-C4FE-47F7-B8C2-C5BC14EAE93F}" dt="2022-08-18T12:08:19.216" v="102" actId="6549"/>
          <pc:sldLayoutMkLst>
            <pc:docMk/>
            <pc:sldMasterMk cId="1188785011" sldId="2147483648"/>
            <pc:sldLayoutMk cId="533634718" sldId="2147483663"/>
          </pc:sldLayoutMkLst>
          <pc:spChg chg="mod">
            <ac:chgData name="Karina Poultney-Shaw" userId="14161206-fcf8-41aa-b685-e50da4f7ecb7" providerId="ADAL" clId="{95385661-C4FE-47F7-B8C2-C5BC14EAE93F}" dt="2022-08-18T12:08:19.216" v="102" actId="6549"/>
            <ac:spMkLst>
              <pc:docMk/>
              <pc:sldMasterMk cId="1188785011" sldId="2147483648"/>
              <pc:sldLayoutMk cId="533634718" sldId="2147483663"/>
              <ac:spMk id="8" creationId="{34B5FB98-27B5-4DEB-A539-98462EE653EC}"/>
            </ac:spMkLst>
          </pc:spChg>
        </pc:sldLayoutChg>
        <pc:sldLayoutChg chg="modSp mod">
          <pc:chgData name="Karina Poultney-Shaw" userId="14161206-fcf8-41aa-b685-e50da4f7ecb7" providerId="ADAL" clId="{95385661-C4FE-47F7-B8C2-C5BC14EAE93F}" dt="2022-08-18T12:08:27.120" v="116" actId="6549"/>
          <pc:sldLayoutMkLst>
            <pc:docMk/>
            <pc:sldMasterMk cId="1188785011" sldId="2147483648"/>
            <pc:sldLayoutMk cId="2001088971" sldId="2147483664"/>
          </pc:sldLayoutMkLst>
          <pc:spChg chg="mod">
            <ac:chgData name="Karina Poultney-Shaw" userId="14161206-fcf8-41aa-b685-e50da4f7ecb7" providerId="ADAL" clId="{95385661-C4FE-47F7-B8C2-C5BC14EAE93F}" dt="2022-08-18T12:08:27.120" v="116" actId="6549"/>
            <ac:spMkLst>
              <pc:docMk/>
              <pc:sldMasterMk cId="1188785011" sldId="2147483648"/>
              <pc:sldLayoutMk cId="2001088971" sldId="2147483664"/>
              <ac:spMk id="13" creationId="{0BB11941-6FEB-456F-A5A1-A9E4628556EB}"/>
            </ac:spMkLst>
          </pc:spChg>
        </pc:sldLayoutChg>
        <pc:sldLayoutChg chg="modSp mod">
          <pc:chgData name="Karina Poultney-Shaw" userId="14161206-fcf8-41aa-b685-e50da4f7ecb7" providerId="ADAL" clId="{95385661-C4FE-47F7-B8C2-C5BC14EAE93F}" dt="2022-08-18T12:08:47.750" v="174" actId="6549"/>
          <pc:sldLayoutMkLst>
            <pc:docMk/>
            <pc:sldMasterMk cId="1188785011" sldId="2147483648"/>
            <pc:sldLayoutMk cId="3561528346" sldId="2147483667"/>
          </pc:sldLayoutMkLst>
          <pc:spChg chg="mod">
            <ac:chgData name="Karina Poultney-Shaw" userId="14161206-fcf8-41aa-b685-e50da4f7ecb7" providerId="ADAL" clId="{95385661-C4FE-47F7-B8C2-C5BC14EAE93F}" dt="2022-08-18T12:08:47.750" v="174" actId="6549"/>
            <ac:spMkLst>
              <pc:docMk/>
              <pc:sldMasterMk cId="1188785011" sldId="2147483648"/>
              <pc:sldLayoutMk cId="3561528346" sldId="2147483667"/>
              <ac:spMk id="4" creationId="{F2F3442D-4961-43B6-AE8C-4AD1B542760F}"/>
            </ac:spMkLst>
          </pc:spChg>
        </pc:sldLayoutChg>
        <pc:sldLayoutChg chg="modSp mod">
          <pc:chgData name="Karina Poultney-Shaw" userId="14161206-fcf8-41aa-b685-e50da4f7ecb7" providerId="ADAL" clId="{95385661-C4FE-47F7-B8C2-C5BC14EAE93F}" dt="2022-08-18T12:08:56.011" v="196" actId="6549"/>
          <pc:sldLayoutMkLst>
            <pc:docMk/>
            <pc:sldMasterMk cId="1188785011" sldId="2147483648"/>
            <pc:sldLayoutMk cId="1751978253" sldId="2147483668"/>
          </pc:sldLayoutMkLst>
          <pc:spChg chg="mod">
            <ac:chgData name="Karina Poultney-Shaw" userId="14161206-fcf8-41aa-b685-e50da4f7ecb7" providerId="ADAL" clId="{95385661-C4FE-47F7-B8C2-C5BC14EAE93F}" dt="2022-08-18T12:08:56.011" v="196" actId="6549"/>
            <ac:spMkLst>
              <pc:docMk/>
              <pc:sldMasterMk cId="1188785011" sldId="2147483648"/>
              <pc:sldLayoutMk cId="1751978253" sldId="2147483668"/>
              <ac:spMk id="4" creationId="{9244FEEE-4690-4480-BA7D-C24B96349855}"/>
            </ac:spMkLst>
          </pc:spChg>
        </pc:sldLayoutChg>
        <pc:sldLayoutChg chg="modSp mod">
          <pc:chgData name="Karina Poultney-Shaw" userId="14161206-fcf8-41aa-b685-e50da4f7ecb7" providerId="ADAL" clId="{95385661-C4FE-47F7-B8C2-C5BC14EAE93F}" dt="2022-08-18T12:09:03.415" v="216" actId="6549"/>
          <pc:sldLayoutMkLst>
            <pc:docMk/>
            <pc:sldMasterMk cId="1188785011" sldId="2147483648"/>
            <pc:sldLayoutMk cId="4204247575" sldId="2147483669"/>
          </pc:sldLayoutMkLst>
          <pc:spChg chg="mod">
            <ac:chgData name="Karina Poultney-Shaw" userId="14161206-fcf8-41aa-b685-e50da4f7ecb7" providerId="ADAL" clId="{95385661-C4FE-47F7-B8C2-C5BC14EAE93F}" dt="2022-08-18T12:09:03.415" v="216" actId="6549"/>
            <ac:spMkLst>
              <pc:docMk/>
              <pc:sldMasterMk cId="1188785011" sldId="2147483648"/>
              <pc:sldLayoutMk cId="4204247575" sldId="2147483669"/>
              <ac:spMk id="8" creationId="{E8B7D475-02A9-49F3-82C6-88E4BE086096}"/>
            </ac:spMkLst>
          </pc:spChg>
        </pc:sldLayoutChg>
        <pc:sldLayoutChg chg="modSp mod">
          <pc:chgData name="Karina Poultney-Shaw" userId="14161206-fcf8-41aa-b685-e50da4f7ecb7" providerId="ADAL" clId="{95385661-C4FE-47F7-B8C2-C5BC14EAE93F}" dt="2022-08-18T12:09:10.248" v="234" actId="6549"/>
          <pc:sldLayoutMkLst>
            <pc:docMk/>
            <pc:sldMasterMk cId="1188785011" sldId="2147483648"/>
            <pc:sldLayoutMk cId="2962957818" sldId="2147483670"/>
          </pc:sldLayoutMkLst>
          <pc:spChg chg="mod">
            <ac:chgData name="Karina Poultney-Shaw" userId="14161206-fcf8-41aa-b685-e50da4f7ecb7" providerId="ADAL" clId="{95385661-C4FE-47F7-B8C2-C5BC14EAE93F}" dt="2022-08-18T12:09:10.248" v="234" actId="6549"/>
            <ac:spMkLst>
              <pc:docMk/>
              <pc:sldMasterMk cId="1188785011" sldId="2147483648"/>
              <pc:sldLayoutMk cId="2962957818" sldId="2147483670"/>
              <ac:spMk id="8" creationId="{372A3465-1745-4DB9-A9BA-BFE228C203D2}"/>
            </ac:spMkLst>
          </pc:spChg>
        </pc:sldLayoutChg>
        <pc:sldLayoutChg chg="modSp mod">
          <pc:chgData name="Karina Poultney-Shaw" userId="14161206-fcf8-41aa-b685-e50da4f7ecb7" providerId="ADAL" clId="{95385661-C4FE-47F7-B8C2-C5BC14EAE93F}" dt="2022-08-18T12:08:39.415" v="148" actId="6549"/>
          <pc:sldLayoutMkLst>
            <pc:docMk/>
            <pc:sldMasterMk cId="1188785011" sldId="2147483648"/>
            <pc:sldLayoutMk cId="2818874633" sldId="2147483686"/>
          </pc:sldLayoutMkLst>
          <pc:spChg chg="mod">
            <ac:chgData name="Karina Poultney-Shaw" userId="14161206-fcf8-41aa-b685-e50da4f7ecb7" providerId="ADAL" clId="{95385661-C4FE-47F7-B8C2-C5BC14EAE93F}" dt="2022-08-18T12:08:39.415" v="148" actId="6549"/>
            <ac:spMkLst>
              <pc:docMk/>
              <pc:sldMasterMk cId="1188785011" sldId="2147483648"/>
              <pc:sldLayoutMk cId="2818874633" sldId="2147483686"/>
              <ac:spMk id="6" creationId="{5074F576-C431-446D-B231-7308E9FA7C77}"/>
            </ac:spMkLst>
          </pc:spChg>
        </pc:sldLayoutChg>
      </pc:sldMasterChg>
    </pc:docChg>
  </pc:docChgLst>
  <pc:docChgLst>
    <pc:chgData name="Angie Rogers" userId="S::angierogers@ncfe.org.uk::02e44e89-bcce-48a9-8056-db3087115d23" providerId="AD" clId="Web-{2D7D9F46-C1B8-0CC7-0342-6A879D008A71}"/>
    <pc:docChg chg="modSld">
      <pc:chgData name="Angie Rogers" userId="S::angierogers@ncfe.org.uk::02e44e89-bcce-48a9-8056-db3087115d23" providerId="AD" clId="Web-{2D7D9F46-C1B8-0CC7-0342-6A879D008A71}" dt="2022-08-16T15:16:50.750" v="90" actId="20577"/>
      <pc:docMkLst>
        <pc:docMk/>
      </pc:docMkLst>
      <pc:sldChg chg="modSp">
        <pc:chgData name="Angie Rogers" userId="S::angierogers@ncfe.org.uk::02e44e89-bcce-48a9-8056-db3087115d23" providerId="AD" clId="Web-{2D7D9F46-C1B8-0CC7-0342-6A879D008A71}" dt="2022-08-16T13:42:01.182" v="27" actId="20577"/>
        <pc:sldMkLst>
          <pc:docMk/>
          <pc:sldMk cId="3015144728" sldId="256"/>
        </pc:sldMkLst>
        <pc:spChg chg="mod">
          <ac:chgData name="Angie Rogers" userId="S::angierogers@ncfe.org.uk::02e44e89-bcce-48a9-8056-db3087115d23" providerId="AD" clId="Web-{2D7D9F46-C1B8-0CC7-0342-6A879D008A71}" dt="2022-08-16T13:42:01.182" v="27" actId="20577"/>
          <ac:spMkLst>
            <pc:docMk/>
            <pc:sldMk cId="3015144728" sldId="256"/>
            <ac:spMk id="4" creationId="{5165BC95-29B2-439F-8B7C-5863CEED1CCD}"/>
          </ac:spMkLst>
        </pc:spChg>
      </pc:sldChg>
      <pc:sldChg chg="modSp">
        <pc:chgData name="Angie Rogers" userId="S::angierogers@ncfe.org.uk::02e44e89-bcce-48a9-8056-db3087115d23" providerId="AD" clId="Web-{2D7D9F46-C1B8-0CC7-0342-6A879D008A71}" dt="2022-08-16T15:13:24.636" v="82" actId="14100"/>
        <pc:sldMkLst>
          <pc:docMk/>
          <pc:sldMk cId="2748485043" sldId="274"/>
        </pc:sldMkLst>
        <pc:spChg chg="mod">
          <ac:chgData name="Angie Rogers" userId="S::angierogers@ncfe.org.uk::02e44e89-bcce-48a9-8056-db3087115d23" providerId="AD" clId="Web-{2D7D9F46-C1B8-0CC7-0342-6A879D008A71}" dt="2022-08-16T15:13:01.979" v="77" actId="20577"/>
          <ac:spMkLst>
            <pc:docMk/>
            <pc:sldMk cId="2748485043" sldId="274"/>
            <ac:spMk id="3" creationId="{30E4D5F6-185A-43D8-A5E1-37F6707BAC2D}"/>
          </ac:spMkLst>
        </pc:spChg>
        <pc:spChg chg="mod">
          <ac:chgData name="Angie Rogers" userId="S::angierogers@ncfe.org.uk::02e44e89-bcce-48a9-8056-db3087115d23" providerId="AD" clId="Web-{2D7D9F46-C1B8-0CC7-0342-6A879D008A71}" dt="2022-08-16T15:13:13.808" v="81" actId="20577"/>
          <ac:spMkLst>
            <pc:docMk/>
            <pc:sldMk cId="2748485043" sldId="274"/>
            <ac:spMk id="20" creationId="{AE86D235-8557-462C-B5A1-CC87B9FC5F8D}"/>
          </ac:spMkLst>
        </pc:spChg>
        <pc:grpChg chg="mod">
          <ac:chgData name="Angie Rogers" userId="S::angierogers@ncfe.org.uk::02e44e89-bcce-48a9-8056-db3087115d23" providerId="AD" clId="Web-{2D7D9F46-C1B8-0CC7-0342-6A879D008A71}" dt="2022-08-16T15:13:24.636" v="82" actId="14100"/>
          <ac:grpSpMkLst>
            <pc:docMk/>
            <pc:sldMk cId="2748485043" sldId="274"/>
            <ac:grpSpMk id="16" creationId="{E60F5084-DD51-4CE9-A8A1-5CBCA497B273}"/>
          </ac:grpSpMkLst>
        </pc:grpChg>
      </pc:sldChg>
      <pc:sldChg chg="modSp">
        <pc:chgData name="Angie Rogers" userId="S::angierogers@ncfe.org.uk::02e44e89-bcce-48a9-8056-db3087115d23" providerId="AD" clId="Web-{2D7D9F46-C1B8-0CC7-0342-6A879D008A71}" dt="2022-08-16T15:16:50.750" v="90" actId="20577"/>
        <pc:sldMkLst>
          <pc:docMk/>
          <pc:sldMk cId="696134757" sldId="275"/>
        </pc:sldMkLst>
        <pc:spChg chg="mod">
          <ac:chgData name="Angie Rogers" userId="S::angierogers@ncfe.org.uk::02e44e89-bcce-48a9-8056-db3087115d23" providerId="AD" clId="Web-{2D7D9F46-C1B8-0CC7-0342-6A879D008A71}" dt="2022-08-16T15:16:50.750" v="90" actId="20577"/>
          <ac:spMkLst>
            <pc:docMk/>
            <pc:sldMk cId="696134757" sldId="275"/>
            <ac:spMk id="3" creationId="{A80B7833-9BE4-4EDE-9736-AB0640C620E9}"/>
          </ac:spMkLst>
        </pc:spChg>
      </pc:sldChg>
      <pc:sldChg chg="modSp">
        <pc:chgData name="Angie Rogers" userId="S::angierogers@ncfe.org.uk::02e44e89-bcce-48a9-8056-db3087115d23" providerId="AD" clId="Web-{2D7D9F46-C1B8-0CC7-0342-6A879D008A71}" dt="2022-08-16T15:14:00.762" v="87" actId="20577"/>
        <pc:sldMkLst>
          <pc:docMk/>
          <pc:sldMk cId="1798847233" sldId="296"/>
        </pc:sldMkLst>
        <pc:spChg chg="mod">
          <ac:chgData name="Angie Rogers" userId="S::angierogers@ncfe.org.uk::02e44e89-bcce-48a9-8056-db3087115d23" providerId="AD" clId="Web-{2D7D9F46-C1B8-0CC7-0342-6A879D008A71}" dt="2022-08-16T15:14:00.762" v="87" actId="20577"/>
          <ac:spMkLst>
            <pc:docMk/>
            <pc:sldMk cId="1798847233" sldId="296"/>
            <ac:spMk id="2" creationId="{A60708EE-039D-22E0-FB52-ABAB53D63296}"/>
          </ac:spMkLst>
        </pc:spChg>
        <pc:spChg chg="mod">
          <ac:chgData name="Angie Rogers" userId="S::angierogers@ncfe.org.uk::02e44e89-bcce-48a9-8056-db3087115d23" providerId="AD" clId="Web-{2D7D9F46-C1B8-0CC7-0342-6A879D008A71}" dt="2022-08-16T13:55:03.736" v="69" actId="20577"/>
          <ac:spMkLst>
            <pc:docMk/>
            <pc:sldMk cId="1798847233" sldId="296"/>
            <ac:spMk id="3" creationId="{50A4E59F-2DB8-612F-20FC-50436AEC0C6B}"/>
          </ac:spMkLst>
        </pc:spChg>
      </pc:sldChg>
    </pc:docChg>
  </pc:docChgLst>
  <pc:docChgLst>
    <pc:chgData name="Angie Rogers" userId="S::angierogers@ncfe.org.uk::02e44e89-bcce-48a9-8056-db3087115d23" providerId="AD" clId="Web-{92F6A531-3A5B-E65E-3FD9-1559192B4108}"/>
    <pc:docChg chg="modSld">
      <pc:chgData name="Angie Rogers" userId="S::angierogers@ncfe.org.uk::02e44e89-bcce-48a9-8056-db3087115d23" providerId="AD" clId="Web-{92F6A531-3A5B-E65E-3FD9-1559192B4108}" dt="2022-08-17T11:05:52.179" v="180" actId="1076"/>
      <pc:docMkLst>
        <pc:docMk/>
      </pc:docMkLst>
      <pc:sldChg chg="modSp">
        <pc:chgData name="Angie Rogers" userId="S::angierogers@ncfe.org.uk::02e44e89-bcce-48a9-8056-db3087115d23" providerId="AD" clId="Web-{92F6A531-3A5B-E65E-3FD9-1559192B4108}" dt="2022-08-17T11:00:44.860" v="41" actId="20577"/>
        <pc:sldMkLst>
          <pc:docMk/>
          <pc:sldMk cId="696134757" sldId="275"/>
        </pc:sldMkLst>
        <pc:spChg chg="mod">
          <ac:chgData name="Angie Rogers" userId="S::angierogers@ncfe.org.uk::02e44e89-bcce-48a9-8056-db3087115d23" providerId="AD" clId="Web-{92F6A531-3A5B-E65E-3FD9-1559192B4108}" dt="2022-08-17T11:00:44.860" v="41" actId="20577"/>
          <ac:spMkLst>
            <pc:docMk/>
            <pc:sldMk cId="696134757" sldId="275"/>
            <ac:spMk id="3" creationId="{A80B7833-9BE4-4EDE-9736-AB0640C620E9}"/>
          </ac:spMkLst>
        </pc:spChg>
      </pc:sldChg>
      <pc:sldChg chg="modSp">
        <pc:chgData name="Angie Rogers" userId="S::angierogers@ncfe.org.uk::02e44e89-bcce-48a9-8056-db3087115d23" providerId="AD" clId="Web-{92F6A531-3A5B-E65E-3FD9-1559192B4108}" dt="2022-08-17T11:05:52.179" v="180" actId="1076"/>
        <pc:sldMkLst>
          <pc:docMk/>
          <pc:sldMk cId="4059738751" sldId="280"/>
        </pc:sldMkLst>
        <pc:spChg chg="mod">
          <ac:chgData name="Angie Rogers" userId="S::angierogers@ncfe.org.uk::02e44e89-bcce-48a9-8056-db3087115d23" providerId="AD" clId="Web-{92F6A531-3A5B-E65E-3FD9-1559192B4108}" dt="2022-08-17T11:05:52.179" v="180" actId="1076"/>
          <ac:spMkLst>
            <pc:docMk/>
            <pc:sldMk cId="4059738751" sldId="280"/>
            <ac:spMk id="5" creationId="{99E6705A-EEA9-4642-AE9A-1E150D5FE3E8}"/>
          </ac:spMkLst>
        </pc:spChg>
      </pc:sldChg>
      <pc:sldChg chg="modSp">
        <pc:chgData name="Angie Rogers" userId="S::angierogers@ncfe.org.uk::02e44e89-bcce-48a9-8056-db3087115d23" providerId="AD" clId="Web-{92F6A531-3A5B-E65E-3FD9-1559192B4108}" dt="2022-08-17T11:01:13.065" v="51" actId="20577"/>
        <pc:sldMkLst>
          <pc:docMk/>
          <pc:sldMk cId="1108600876" sldId="281"/>
        </pc:sldMkLst>
        <pc:spChg chg="mod">
          <ac:chgData name="Angie Rogers" userId="S::angierogers@ncfe.org.uk::02e44e89-bcce-48a9-8056-db3087115d23" providerId="AD" clId="Web-{92F6A531-3A5B-E65E-3FD9-1559192B4108}" dt="2022-08-17T11:01:13.065" v="51" actId="20577"/>
          <ac:spMkLst>
            <pc:docMk/>
            <pc:sldMk cId="1108600876" sldId="281"/>
            <ac:spMk id="7" creationId="{16E25BC8-4797-413D-A7E3-BDF226A40F4F}"/>
          </ac:spMkLst>
        </pc:spChg>
      </pc:sldChg>
    </pc:docChg>
  </pc:docChgLst>
  <pc:docChgLst>
    <pc:chgData name="Laura Sleeman" userId="02fb0ba4-373b-41b1-9639-1757c10d6bd5" providerId="ADAL" clId="{52E35396-2254-4C29-9143-A1286A7E4710}"/>
    <pc:docChg chg="custSel addSld modSld sldOrd modMainMaster">
      <pc:chgData name="Laura Sleeman" userId="02fb0ba4-373b-41b1-9639-1757c10d6bd5" providerId="ADAL" clId="{52E35396-2254-4C29-9143-A1286A7E4710}" dt="2022-08-23T15:14:50.327" v="83" actId="1076"/>
      <pc:docMkLst>
        <pc:docMk/>
      </pc:docMkLst>
      <pc:sldChg chg="modSp mod">
        <pc:chgData name="Laura Sleeman" userId="02fb0ba4-373b-41b1-9639-1757c10d6bd5" providerId="ADAL" clId="{52E35396-2254-4C29-9143-A1286A7E4710}" dt="2022-08-23T09:20:17.741" v="13" actId="20577"/>
        <pc:sldMkLst>
          <pc:docMk/>
          <pc:sldMk cId="3015144728" sldId="256"/>
        </pc:sldMkLst>
        <pc:spChg chg="mod">
          <ac:chgData name="Laura Sleeman" userId="02fb0ba4-373b-41b1-9639-1757c10d6bd5" providerId="ADAL" clId="{52E35396-2254-4C29-9143-A1286A7E4710}" dt="2022-08-23T09:20:17.741" v="13" actId="20577"/>
          <ac:spMkLst>
            <pc:docMk/>
            <pc:sldMk cId="3015144728" sldId="256"/>
            <ac:spMk id="4" creationId="{5165BC95-29B2-439F-8B7C-5863CEED1CCD}"/>
          </ac:spMkLst>
        </pc:spChg>
      </pc:sldChg>
      <pc:sldChg chg="modSp mod">
        <pc:chgData name="Laura Sleeman" userId="02fb0ba4-373b-41b1-9639-1757c10d6bd5" providerId="ADAL" clId="{52E35396-2254-4C29-9143-A1286A7E4710}" dt="2022-08-23T15:12:04.701" v="68"/>
        <pc:sldMkLst>
          <pc:docMk/>
          <pc:sldMk cId="3463497876" sldId="278"/>
        </pc:sldMkLst>
        <pc:spChg chg="mod">
          <ac:chgData name="Laura Sleeman" userId="02fb0ba4-373b-41b1-9639-1757c10d6bd5" providerId="ADAL" clId="{52E35396-2254-4C29-9143-A1286A7E4710}" dt="2022-08-23T15:12:04.701" v="68"/>
          <ac:spMkLst>
            <pc:docMk/>
            <pc:sldMk cId="3463497876" sldId="278"/>
            <ac:spMk id="2" creationId="{8BA4BD46-1E74-49B3-8020-99427BE95990}"/>
          </ac:spMkLst>
        </pc:spChg>
      </pc:sldChg>
      <pc:sldChg chg="modSp mod">
        <pc:chgData name="Laura Sleeman" userId="02fb0ba4-373b-41b1-9639-1757c10d6bd5" providerId="ADAL" clId="{52E35396-2254-4C29-9143-A1286A7E4710}" dt="2022-08-23T15:14:50.327" v="83" actId="1076"/>
        <pc:sldMkLst>
          <pc:docMk/>
          <pc:sldMk cId="4059738751" sldId="280"/>
        </pc:sldMkLst>
        <pc:spChg chg="mod">
          <ac:chgData name="Laura Sleeman" userId="02fb0ba4-373b-41b1-9639-1757c10d6bd5" providerId="ADAL" clId="{52E35396-2254-4C29-9143-A1286A7E4710}" dt="2022-08-23T15:14:50.327" v="83" actId="1076"/>
          <ac:spMkLst>
            <pc:docMk/>
            <pc:sldMk cId="4059738751" sldId="280"/>
            <ac:spMk id="5" creationId="{99E6705A-EEA9-4642-AE9A-1E150D5FE3E8}"/>
          </ac:spMkLst>
        </pc:spChg>
      </pc:sldChg>
      <pc:sldChg chg="delSp modSp mod">
        <pc:chgData name="Laura Sleeman" userId="02fb0ba4-373b-41b1-9639-1757c10d6bd5" providerId="ADAL" clId="{52E35396-2254-4C29-9143-A1286A7E4710}" dt="2022-08-23T10:39:18.345" v="49" actId="478"/>
        <pc:sldMkLst>
          <pc:docMk/>
          <pc:sldMk cId="1108600876" sldId="281"/>
        </pc:sldMkLst>
        <pc:spChg chg="mod">
          <ac:chgData name="Laura Sleeman" userId="02fb0ba4-373b-41b1-9639-1757c10d6bd5" providerId="ADAL" clId="{52E35396-2254-4C29-9143-A1286A7E4710}" dt="2022-08-23T10:39:13.625" v="46" actId="20577"/>
          <ac:spMkLst>
            <pc:docMk/>
            <pc:sldMk cId="1108600876" sldId="281"/>
            <ac:spMk id="7" creationId="{16E25BC8-4797-413D-A7E3-BDF226A40F4F}"/>
          </ac:spMkLst>
        </pc:spChg>
        <pc:picChg chg="del">
          <ac:chgData name="Laura Sleeman" userId="02fb0ba4-373b-41b1-9639-1757c10d6bd5" providerId="ADAL" clId="{52E35396-2254-4C29-9143-A1286A7E4710}" dt="2022-08-23T10:39:17.256" v="48" actId="478"/>
          <ac:picMkLst>
            <pc:docMk/>
            <pc:sldMk cId="1108600876" sldId="281"/>
            <ac:picMk id="9" creationId="{53D47D80-078D-4E1D-AB93-7422561FEC42}"/>
          </ac:picMkLst>
        </pc:picChg>
        <pc:picChg chg="del">
          <ac:chgData name="Laura Sleeman" userId="02fb0ba4-373b-41b1-9639-1757c10d6bd5" providerId="ADAL" clId="{52E35396-2254-4C29-9143-A1286A7E4710}" dt="2022-08-23T10:39:16.364" v="47" actId="478"/>
          <ac:picMkLst>
            <pc:docMk/>
            <pc:sldMk cId="1108600876" sldId="281"/>
            <ac:picMk id="10" creationId="{8CDC63E8-5315-42E4-AC80-A3D86AD0A47D}"/>
          </ac:picMkLst>
        </pc:picChg>
        <pc:picChg chg="del">
          <ac:chgData name="Laura Sleeman" userId="02fb0ba4-373b-41b1-9639-1757c10d6bd5" providerId="ADAL" clId="{52E35396-2254-4C29-9143-A1286A7E4710}" dt="2022-08-23T10:39:18.345" v="49" actId="478"/>
          <ac:picMkLst>
            <pc:docMk/>
            <pc:sldMk cId="1108600876" sldId="281"/>
            <ac:picMk id="11" creationId="{CD843033-445C-44AE-B591-32F816588AF5}"/>
          </ac:picMkLst>
        </pc:picChg>
      </pc:sldChg>
      <pc:sldChg chg="modSp">
        <pc:chgData name="Laura Sleeman" userId="02fb0ba4-373b-41b1-9639-1757c10d6bd5" providerId="ADAL" clId="{52E35396-2254-4C29-9143-A1286A7E4710}" dt="2022-08-23T15:12:13.250" v="69"/>
        <pc:sldMkLst>
          <pc:docMk/>
          <pc:sldMk cId="1154593912" sldId="284"/>
        </pc:sldMkLst>
        <pc:spChg chg="mod">
          <ac:chgData name="Laura Sleeman" userId="02fb0ba4-373b-41b1-9639-1757c10d6bd5" providerId="ADAL" clId="{52E35396-2254-4C29-9143-A1286A7E4710}" dt="2022-08-23T15:12:13.250" v="69"/>
          <ac:spMkLst>
            <pc:docMk/>
            <pc:sldMk cId="1154593912" sldId="284"/>
            <ac:spMk id="2" creationId="{A60708EE-039D-22E0-FB52-ABAB53D63296}"/>
          </ac:spMkLst>
        </pc:spChg>
      </pc:sldChg>
      <pc:sldChg chg="modSp">
        <pc:chgData name="Laura Sleeman" userId="02fb0ba4-373b-41b1-9639-1757c10d6bd5" providerId="ADAL" clId="{52E35396-2254-4C29-9143-A1286A7E4710}" dt="2022-08-23T15:13:44.041" v="71"/>
        <pc:sldMkLst>
          <pc:docMk/>
          <pc:sldMk cId="2899511515" sldId="286"/>
        </pc:sldMkLst>
        <pc:spChg chg="mod">
          <ac:chgData name="Laura Sleeman" userId="02fb0ba4-373b-41b1-9639-1757c10d6bd5" providerId="ADAL" clId="{52E35396-2254-4C29-9143-A1286A7E4710}" dt="2022-08-23T15:13:44.041" v="71"/>
          <ac:spMkLst>
            <pc:docMk/>
            <pc:sldMk cId="2899511515" sldId="286"/>
            <ac:spMk id="2" creationId="{A60708EE-039D-22E0-FB52-ABAB53D63296}"/>
          </ac:spMkLst>
        </pc:spChg>
      </pc:sldChg>
      <pc:sldChg chg="modSp">
        <pc:chgData name="Laura Sleeman" userId="02fb0ba4-373b-41b1-9639-1757c10d6bd5" providerId="ADAL" clId="{52E35396-2254-4C29-9143-A1286A7E4710}" dt="2022-08-23T15:13:51.220" v="72"/>
        <pc:sldMkLst>
          <pc:docMk/>
          <pc:sldMk cId="2172509912" sldId="288"/>
        </pc:sldMkLst>
        <pc:spChg chg="mod">
          <ac:chgData name="Laura Sleeman" userId="02fb0ba4-373b-41b1-9639-1757c10d6bd5" providerId="ADAL" clId="{52E35396-2254-4C29-9143-A1286A7E4710}" dt="2022-08-23T15:13:51.220" v="72"/>
          <ac:spMkLst>
            <pc:docMk/>
            <pc:sldMk cId="2172509912" sldId="288"/>
            <ac:spMk id="2" creationId="{A60708EE-039D-22E0-FB52-ABAB53D63296}"/>
          </ac:spMkLst>
        </pc:spChg>
      </pc:sldChg>
      <pc:sldChg chg="modSp">
        <pc:chgData name="Laura Sleeman" userId="02fb0ba4-373b-41b1-9639-1757c10d6bd5" providerId="ADAL" clId="{52E35396-2254-4C29-9143-A1286A7E4710}" dt="2022-08-23T15:13:56.634" v="73"/>
        <pc:sldMkLst>
          <pc:docMk/>
          <pc:sldMk cId="149552669" sldId="289"/>
        </pc:sldMkLst>
        <pc:spChg chg="mod">
          <ac:chgData name="Laura Sleeman" userId="02fb0ba4-373b-41b1-9639-1757c10d6bd5" providerId="ADAL" clId="{52E35396-2254-4C29-9143-A1286A7E4710}" dt="2022-08-23T15:13:56.634" v="73"/>
          <ac:spMkLst>
            <pc:docMk/>
            <pc:sldMk cId="149552669" sldId="289"/>
            <ac:spMk id="2" creationId="{A60708EE-039D-22E0-FB52-ABAB53D63296}"/>
          </ac:spMkLst>
        </pc:spChg>
      </pc:sldChg>
      <pc:sldChg chg="modSp">
        <pc:chgData name="Laura Sleeman" userId="02fb0ba4-373b-41b1-9639-1757c10d6bd5" providerId="ADAL" clId="{52E35396-2254-4C29-9143-A1286A7E4710}" dt="2022-08-23T15:12:35.977" v="70"/>
        <pc:sldMkLst>
          <pc:docMk/>
          <pc:sldMk cId="995649202" sldId="290"/>
        </pc:sldMkLst>
        <pc:spChg chg="mod">
          <ac:chgData name="Laura Sleeman" userId="02fb0ba4-373b-41b1-9639-1757c10d6bd5" providerId="ADAL" clId="{52E35396-2254-4C29-9143-A1286A7E4710}" dt="2022-08-23T15:12:35.977" v="70"/>
          <ac:spMkLst>
            <pc:docMk/>
            <pc:sldMk cId="995649202" sldId="290"/>
            <ac:spMk id="2" creationId="{A60708EE-039D-22E0-FB52-ABAB53D63296}"/>
          </ac:spMkLst>
        </pc:spChg>
      </pc:sldChg>
      <pc:sldChg chg="modSp mod">
        <pc:chgData name="Laura Sleeman" userId="02fb0ba4-373b-41b1-9639-1757c10d6bd5" providerId="ADAL" clId="{52E35396-2254-4C29-9143-A1286A7E4710}" dt="2022-08-23T15:14:24.407" v="79" actId="1076"/>
        <pc:sldMkLst>
          <pc:docMk/>
          <pc:sldMk cId="3647405824" sldId="292"/>
        </pc:sldMkLst>
        <pc:spChg chg="mod">
          <ac:chgData name="Laura Sleeman" userId="02fb0ba4-373b-41b1-9639-1757c10d6bd5" providerId="ADAL" clId="{52E35396-2254-4C29-9143-A1286A7E4710}" dt="2022-08-23T15:14:18.520" v="77"/>
          <ac:spMkLst>
            <pc:docMk/>
            <pc:sldMk cId="3647405824" sldId="292"/>
            <ac:spMk id="2" creationId="{8BA4BD46-1E74-49B3-8020-99427BE95990}"/>
          </ac:spMkLst>
        </pc:spChg>
        <pc:spChg chg="mod">
          <ac:chgData name="Laura Sleeman" userId="02fb0ba4-373b-41b1-9639-1757c10d6bd5" providerId="ADAL" clId="{52E35396-2254-4C29-9143-A1286A7E4710}" dt="2022-08-23T15:14:24.407" v="79" actId="1076"/>
          <ac:spMkLst>
            <pc:docMk/>
            <pc:sldMk cId="3647405824" sldId="292"/>
            <ac:spMk id="4" creationId="{F532B1B3-BC68-4B85-AAE6-756A04FC6AAF}"/>
          </ac:spMkLst>
        </pc:spChg>
      </pc:sldChg>
      <pc:sldChg chg="modSp mod">
        <pc:chgData name="Laura Sleeman" userId="02fb0ba4-373b-41b1-9639-1757c10d6bd5" providerId="ADAL" clId="{52E35396-2254-4C29-9143-A1286A7E4710}" dt="2022-08-23T15:14:06.460" v="75"/>
        <pc:sldMkLst>
          <pc:docMk/>
          <pc:sldMk cId="3919582687" sldId="294"/>
        </pc:sldMkLst>
        <pc:spChg chg="mod">
          <ac:chgData name="Laura Sleeman" userId="02fb0ba4-373b-41b1-9639-1757c10d6bd5" providerId="ADAL" clId="{52E35396-2254-4C29-9143-A1286A7E4710}" dt="2022-08-23T15:14:06.460" v="75"/>
          <ac:spMkLst>
            <pc:docMk/>
            <pc:sldMk cId="3919582687" sldId="294"/>
            <ac:spMk id="2" creationId="{8BA4BD46-1E74-49B3-8020-99427BE95990}"/>
          </ac:spMkLst>
        </pc:spChg>
      </pc:sldChg>
      <pc:sldChg chg="modSp">
        <pc:chgData name="Laura Sleeman" userId="02fb0ba4-373b-41b1-9639-1757c10d6bd5" providerId="ADAL" clId="{52E35396-2254-4C29-9143-A1286A7E4710}" dt="2022-08-23T15:11:52.224" v="66"/>
        <pc:sldMkLst>
          <pc:docMk/>
          <pc:sldMk cId="1798847233" sldId="296"/>
        </pc:sldMkLst>
        <pc:spChg chg="mod">
          <ac:chgData name="Laura Sleeman" userId="02fb0ba4-373b-41b1-9639-1757c10d6bd5" providerId="ADAL" clId="{52E35396-2254-4C29-9143-A1286A7E4710}" dt="2022-08-23T15:11:52.224" v="66"/>
          <ac:spMkLst>
            <pc:docMk/>
            <pc:sldMk cId="1798847233" sldId="296"/>
            <ac:spMk id="2" creationId="{A60708EE-039D-22E0-FB52-ABAB53D63296}"/>
          </ac:spMkLst>
        </pc:spChg>
      </pc:sldChg>
      <pc:sldChg chg="delSp modSp add mod ord">
        <pc:chgData name="Laura Sleeman" userId="02fb0ba4-373b-41b1-9639-1757c10d6bd5" providerId="ADAL" clId="{52E35396-2254-4C29-9143-A1286A7E4710}" dt="2022-08-23T10:39:06.707" v="44" actId="20577"/>
        <pc:sldMkLst>
          <pc:docMk/>
          <pc:sldMk cId="1543965085" sldId="298"/>
        </pc:sldMkLst>
        <pc:spChg chg="mod">
          <ac:chgData name="Laura Sleeman" userId="02fb0ba4-373b-41b1-9639-1757c10d6bd5" providerId="ADAL" clId="{52E35396-2254-4C29-9143-A1286A7E4710}" dt="2022-08-23T10:39:06.707" v="44" actId="20577"/>
          <ac:spMkLst>
            <pc:docMk/>
            <pc:sldMk cId="1543965085" sldId="298"/>
            <ac:spMk id="7" creationId="{16E25BC8-4797-413D-A7E3-BDF226A40F4F}"/>
          </ac:spMkLst>
        </pc:spChg>
        <pc:picChg chg="del mod">
          <ac:chgData name="Laura Sleeman" userId="02fb0ba4-373b-41b1-9639-1757c10d6bd5" providerId="ADAL" clId="{52E35396-2254-4C29-9143-A1286A7E4710}" dt="2022-08-23T10:38:53.630" v="40" actId="478"/>
          <ac:picMkLst>
            <pc:docMk/>
            <pc:sldMk cId="1543965085" sldId="298"/>
            <ac:picMk id="9" creationId="{53D47D80-078D-4E1D-AB93-7422561FEC42}"/>
          </ac:picMkLst>
        </pc:picChg>
        <pc:picChg chg="mod">
          <ac:chgData name="Laura Sleeman" userId="02fb0ba4-373b-41b1-9639-1757c10d6bd5" providerId="ADAL" clId="{52E35396-2254-4C29-9143-A1286A7E4710}" dt="2022-08-23T10:38:48.640" v="39" actId="1076"/>
          <ac:picMkLst>
            <pc:docMk/>
            <pc:sldMk cId="1543965085" sldId="298"/>
            <ac:picMk id="10" creationId="{8CDC63E8-5315-42E4-AC80-A3D86AD0A47D}"/>
          </ac:picMkLst>
        </pc:picChg>
        <pc:picChg chg="del">
          <ac:chgData name="Laura Sleeman" userId="02fb0ba4-373b-41b1-9639-1757c10d6bd5" providerId="ADAL" clId="{52E35396-2254-4C29-9143-A1286A7E4710}" dt="2022-08-23T10:38:56.152" v="41" actId="478"/>
          <ac:picMkLst>
            <pc:docMk/>
            <pc:sldMk cId="1543965085" sldId="298"/>
            <ac:picMk id="11" creationId="{CD843033-445C-44AE-B591-32F816588AF5}"/>
          </ac:picMkLst>
        </pc:picChg>
      </pc:sldChg>
      <pc:sldMasterChg chg="modSldLayout">
        <pc:chgData name="Laura Sleeman" userId="02fb0ba4-373b-41b1-9639-1757c10d6bd5" providerId="ADAL" clId="{52E35396-2254-4C29-9143-A1286A7E4710}" dt="2022-08-23T15:11:22.269" v="65"/>
        <pc:sldMasterMkLst>
          <pc:docMk/>
          <pc:sldMasterMk cId="1188785011" sldId="2147483648"/>
        </pc:sldMasterMkLst>
        <pc:sldLayoutChg chg="modSp">
          <pc:chgData name="Laura Sleeman" userId="02fb0ba4-373b-41b1-9639-1757c10d6bd5" providerId="ADAL" clId="{52E35396-2254-4C29-9143-A1286A7E4710}" dt="2022-08-23T15:09:05.440" v="51"/>
          <pc:sldLayoutMkLst>
            <pc:docMk/>
            <pc:sldMasterMk cId="1188785011" sldId="2147483648"/>
            <pc:sldLayoutMk cId="2415766915" sldId="2147483661"/>
          </pc:sldLayoutMkLst>
          <pc:spChg chg="mod">
            <ac:chgData name="Laura Sleeman" userId="02fb0ba4-373b-41b1-9639-1757c10d6bd5" providerId="ADAL" clId="{52E35396-2254-4C29-9143-A1286A7E4710}" dt="2022-08-23T15:09:05.440" v="51"/>
            <ac:spMkLst>
              <pc:docMk/>
              <pc:sldMasterMk cId="1188785011" sldId="2147483648"/>
              <pc:sldLayoutMk cId="2415766915" sldId="2147483661"/>
              <ac:spMk id="4" creationId="{FDF5DB2E-949D-475C-891A-717AA21CEB65}"/>
            </ac:spMkLst>
          </pc:spChg>
        </pc:sldLayoutChg>
        <pc:sldLayoutChg chg="delSp modSp mod">
          <pc:chgData name="Laura Sleeman" userId="02fb0ba4-373b-41b1-9639-1757c10d6bd5" providerId="ADAL" clId="{52E35396-2254-4C29-9143-A1286A7E4710}" dt="2022-08-23T15:09:31.363" v="53"/>
          <pc:sldLayoutMkLst>
            <pc:docMk/>
            <pc:sldMasterMk cId="1188785011" sldId="2147483648"/>
            <pc:sldLayoutMk cId="2650791497" sldId="2147483662"/>
          </pc:sldLayoutMkLst>
          <pc:spChg chg="mod">
            <ac:chgData name="Laura Sleeman" userId="02fb0ba4-373b-41b1-9639-1757c10d6bd5" providerId="ADAL" clId="{52E35396-2254-4C29-9143-A1286A7E4710}" dt="2022-08-23T15:09:31.363" v="53"/>
            <ac:spMkLst>
              <pc:docMk/>
              <pc:sldMasterMk cId="1188785011" sldId="2147483648"/>
              <pc:sldLayoutMk cId="2650791497" sldId="2147483662"/>
              <ac:spMk id="6" creationId="{9876FD80-9D02-4BC1-97E3-0C128405EFCE}"/>
            </ac:spMkLst>
          </pc:spChg>
          <pc:picChg chg="del">
            <ac:chgData name="Laura Sleeman" userId="02fb0ba4-373b-41b1-9639-1757c10d6bd5" providerId="ADAL" clId="{52E35396-2254-4C29-9143-A1286A7E4710}" dt="2022-08-23T15:09:19.833" v="52" actId="478"/>
            <ac:picMkLst>
              <pc:docMk/>
              <pc:sldMasterMk cId="1188785011" sldId="2147483648"/>
              <pc:sldLayoutMk cId="2650791497" sldId="2147483662"/>
              <ac:picMk id="3" creationId="{EDA7DDE2-5C2A-4460-AFAD-E5C453F41F75}"/>
            </ac:picMkLst>
          </pc:picChg>
        </pc:sldLayoutChg>
        <pc:sldLayoutChg chg="modSp">
          <pc:chgData name="Laura Sleeman" userId="02fb0ba4-373b-41b1-9639-1757c10d6bd5" providerId="ADAL" clId="{52E35396-2254-4C29-9143-A1286A7E4710}" dt="2022-08-23T15:09:45.956" v="54"/>
          <pc:sldLayoutMkLst>
            <pc:docMk/>
            <pc:sldMasterMk cId="1188785011" sldId="2147483648"/>
            <pc:sldLayoutMk cId="533634718" sldId="2147483663"/>
          </pc:sldLayoutMkLst>
          <pc:spChg chg="mod">
            <ac:chgData name="Laura Sleeman" userId="02fb0ba4-373b-41b1-9639-1757c10d6bd5" providerId="ADAL" clId="{52E35396-2254-4C29-9143-A1286A7E4710}" dt="2022-08-23T15:09:45.956" v="54"/>
            <ac:spMkLst>
              <pc:docMk/>
              <pc:sldMasterMk cId="1188785011" sldId="2147483648"/>
              <pc:sldLayoutMk cId="533634718" sldId="2147483663"/>
              <ac:spMk id="8" creationId="{34B5FB98-27B5-4DEB-A539-98462EE653EC}"/>
            </ac:spMkLst>
          </pc:spChg>
        </pc:sldLayoutChg>
        <pc:sldLayoutChg chg="modSp">
          <pc:chgData name="Laura Sleeman" userId="02fb0ba4-373b-41b1-9639-1757c10d6bd5" providerId="ADAL" clId="{52E35396-2254-4C29-9143-A1286A7E4710}" dt="2022-08-23T15:09:57.951" v="55"/>
          <pc:sldLayoutMkLst>
            <pc:docMk/>
            <pc:sldMasterMk cId="1188785011" sldId="2147483648"/>
            <pc:sldLayoutMk cId="2001088971" sldId="2147483664"/>
          </pc:sldLayoutMkLst>
          <pc:spChg chg="mod">
            <ac:chgData name="Laura Sleeman" userId="02fb0ba4-373b-41b1-9639-1757c10d6bd5" providerId="ADAL" clId="{52E35396-2254-4C29-9143-A1286A7E4710}" dt="2022-08-23T15:09:57.951" v="55"/>
            <ac:spMkLst>
              <pc:docMk/>
              <pc:sldMasterMk cId="1188785011" sldId="2147483648"/>
              <pc:sldLayoutMk cId="2001088971" sldId="2147483664"/>
              <ac:spMk id="13" creationId="{0BB11941-6FEB-456F-A5A1-A9E4628556EB}"/>
            </ac:spMkLst>
          </pc:spChg>
        </pc:sldLayoutChg>
        <pc:sldLayoutChg chg="modSp">
          <pc:chgData name="Laura Sleeman" userId="02fb0ba4-373b-41b1-9639-1757c10d6bd5" providerId="ADAL" clId="{52E35396-2254-4C29-9143-A1286A7E4710}" dt="2022-08-23T15:10:28.861" v="57"/>
          <pc:sldLayoutMkLst>
            <pc:docMk/>
            <pc:sldMasterMk cId="1188785011" sldId="2147483648"/>
            <pc:sldLayoutMk cId="3561528346" sldId="2147483667"/>
          </pc:sldLayoutMkLst>
          <pc:spChg chg="mod">
            <ac:chgData name="Laura Sleeman" userId="02fb0ba4-373b-41b1-9639-1757c10d6bd5" providerId="ADAL" clId="{52E35396-2254-4C29-9143-A1286A7E4710}" dt="2022-08-23T15:10:28.861" v="57"/>
            <ac:spMkLst>
              <pc:docMk/>
              <pc:sldMasterMk cId="1188785011" sldId="2147483648"/>
              <pc:sldLayoutMk cId="3561528346" sldId="2147483667"/>
              <ac:spMk id="4" creationId="{F2F3442D-4961-43B6-AE8C-4AD1B542760F}"/>
            </ac:spMkLst>
          </pc:spChg>
        </pc:sldLayoutChg>
        <pc:sldLayoutChg chg="addSp modSp">
          <pc:chgData name="Laura Sleeman" userId="02fb0ba4-373b-41b1-9639-1757c10d6bd5" providerId="ADAL" clId="{52E35396-2254-4C29-9143-A1286A7E4710}" dt="2022-08-23T15:10:47.568" v="60"/>
          <pc:sldLayoutMkLst>
            <pc:docMk/>
            <pc:sldMasterMk cId="1188785011" sldId="2147483648"/>
            <pc:sldLayoutMk cId="1751978253" sldId="2147483668"/>
          </pc:sldLayoutMkLst>
          <pc:spChg chg="mod">
            <ac:chgData name="Laura Sleeman" userId="02fb0ba4-373b-41b1-9639-1757c10d6bd5" providerId="ADAL" clId="{52E35396-2254-4C29-9143-A1286A7E4710}" dt="2022-08-23T15:10:47.568" v="60"/>
            <ac:spMkLst>
              <pc:docMk/>
              <pc:sldMasterMk cId="1188785011" sldId="2147483648"/>
              <pc:sldLayoutMk cId="1751978253" sldId="2147483668"/>
              <ac:spMk id="4" creationId="{9244FEEE-4690-4480-BA7D-C24B96349855}"/>
            </ac:spMkLst>
          </pc:spChg>
          <pc:spChg chg="add mod">
            <ac:chgData name="Laura Sleeman" userId="02fb0ba4-373b-41b1-9639-1757c10d6bd5" providerId="ADAL" clId="{52E35396-2254-4C29-9143-A1286A7E4710}" dt="2022-08-23T15:10:34.719" v="59" actId="571"/>
            <ac:spMkLst>
              <pc:docMk/>
              <pc:sldMasterMk cId="1188785011" sldId="2147483648"/>
              <pc:sldLayoutMk cId="1751978253" sldId="2147483668"/>
              <ac:spMk id="5" creationId="{5383CF10-D256-4CD9-5D16-EFD3C0170085}"/>
            </ac:spMkLst>
          </pc:spChg>
        </pc:sldLayoutChg>
        <pc:sldLayoutChg chg="addSp delSp modSp mod">
          <pc:chgData name="Laura Sleeman" userId="02fb0ba4-373b-41b1-9639-1757c10d6bd5" providerId="ADAL" clId="{52E35396-2254-4C29-9143-A1286A7E4710}" dt="2022-08-23T15:11:22.269" v="65"/>
          <pc:sldLayoutMkLst>
            <pc:docMk/>
            <pc:sldMasterMk cId="1188785011" sldId="2147483648"/>
            <pc:sldLayoutMk cId="4204247575" sldId="2147483669"/>
          </pc:sldLayoutMkLst>
          <pc:spChg chg="add mod">
            <ac:chgData name="Laura Sleeman" userId="02fb0ba4-373b-41b1-9639-1757c10d6bd5" providerId="ADAL" clId="{52E35396-2254-4C29-9143-A1286A7E4710}" dt="2022-08-23T15:11:17.408" v="64" actId="571"/>
            <ac:spMkLst>
              <pc:docMk/>
              <pc:sldMasterMk cId="1188785011" sldId="2147483648"/>
              <pc:sldLayoutMk cId="4204247575" sldId="2147483669"/>
              <ac:spMk id="4" creationId="{173C4A64-04CF-B6DF-33BF-D844D532329A}"/>
            </ac:spMkLst>
          </pc:spChg>
          <pc:spChg chg="mod">
            <ac:chgData name="Laura Sleeman" userId="02fb0ba4-373b-41b1-9639-1757c10d6bd5" providerId="ADAL" clId="{52E35396-2254-4C29-9143-A1286A7E4710}" dt="2022-08-23T15:11:22.269" v="65"/>
            <ac:spMkLst>
              <pc:docMk/>
              <pc:sldMasterMk cId="1188785011" sldId="2147483648"/>
              <pc:sldLayoutMk cId="4204247575" sldId="2147483669"/>
              <ac:spMk id="8" creationId="{E8B7D475-02A9-49F3-82C6-88E4BE086096}"/>
            </ac:spMkLst>
          </pc:spChg>
          <pc:picChg chg="del">
            <ac:chgData name="Laura Sleeman" userId="02fb0ba4-373b-41b1-9639-1757c10d6bd5" providerId="ADAL" clId="{52E35396-2254-4C29-9143-A1286A7E4710}" dt="2022-08-23T15:10:56.341" v="61" actId="478"/>
            <ac:picMkLst>
              <pc:docMk/>
              <pc:sldMasterMk cId="1188785011" sldId="2147483648"/>
              <pc:sldLayoutMk cId="4204247575" sldId="2147483669"/>
              <ac:picMk id="7" creationId="{F430B415-F997-44E8-A566-F4AA0ADEB68A}"/>
            </ac:picMkLst>
          </pc:picChg>
        </pc:sldLayoutChg>
        <pc:sldLayoutChg chg="modSp">
          <pc:chgData name="Laura Sleeman" userId="02fb0ba4-373b-41b1-9639-1757c10d6bd5" providerId="ADAL" clId="{52E35396-2254-4C29-9143-A1286A7E4710}" dt="2022-08-23T15:11:09.861" v="62"/>
          <pc:sldLayoutMkLst>
            <pc:docMk/>
            <pc:sldMasterMk cId="1188785011" sldId="2147483648"/>
            <pc:sldLayoutMk cId="2962957818" sldId="2147483670"/>
          </pc:sldLayoutMkLst>
          <pc:spChg chg="mod">
            <ac:chgData name="Laura Sleeman" userId="02fb0ba4-373b-41b1-9639-1757c10d6bd5" providerId="ADAL" clId="{52E35396-2254-4C29-9143-A1286A7E4710}" dt="2022-08-23T15:11:09.861" v="62"/>
            <ac:spMkLst>
              <pc:docMk/>
              <pc:sldMasterMk cId="1188785011" sldId="2147483648"/>
              <pc:sldLayoutMk cId="2962957818" sldId="2147483670"/>
              <ac:spMk id="8" creationId="{372A3465-1745-4DB9-A9BA-BFE228C203D2}"/>
            </ac:spMkLst>
          </pc:spChg>
        </pc:sldLayoutChg>
        <pc:sldLayoutChg chg="modSp">
          <pc:chgData name="Laura Sleeman" userId="02fb0ba4-373b-41b1-9639-1757c10d6bd5" providerId="ADAL" clId="{52E35396-2254-4C29-9143-A1286A7E4710}" dt="2022-08-23T15:10:15.304" v="56"/>
          <pc:sldLayoutMkLst>
            <pc:docMk/>
            <pc:sldMasterMk cId="1188785011" sldId="2147483648"/>
            <pc:sldLayoutMk cId="2818874633" sldId="2147483686"/>
          </pc:sldLayoutMkLst>
          <pc:spChg chg="mod">
            <ac:chgData name="Laura Sleeman" userId="02fb0ba4-373b-41b1-9639-1757c10d6bd5" providerId="ADAL" clId="{52E35396-2254-4C29-9143-A1286A7E4710}" dt="2022-08-23T15:10:15.304" v="56"/>
            <ac:spMkLst>
              <pc:docMk/>
              <pc:sldMasterMk cId="1188785011" sldId="2147483648"/>
              <pc:sldLayoutMk cId="2818874633" sldId="2147483686"/>
              <ac:spMk id="6" creationId="{5074F576-C431-446D-B231-7308E9FA7C77}"/>
            </ac:spMkLst>
          </pc:spChg>
        </pc:sldLayoutChg>
      </pc:sldMaster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slideMaster" Target="../slideMasters/slideMaster3.xml"/><Relationship Id="rId1" Type="http://schemas.openxmlformats.org/officeDocument/2006/relationships/tags" Target="../tags/tag7.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slideMaster" Target="../slideMasters/slideMaster3.xml"/><Relationship Id="rId1" Type="http://schemas.openxmlformats.org/officeDocument/2006/relationships/tags" Target="../tags/tag8.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Master" Target="../slideMasters/slideMaster3.xml"/><Relationship Id="rId1" Type="http://schemas.openxmlformats.org/officeDocument/2006/relationships/tags" Target="../tags/tag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slideMaster" Target="../slideMasters/slideMaster2.xml"/><Relationship Id="rId1" Type="http://schemas.openxmlformats.org/officeDocument/2006/relationships/tags" Target="../tags/tag5.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627862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me study">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095D78D-6236-4815-8852-9E980D6720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sp>
        <p:nvSpPr>
          <p:cNvPr id="8" name="TextBox 1">
            <a:extLst>
              <a:ext uri="{FF2B5EF4-FFF2-40B4-BE49-F238E27FC236}">
                <a16:creationId xmlns:a16="http://schemas.microsoft.com/office/drawing/2014/main" id="{372A3465-1745-4DB9-A9BA-BFE228C203D2}"/>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Home study</a:t>
            </a:r>
            <a:endParaRPr lang="en-US" sz="3200" dirty="0">
              <a:solidFill>
                <a:srgbClr val="333333"/>
              </a:solidFill>
            </a:endParaRPr>
          </a:p>
        </p:txBody>
      </p:sp>
    </p:spTree>
    <p:extLst>
      <p:ext uri="{BB962C8B-B14F-4D97-AF65-F5344CB8AC3E}">
        <p14:creationId xmlns:p14="http://schemas.microsoft.com/office/powerpoint/2010/main" val="2962957818"/>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0F1AA5FE-D1F9-7186-61C3-C2468B3F6881}"/>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1457850769"/>
      </p:ext>
    </p:extLst>
  </p:cSld>
  <p:clrMapOvr>
    <a:masterClrMapping/>
  </p:clrMapOvr>
  <p:extLst>
    <p:ext uri="{DCECCB84-F9BA-43D5-87BE-67443E8EF086}">
      <p15:sldGuideLst xmlns:p15="http://schemas.microsoft.com/office/powerpoint/2012/main">
        <p15:guide id="2" orient="horz" pos="777"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3BB87-1A2E-40E8-B94C-97ADBAF5C2B9}"/>
              </a:ext>
            </a:extLst>
          </p:cNvPr>
          <p:cNvPicPr>
            <a:picLocks noChangeAspect="1"/>
          </p:cNvPicPr>
          <p:nvPr userDrawn="1"/>
        </p:nvPicPr>
        <p:blipFill>
          <a:blip r:embed="rId3"/>
          <a:stretch>
            <a:fillRect/>
          </a:stretch>
        </p:blipFill>
        <p:spPr>
          <a:xfrm>
            <a:off x="0" y="0"/>
            <a:ext cx="12207599" cy="6866774"/>
          </a:xfrm>
          <a:prstGeom prst="rect">
            <a:avLst/>
          </a:prstGeom>
        </p:spPr>
      </p:pic>
      <p:sp>
        <p:nvSpPr>
          <p:cNvPr id="2" name="TextBox 1">
            <a:extLst>
              <a:ext uri="{FF2B5EF4-FFF2-40B4-BE49-F238E27FC236}">
                <a16:creationId xmlns:a16="http://schemas.microsoft.com/office/drawing/2014/main" id="{FD2C2E5C-A1FC-0EBD-00EE-52A24F8E8075}"/>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880073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4"/>
          </a:xfrm>
          <a:prstGeom prst="rect">
            <a:avLst/>
          </a:prstGeom>
        </p:spPr>
      </p:pic>
      <p:sp>
        <p:nvSpPr>
          <p:cNvPr id="2" name="TextBox 1">
            <a:extLst>
              <a:ext uri="{FF2B5EF4-FFF2-40B4-BE49-F238E27FC236}">
                <a16:creationId xmlns:a16="http://schemas.microsoft.com/office/drawing/2014/main" id="{F16D749B-2BDB-366F-4322-AD7DA1E0763B}"/>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546892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F5DB2E-949D-475C-891A-717AA21CEB65}"/>
              </a:ext>
            </a:extLst>
          </p:cNvPr>
          <p:cNvSpPr txBox="1"/>
          <p:nvPr userDrawn="1"/>
        </p:nvSpPr>
        <p:spPr>
          <a:xfrm>
            <a:off x="454490"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Starter activity</a:t>
            </a:r>
            <a:endParaRPr lang="en-US" sz="1400" dirty="0">
              <a:solidFill>
                <a:srgbClr val="333333"/>
              </a:solidFill>
            </a:endParaRPr>
          </a:p>
        </p:txBody>
      </p:sp>
      <p:pic>
        <p:nvPicPr>
          <p:cNvPr id="15" name="Picture 14" descr="Icon&#10;&#10;Description automatically generated">
            <a:extLst>
              <a:ext uri="{FF2B5EF4-FFF2-40B4-BE49-F238E27FC236}">
                <a16:creationId xmlns:a16="http://schemas.microsoft.com/office/drawing/2014/main" id="{18064E9D-90B8-47EF-AD0F-BDF7534B656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16" name="Graphic 15" descr="Stopwatch 75% with solid fill">
            <a:extLst>
              <a:ext uri="{FF2B5EF4-FFF2-40B4-BE49-F238E27FC236}">
                <a16:creationId xmlns:a16="http://schemas.microsoft.com/office/drawing/2014/main" id="{4EF659AA-F89B-493C-B845-528D6E092A6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41576691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876FD80-9D02-4BC1-97E3-0C128405EFCE}"/>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Previous lesson</a:t>
            </a:r>
            <a:endParaRPr lang="en-US" sz="1400" dirty="0">
              <a:solidFill>
                <a:srgbClr val="333333"/>
              </a:solidFill>
            </a:endParaRPr>
          </a:p>
        </p:txBody>
      </p:sp>
    </p:spTree>
    <p:extLst>
      <p:ext uri="{BB962C8B-B14F-4D97-AF65-F5344CB8AC3E}">
        <p14:creationId xmlns:p14="http://schemas.microsoft.com/office/powerpoint/2010/main" val="265079149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56648F36-9607-4B77-B46E-3FC0832648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
        <p:nvSpPr>
          <p:cNvPr id="8" name="TextBox 7">
            <a:extLst>
              <a:ext uri="{FF2B5EF4-FFF2-40B4-BE49-F238E27FC236}">
                <a16:creationId xmlns:a16="http://schemas.microsoft.com/office/drawing/2014/main" id="{34B5FB98-27B5-4DEB-A539-98462EE653EC}"/>
              </a:ext>
            </a:extLst>
          </p:cNvPr>
          <p:cNvSpPr txBox="1"/>
          <p:nvPr userDrawn="1"/>
        </p:nvSpPr>
        <p:spPr>
          <a:xfrm>
            <a:off x="452033"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What you will learn</a:t>
            </a:r>
            <a:endParaRPr lang="en-US" sz="1400" dirty="0">
              <a:solidFill>
                <a:srgbClr val="333333"/>
              </a:solidFill>
            </a:endParaRPr>
          </a:p>
        </p:txBody>
      </p:sp>
    </p:spTree>
    <p:extLst>
      <p:ext uri="{BB962C8B-B14F-4D97-AF65-F5344CB8AC3E}">
        <p14:creationId xmlns:p14="http://schemas.microsoft.com/office/powerpoint/2010/main" val="53363471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BB11941-6FEB-456F-A5A1-A9E4628556EB}"/>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a:t>
            </a:r>
            <a:endParaRPr lang="en-US" sz="1400" dirty="0">
              <a:solidFill>
                <a:srgbClr val="333333"/>
              </a:solidFill>
            </a:endParaRPr>
          </a:p>
        </p:txBody>
      </p:sp>
      <p:pic>
        <p:nvPicPr>
          <p:cNvPr id="14" name="Picture 13" descr="Icon&#10;&#10;Description automatically generated">
            <a:extLst>
              <a:ext uri="{FF2B5EF4-FFF2-40B4-BE49-F238E27FC236}">
                <a16:creationId xmlns:a16="http://schemas.microsoft.com/office/drawing/2014/main" id="{C248C164-02F1-4F48-B6C7-983CB6AD87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8" name="Graphic 7" descr="Stopwatch 75% with solid fill">
            <a:extLst>
              <a:ext uri="{FF2B5EF4-FFF2-40B4-BE49-F238E27FC236}">
                <a16:creationId xmlns:a16="http://schemas.microsoft.com/office/drawing/2014/main" id="{7B0EE3F6-2190-45CB-901E-4A8ECF51F78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00108897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eedbac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3"/>
          </a:xfrm>
          <a:prstGeom prst="rect">
            <a:avLst/>
          </a:prstGeom>
        </p:spPr>
      </p:pic>
      <p:pic>
        <p:nvPicPr>
          <p:cNvPr id="4" name="Picture 3" descr="Icon&#10;&#10;Description automatically generated">
            <a:extLst>
              <a:ext uri="{FF2B5EF4-FFF2-40B4-BE49-F238E27FC236}">
                <a16:creationId xmlns:a16="http://schemas.microsoft.com/office/drawing/2014/main" id="{0D80E6B4-0123-47D4-911F-766FC1A69EC1}"/>
              </a:ext>
            </a:extLst>
          </p:cNvPr>
          <p:cNvPicPr>
            <a:picLocks noChangeAspect="1"/>
          </p:cNvPicPr>
          <p:nvPr userDrawn="1"/>
        </p:nvPicPr>
        <p:blipFill>
          <a:blip r:embed="rId4"/>
          <a:stretch>
            <a:fillRect/>
          </a:stretch>
        </p:blipFill>
        <p:spPr>
          <a:xfrm>
            <a:off x="4266619" y="2331583"/>
            <a:ext cx="3379407" cy="3358702"/>
          </a:xfrm>
          <a:prstGeom prst="rect">
            <a:avLst/>
          </a:prstGeom>
        </p:spPr>
      </p:pic>
      <p:pic>
        <p:nvPicPr>
          <p:cNvPr id="5" name="Picture 4" descr="Icon&#10;&#10;Description automatically generated">
            <a:extLst>
              <a:ext uri="{FF2B5EF4-FFF2-40B4-BE49-F238E27FC236}">
                <a16:creationId xmlns:a16="http://schemas.microsoft.com/office/drawing/2014/main" id="{CB6BC410-D22B-4919-ADF1-8528F820BF8B}"/>
              </a:ext>
            </a:extLst>
          </p:cNvPr>
          <p:cNvPicPr>
            <a:picLocks noChangeAspect="1"/>
          </p:cNvPicPr>
          <p:nvPr userDrawn="1"/>
        </p:nvPicPr>
        <p:blipFill>
          <a:blip r:embed="rId4"/>
          <a:stretch>
            <a:fillRect/>
          </a:stretch>
        </p:blipFill>
        <p:spPr>
          <a:xfrm>
            <a:off x="6852901" y="4664751"/>
            <a:ext cx="1586249" cy="1576530"/>
          </a:xfrm>
          <a:prstGeom prst="rect">
            <a:avLst/>
          </a:prstGeom>
        </p:spPr>
      </p:pic>
      <p:sp>
        <p:nvSpPr>
          <p:cNvPr id="6" name="TextBox 5">
            <a:extLst>
              <a:ext uri="{FF2B5EF4-FFF2-40B4-BE49-F238E27FC236}">
                <a16:creationId xmlns:a16="http://schemas.microsoft.com/office/drawing/2014/main" id="{5074F576-C431-446D-B231-7308E9FA7C77}"/>
              </a:ext>
            </a:extLst>
          </p:cNvPr>
          <p:cNvSpPr txBox="1"/>
          <p:nvPr userDrawn="1"/>
        </p:nvSpPr>
        <p:spPr>
          <a:xfrm>
            <a:off x="452438"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feedback</a:t>
            </a:r>
            <a:endParaRPr lang="en-US" sz="1400" dirty="0">
              <a:solidFill>
                <a:srgbClr val="333333"/>
              </a:solidFill>
            </a:endParaRPr>
          </a:p>
        </p:txBody>
      </p:sp>
      <p:sp>
        <p:nvSpPr>
          <p:cNvPr id="2" name="TextBox 1">
            <a:extLst>
              <a:ext uri="{FF2B5EF4-FFF2-40B4-BE49-F238E27FC236}">
                <a16:creationId xmlns:a16="http://schemas.microsoft.com/office/drawing/2014/main" id="{5224C8D8-0E1F-358F-F388-FE30890E02A6}"/>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818874633"/>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F3442D-4961-43B6-AE8C-4AD1B542760F}"/>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Progress check</a:t>
            </a:r>
            <a:endParaRPr lang="en-US" sz="1400" dirty="0">
              <a:solidFill>
                <a:srgbClr val="333333"/>
              </a:solidFill>
            </a:endParaRPr>
          </a:p>
        </p:txBody>
      </p:sp>
      <p:pic>
        <p:nvPicPr>
          <p:cNvPr id="3" name="Picture 2" descr="Icon&#10;&#10;Description automatically generated">
            <a:extLst>
              <a:ext uri="{FF2B5EF4-FFF2-40B4-BE49-F238E27FC236}">
                <a16:creationId xmlns:a16="http://schemas.microsoft.com/office/drawing/2014/main" id="{0F6710BA-B025-4382-8993-5B55D4053C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8670" y="918905"/>
            <a:ext cx="1260000" cy="1260000"/>
          </a:xfrm>
          <a:prstGeom prst="rect">
            <a:avLst/>
          </a:prstGeom>
        </p:spPr>
      </p:pic>
    </p:spTree>
    <p:extLst>
      <p:ext uri="{BB962C8B-B14F-4D97-AF65-F5344CB8AC3E}">
        <p14:creationId xmlns:p14="http://schemas.microsoft.com/office/powerpoint/2010/main" val="356152834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9244FEEE-4690-4480-BA7D-C24B96349855}"/>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Lesson recap</a:t>
            </a:r>
            <a:endParaRPr lang="en-US" sz="3200" dirty="0">
              <a:solidFill>
                <a:srgbClr val="333333"/>
              </a:solidFill>
            </a:endParaRPr>
          </a:p>
        </p:txBody>
      </p:sp>
      <p:pic>
        <p:nvPicPr>
          <p:cNvPr id="7" name="Picture 6" descr="Icon&#10;&#10;Description automatically generated">
            <a:extLst>
              <a:ext uri="{FF2B5EF4-FFF2-40B4-BE49-F238E27FC236}">
                <a16:creationId xmlns:a16="http://schemas.microsoft.com/office/drawing/2014/main" id="{82A65623-05CA-4C04-9BE1-8608FD72BE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Tree>
    <p:extLst>
      <p:ext uri="{BB962C8B-B14F-4D97-AF65-F5344CB8AC3E}">
        <p14:creationId xmlns:p14="http://schemas.microsoft.com/office/powerpoint/2010/main" val="175197825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ext lesson">
    <p:spTree>
      <p:nvGrpSpPr>
        <p:cNvPr id="1" name=""/>
        <p:cNvGrpSpPr/>
        <p:nvPr/>
      </p:nvGrpSpPr>
      <p:grpSpPr>
        <a:xfrm>
          <a:off x="0" y="0"/>
          <a:ext cx="0" cy="0"/>
          <a:chOff x="0" y="0"/>
          <a:chExt cx="0" cy="0"/>
        </a:xfrm>
      </p:grpSpPr>
      <p:sp>
        <p:nvSpPr>
          <p:cNvPr id="8" name="TextBox 1">
            <a:extLst>
              <a:ext uri="{FF2B5EF4-FFF2-40B4-BE49-F238E27FC236}">
                <a16:creationId xmlns:a16="http://schemas.microsoft.com/office/drawing/2014/main" id="{E8B7D475-02A9-49F3-82C6-88E4BE086096}"/>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Next lesson</a:t>
            </a:r>
            <a:endParaRPr lang="en-US" sz="3200" dirty="0">
              <a:solidFill>
                <a:srgbClr val="333333"/>
              </a:solidFill>
            </a:endParaRPr>
          </a:p>
        </p:txBody>
      </p:sp>
    </p:spTree>
    <p:extLst>
      <p:ext uri="{BB962C8B-B14F-4D97-AF65-F5344CB8AC3E}">
        <p14:creationId xmlns:p14="http://schemas.microsoft.com/office/powerpoint/2010/main" val="420424757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2.emf"/><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ags" Target="../tags/tag4.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0.emf"/><Relationship Id="rId5" Type="http://schemas.openxmlformats.org/officeDocument/2006/relationships/tags" Target="../tags/tag6.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28FD75C-3E45-4E4E-82D2-42B188BDE46B}"/>
              </a:ext>
            </a:extLst>
          </p:cNvPr>
          <p:cNvSpPr/>
          <p:nvPr userDrawn="1"/>
        </p:nvSpPr>
        <p:spPr>
          <a:xfrm>
            <a:off x="548640" y="906087"/>
            <a:ext cx="8030095" cy="4588626"/>
          </a:xfrm>
          <a:prstGeom prst="rect">
            <a:avLst/>
          </a:prstGeom>
          <a:noFill/>
          <a:ln w="63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w="3175">
                <a:solidFill>
                  <a:schemeClr val="tx1"/>
                </a:solidFill>
              </a:ln>
            </a:endParaRPr>
          </a:p>
        </p:txBody>
      </p:sp>
      <p:pic>
        <p:nvPicPr>
          <p:cNvPr id="4" name="Picture 3">
            <a:extLst>
              <a:ext uri="{FF2B5EF4-FFF2-40B4-BE49-F238E27FC236}">
                <a16:creationId xmlns:a16="http://schemas.microsoft.com/office/drawing/2014/main" id="{EC320C7B-4C39-40D8-A764-0C0BB05BA18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51226" y="462950"/>
            <a:ext cx="2408352" cy="138852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DC50BDF-5F39-4E88-9432-179335165869}"/>
              </a:ext>
            </a:extLst>
          </p:cNvPr>
          <p:cNvSpPr/>
          <p:nvPr userDrawn="1"/>
        </p:nvSpPr>
        <p:spPr>
          <a:xfrm>
            <a:off x="8083926" y="2361210"/>
            <a:ext cx="4116387" cy="4496790"/>
          </a:xfrm>
          <a:prstGeom prst="rect">
            <a:avLst/>
          </a:prstGeom>
          <a:solidFill>
            <a:srgbClr val="78F9D4"/>
          </a:solidFill>
          <a:ln>
            <a:solidFill>
              <a:srgbClr val="78F9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EC2805AC-0BD4-BFE5-803A-2D0F7C7235EB}"/>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3"/>
    </p:custDataLst>
    <p:extLst>
      <p:ext uri="{BB962C8B-B14F-4D97-AF65-F5344CB8AC3E}">
        <p14:creationId xmlns:p14="http://schemas.microsoft.com/office/powerpoint/2010/main" val="461596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1275" userDrawn="1">
          <p15:clr>
            <a:srgbClr val="F26B43"/>
          </p15:clr>
        </p15:guide>
        <p15:guide id="3" orient="horz" pos="4247" userDrawn="1">
          <p15:clr>
            <a:srgbClr val="F26B43"/>
          </p15:clr>
        </p15:guide>
        <p15:guide id="4" pos="5087" userDrawn="1">
          <p15:clr>
            <a:srgbClr val="F26B43"/>
          </p15:clr>
        </p15:guide>
        <p15:guide id="5" pos="574" userDrawn="1">
          <p15:clr>
            <a:srgbClr val="F26B43"/>
          </p15:clr>
        </p15:guide>
        <p15:guide id="6" orient="horz" pos="3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C87568-E786-40CD-A0D0-E8EE8FA686A0}"/>
              </a:ext>
            </a:extLst>
          </p:cNvPr>
          <p:cNvPicPr>
            <a:picLocks noChangeAspect="1"/>
          </p:cNvPicPr>
          <p:nvPr userDrawn="1"/>
        </p:nvPicPr>
        <p:blipFill>
          <a:blip r:embed="rId12"/>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F2046FA1-6768-1935-B36D-024942071F99}"/>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1"/>
    </p:custDataLst>
    <p:extLst>
      <p:ext uri="{BB962C8B-B14F-4D97-AF65-F5344CB8AC3E}">
        <p14:creationId xmlns:p14="http://schemas.microsoft.com/office/powerpoint/2010/main" val="11887850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8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777" userDrawn="1">
          <p15:clr>
            <a:srgbClr val="F26B43"/>
          </p15:clr>
        </p15:guide>
        <p15:guide id="3" orient="horz" pos="3929" userDrawn="1">
          <p15:clr>
            <a:srgbClr val="F26B43"/>
          </p15:clr>
        </p15:guide>
        <p15:guide id="4" pos="7401" userDrawn="1">
          <p15:clr>
            <a:srgbClr val="F26B43"/>
          </p15:clr>
        </p15:guide>
        <p15:guide id="5" orient="horz" pos="11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020976-E3C9-41BA-ABF8-A90E9536341D}"/>
              </a:ext>
            </a:extLst>
          </p:cNvPr>
          <p:cNvPicPr>
            <a:picLocks noChangeAspect="1"/>
          </p:cNvPicPr>
          <p:nvPr userDrawn="1"/>
        </p:nvPicPr>
        <p:blipFill>
          <a:blip r:embed="rId6"/>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36F26ECD-2133-6C7C-0245-27CF86CB99C5}"/>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5"/>
    </p:custDataLst>
    <p:extLst>
      <p:ext uri="{BB962C8B-B14F-4D97-AF65-F5344CB8AC3E}">
        <p14:creationId xmlns:p14="http://schemas.microsoft.com/office/powerpoint/2010/main" val="1035412646"/>
      </p:ext>
    </p:extLst>
  </p:cSld>
  <p:clrMap bg1="lt1" tx1="dk1" bg2="lt2" tx2="dk2" accent1="accent1" accent2="accent2" accent3="accent3" accent4="accent4" accent5="accent5" accent6="accent6" hlink="hlink" folHlink="folHlink"/>
  <p:sldLayoutIdLst>
    <p:sldLayoutId id="2147483699" r:id="rId1"/>
    <p:sldLayoutId id="2147483701" r:id="rId2"/>
    <p:sldLayoutId id="214748370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79" userDrawn="1">
          <p15:clr>
            <a:srgbClr val="F26B43"/>
          </p15:clr>
        </p15:guide>
        <p15:guide id="3" orient="horz" pos="3952" userDrawn="1">
          <p15:clr>
            <a:srgbClr val="F26B43"/>
          </p15:clr>
        </p15:guide>
        <p15:guide id="4" pos="7401" userDrawn="1">
          <p15:clr>
            <a:srgbClr val="F26B43"/>
          </p15:clr>
        </p15:guide>
        <p15:guide id="5" orient="horz" pos="116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FDA571-6C94-441F-9983-D2E6861FD27A}"/>
              </a:ext>
            </a:extLst>
          </p:cNvPr>
          <p:cNvSpPr txBox="1"/>
          <p:nvPr/>
        </p:nvSpPr>
        <p:spPr>
          <a:xfrm>
            <a:off x="923821" y="2032656"/>
            <a:ext cx="7147029"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333333"/>
                </a:solidFill>
                <a:latin typeface="Verdana"/>
                <a:ea typeface="Verdana"/>
                <a:cs typeface="Verdana"/>
              </a:rPr>
              <a:t>Content area 1: Health &amp; Social Care Provision and Services </a:t>
            </a:r>
          </a:p>
          <a:p>
            <a:endParaRPr lang="en-GB" sz="3200" b="1" dirty="0">
              <a:solidFill>
                <a:srgbClr val="333333"/>
              </a:solidFill>
              <a:latin typeface="Verdana"/>
              <a:ea typeface="Verdana"/>
              <a:cs typeface="Verdana"/>
            </a:endParaRPr>
          </a:p>
        </p:txBody>
      </p:sp>
      <p:sp>
        <p:nvSpPr>
          <p:cNvPr id="4" name="TextBox 3">
            <a:extLst>
              <a:ext uri="{FF2B5EF4-FFF2-40B4-BE49-F238E27FC236}">
                <a16:creationId xmlns:a16="http://schemas.microsoft.com/office/drawing/2014/main" id="{5165BC95-29B2-439F-8B7C-5863CEED1CCD}"/>
              </a:ext>
            </a:extLst>
          </p:cNvPr>
          <p:cNvSpPr txBox="1"/>
          <p:nvPr/>
        </p:nvSpPr>
        <p:spPr>
          <a:xfrm>
            <a:off x="529590" y="5556162"/>
            <a:ext cx="10443210"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latin typeface="Arial"/>
                <a:cs typeface="Arial"/>
              </a:rPr>
              <a:t>Lesson 1: Types of health and social care provision </a:t>
            </a:r>
            <a:endParaRPr lang="en-GB" sz="2400" b="1" dirty="0">
              <a:latin typeface="Arial" panose="020B0604020202020204" pitchFamily="34" charset="0"/>
              <a:cs typeface="Arial" panose="020B0604020202020204" pitchFamily="34" charset="0"/>
            </a:endParaRPr>
          </a:p>
          <a:p>
            <a:endParaRPr lang="en-GB" sz="1600" dirty="0">
              <a:solidFill>
                <a:srgbClr val="333333"/>
              </a:solidFill>
              <a:latin typeface="Arial" panose="020B0604020202020204" pitchFamily="34" charset="0"/>
              <a:cs typeface="Arial" panose="020B0604020202020204" pitchFamily="34" charset="0"/>
            </a:endParaRPr>
          </a:p>
          <a:p>
            <a:pPr>
              <a:lnSpc>
                <a:spcPts val="1200"/>
              </a:lnSpc>
              <a:tabLst>
                <a:tab pos="2865755" algn="ctr"/>
                <a:tab pos="5731510" algn="r"/>
                <a:tab pos="9000490" algn="r"/>
              </a:tabLst>
            </a:pPr>
            <a:r>
              <a:rPr lang="en-GB" sz="1600" dirty="0">
                <a:solidFill>
                  <a:srgbClr val="333333"/>
                </a:solidFill>
                <a:latin typeface="Arial"/>
                <a:cs typeface="Arial"/>
              </a:rPr>
              <a:t>NCFE Level 1 / 2 Technical Award in Health and Social Care (603/7013/0)</a:t>
            </a:r>
          </a:p>
          <a:p>
            <a:r>
              <a:rPr lang="en-GB" sz="1600" dirty="0">
                <a:solidFill>
                  <a:srgbClr val="333333"/>
                </a:solidFill>
                <a:latin typeface="Arial"/>
                <a:cs typeface="Arial"/>
              </a:rPr>
              <a:t>Version 1.0</a:t>
            </a:r>
            <a:endParaRPr lang="en-US" sz="1600" dirty="0">
              <a:solidFill>
                <a:srgbClr val="333333"/>
              </a:solidFill>
              <a:latin typeface="Arial"/>
              <a:cs typeface="Arial"/>
            </a:endParaRPr>
          </a:p>
        </p:txBody>
      </p:sp>
    </p:spTree>
    <p:custDataLst>
      <p:tags r:id="rId1"/>
    </p:custDataLst>
    <p:extLst>
      <p:ext uri="{BB962C8B-B14F-4D97-AF65-F5344CB8AC3E}">
        <p14:creationId xmlns:p14="http://schemas.microsoft.com/office/powerpoint/2010/main" val="30151447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0708EE-039D-22E0-FB52-ABAB53D63296}"/>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Private sector</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50A4E59F-2DB8-612F-20FC-50436AEC0C6B}"/>
              </a:ext>
            </a:extLst>
          </p:cNvPr>
          <p:cNvSpPr txBox="1"/>
          <p:nvPr/>
        </p:nvSpPr>
        <p:spPr>
          <a:xfrm>
            <a:off x="452438" y="2248957"/>
            <a:ext cx="9240202" cy="4154984"/>
          </a:xfrm>
          <a:prstGeom prst="rect">
            <a:avLst/>
          </a:prstGeom>
          <a:noFill/>
        </p:spPr>
        <p:txBody>
          <a:bodyPr wrap="square" rtlCol="0">
            <a:spAutoFit/>
          </a:bodyPr>
          <a:lstStyle/>
          <a:p>
            <a:r>
              <a:rPr lang="en-GB" sz="2400" dirty="0">
                <a:effectLst/>
                <a:latin typeface="Arial" panose="020B0604020202020204" pitchFamily="34" charset="0"/>
                <a:ea typeface="Times" panose="02020603050405020304" pitchFamily="18" charset="0"/>
                <a:cs typeface="Arial" panose="020B0604020202020204" pitchFamily="34" charset="0"/>
              </a:rPr>
              <a:t>Private – profit making business where services are chargeable.</a:t>
            </a:r>
          </a:p>
          <a:p>
            <a:endParaRPr lang="en-GB" sz="2400" dirty="0">
              <a:latin typeface="Arial" panose="020B0604020202020204" pitchFamily="34" charset="0"/>
              <a:ea typeface="Times" panose="02020603050405020304" pitchFamily="18" charset="0"/>
              <a:cs typeface="Arial" panose="020B0604020202020204" pitchFamily="34" charset="0"/>
            </a:endParaRPr>
          </a:p>
          <a:p>
            <a:r>
              <a:rPr lang="en-GB" sz="2400" dirty="0">
                <a:effectLst/>
                <a:latin typeface="Arial" panose="020B0604020202020204" pitchFamily="34" charset="0"/>
                <a:ea typeface="Times" panose="02020603050405020304" pitchFamily="18" charset="0"/>
                <a:cs typeface="Arial" panose="020B0604020202020204" pitchFamily="34" charset="0"/>
              </a:rPr>
              <a:t>The private sector can include both health and/or social care services and </a:t>
            </a:r>
            <a:r>
              <a:rPr lang="en-GB" sz="2400" dirty="0">
                <a:latin typeface="Arial" panose="020B0604020202020204" pitchFamily="34" charset="0"/>
                <a:ea typeface="Times" panose="02020603050405020304" pitchFamily="18" charset="0"/>
                <a:cs typeface="Arial" panose="020B0604020202020204" pitchFamily="34" charset="0"/>
              </a:rPr>
              <a:t>does not form part of the NHS. </a:t>
            </a:r>
          </a:p>
          <a:p>
            <a:endParaRPr lang="en-GB" sz="2400" dirty="0">
              <a:latin typeface="Arial" panose="020B0604020202020204" pitchFamily="34" charset="0"/>
              <a:ea typeface="Times" panose="02020603050405020304" pitchFamily="18" charset="0"/>
              <a:cs typeface="Arial" panose="020B0604020202020204" pitchFamily="34" charset="0"/>
            </a:endParaRPr>
          </a:p>
          <a:p>
            <a:r>
              <a:rPr lang="en-GB" sz="2400" dirty="0">
                <a:latin typeface="Arial" panose="020B0604020202020204" pitchFamily="34" charset="0"/>
                <a:ea typeface="Times" panose="02020603050405020304" pitchFamily="18" charset="0"/>
                <a:cs typeface="Arial" panose="020B0604020202020204" pitchFamily="34" charset="0"/>
              </a:rPr>
              <a:t>Specialist care is provided to </a:t>
            </a:r>
            <a:r>
              <a:rPr lang="en-GB" sz="2400" dirty="0">
                <a:latin typeface="Arial" panose="020B0604020202020204" pitchFamily="34" charset="0"/>
                <a:ea typeface="Times" panose="02020603050405020304" pitchFamily="18" charset="0"/>
                <a:cs typeface="Times New Roman" panose="02020603050405020304" pitchFamily="18" charset="0"/>
              </a:rPr>
              <a:t>individuals who pay for their own care (this could be directly or through private insurance). </a:t>
            </a:r>
          </a:p>
          <a:p>
            <a:endParaRPr lang="en-GB" sz="2400" dirty="0">
              <a:latin typeface="Arial" panose="020B0604020202020204" pitchFamily="34" charset="0"/>
              <a:ea typeface="Times" panose="02020603050405020304" pitchFamily="18" charset="0"/>
              <a:cs typeface="Times New Roman" panose="02020603050405020304" pitchFamily="18" charset="0"/>
            </a:endParaRPr>
          </a:p>
          <a:p>
            <a:r>
              <a:rPr lang="en-GB" sz="2400" dirty="0">
                <a:effectLst/>
                <a:latin typeface="Arial" panose="020B0604020202020204" pitchFamily="34" charset="0"/>
                <a:ea typeface="Times" panose="02020603050405020304" pitchFamily="18" charset="0"/>
                <a:cs typeface="Times New Roman" panose="02020603050405020304" pitchFamily="18" charset="0"/>
              </a:rPr>
              <a:t>For </a:t>
            </a:r>
            <a:r>
              <a:rPr lang="en-GB" sz="2400" dirty="0">
                <a:latin typeface="Arial" panose="020B0604020202020204" pitchFamily="34" charset="0"/>
                <a:ea typeface="Times" panose="02020603050405020304" pitchFamily="18" charset="0"/>
                <a:cs typeface="Times New Roman" panose="02020603050405020304" pitchFamily="18" charset="0"/>
              </a:rPr>
              <a:t>e</a:t>
            </a:r>
            <a:r>
              <a:rPr lang="en-GB" sz="2400" dirty="0">
                <a:effectLst/>
                <a:latin typeface="Arial" panose="020B0604020202020204" pitchFamily="34" charset="0"/>
                <a:ea typeface="Times" panose="02020603050405020304" pitchFamily="18" charset="0"/>
                <a:cs typeface="Times New Roman" panose="02020603050405020304" pitchFamily="18" charset="0"/>
              </a:rPr>
              <a:t>xample: private schools, private hospitals, and childcare providers. </a:t>
            </a:r>
          </a:p>
          <a:p>
            <a:pPr>
              <a:spcAft>
                <a:spcPts val="1200"/>
              </a:spcAft>
            </a:pPr>
            <a:endParaRPr lang="en-GB" sz="2400" dirty="0">
              <a:effectLst/>
              <a:latin typeface="Arial" panose="020B0604020202020204" pitchFamily="34" charset="0"/>
              <a:ea typeface="Times"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9511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0708EE-039D-22E0-FB52-ABAB53D63296}"/>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Voluntary sector </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50A4E59F-2DB8-612F-20FC-50436AEC0C6B}"/>
              </a:ext>
            </a:extLst>
          </p:cNvPr>
          <p:cNvSpPr txBox="1"/>
          <p:nvPr/>
        </p:nvSpPr>
        <p:spPr>
          <a:xfrm>
            <a:off x="452437" y="2248957"/>
            <a:ext cx="10309347" cy="3785652"/>
          </a:xfrm>
          <a:prstGeom prst="rect">
            <a:avLst/>
          </a:prstGeom>
          <a:noFill/>
        </p:spPr>
        <p:txBody>
          <a:bodyPr wrap="square" rtlCol="0">
            <a:spAutoFit/>
          </a:bodyPr>
          <a:lstStyle/>
          <a:p>
            <a:r>
              <a:rPr lang="en-GB" sz="2400" dirty="0">
                <a:effectLst/>
                <a:latin typeface="Arial" panose="020B0604020202020204" pitchFamily="34" charset="0"/>
                <a:ea typeface="Times" panose="02020603050405020304" pitchFamily="18" charset="0"/>
                <a:cs typeface="Arial" panose="020B0604020202020204" pitchFamily="34" charset="0"/>
              </a:rPr>
              <a:t>Voluntary – charities and non-for-profit organisations set up to meet an identified need.</a:t>
            </a:r>
          </a:p>
          <a:p>
            <a:endParaRPr lang="en-GB" sz="2400" i="1" dirty="0">
              <a:latin typeface="Arial" panose="020B0604020202020204" pitchFamily="34" charset="0"/>
              <a:ea typeface="Times" panose="02020603050405020304" pitchFamily="18" charset="0"/>
              <a:cs typeface="Arial" panose="020B0604020202020204" pitchFamily="34" charset="0"/>
            </a:endParaRPr>
          </a:p>
          <a:p>
            <a:r>
              <a:rPr lang="en-GB" sz="2400" dirty="0">
                <a:latin typeface="Arial" panose="020B0604020202020204" pitchFamily="34" charset="0"/>
                <a:ea typeface="Times" panose="02020603050405020304" pitchFamily="18" charset="0"/>
                <a:cs typeface="Arial" panose="020B0604020202020204" pitchFamily="34" charset="0"/>
              </a:rPr>
              <a:t>This sector provides a specific service to the individual (depending on their area of interest) and they are often free for the person to access although some do require small charges or donations. They do not seek to make a profit and, any profit made, generally goes back into the service. </a:t>
            </a:r>
          </a:p>
          <a:p>
            <a:endParaRPr lang="en-GB" sz="2400" dirty="0">
              <a:latin typeface="Arial" panose="020B0604020202020204" pitchFamily="34" charset="0"/>
              <a:ea typeface="Times" panose="02020603050405020304" pitchFamily="18" charset="0"/>
              <a:cs typeface="Arial" panose="020B0604020202020204" pitchFamily="34" charset="0"/>
            </a:endParaRPr>
          </a:p>
          <a:p>
            <a:r>
              <a:rPr lang="en-GB" sz="2400" dirty="0">
                <a:latin typeface="Arial" panose="020B0604020202020204" pitchFamily="34" charset="0"/>
                <a:ea typeface="Times" panose="02020603050405020304" pitchFamily="18" charset="0"/>
                <a:cs typeface="Arial" panose="020B0604020202020204" pitchFamily="34" charset="0"/>
              </a:rPr>
              <a:t>For example: Alzheimer’s Society, MIND, Barnardo’s, NSPCC, and Age UK. </a:t>
            </a:r>
            <a:endParaRPr lang="en-GB" sz="2400" dirty="0">
              <a:effectLst/>
              <a:latin typeface="Arial" panose="020B0604020202020204" pitchFamily="34" charset="0"/>
              <a:ea typeface="Times"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2509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0708EE-039D-22E0-FB52-ABAB53D63296}"/>
              </a:ext>
            </a:extLst>
          </p:cNvPr>
          <p:cNvSpPr txBox="1"/>
          <p:nvPr/>
        </p:nvSpPr>
        <p:spPr>
          <a:xfrm>
            <a:off x="606955" y="1355554"/>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Informal care </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50A4E59F-2DB8-612F-20FC-50436AEC0C6B}"/>
              </a:ext>
            </a:extLst>
          </p:cNvPr>
          <p:cNvSpPr txBox="1"/>
          <p:nvPr/>
        </p:nvSpPr>
        <p:spPr>
          <a:xfrm>
            <a:off x="452438" y="2248957"/>
            <a:ext cx="8541696" cy="3416320"/>
          </a:xfrm>
          <a:prstGeom prst="rect">
            <a:avLst/>
          </a:prstGeom>
          <a:noFill/>
        </p:spPr>
        <p:txBody>
          <a:bodyPr wrap="square" rtlCol="0">
            <a:spAutoFit/>
          </a:bodyPr>
          <a:lstStyle/>
          <a:p>
            <a:r>
              <a:rPr lang="en-GB" sz="2400" dirty="0">
                <a:effectLst/>
                <a:latin typeface="Arial" panose="020B0604020202020204" pitchFamily="34" charset="0"/>
                <a:ea typeface="Times" panose="02020603050405020304" pitchFamily="18" charset="0"/>
                <a:cs typeface="Arial" panose="020B0604020202020204" pitchFamily="34" charset="0"/>
              </a:rPr>
              <a:t>Informal – unpaid care provided by someone who has a personal relationship with the individual. </a:t>
            </a:r>
            <a:endParaRPr lang="en-GB" sz="2400" dirty="0">
              <a:effectLst/>
              <a:latin typeface="Arial" panose="020B0604020202020204" pitchFamily="34" charset="0"/>
              <a:ea typeface="Times" panose="02020603050405020304" pitchFamily="18" charset="0"/>
              <a:cs typeface="Times New Roman" panose="02020603050405020304" pitchFamily="18" charset="0"/>
            </a:endParaRPr>
          </a:p>
          <a:p>
            <a:endParaRPr lang="en-GB" sz="2400" dirty="0">
              <a:effectLst/>
              <a:latin typeface="Arial" panose="020B0604020202020204" pitchFamily="34" charset="0"/>
              <a:ea typeface="Times" panose="02020603050405020304" pitchFamily="18" charset="0"/>
              <a:cs typeface="Times New Roman" panose="02020603050405020304" pitchFamily="18" charset="0"/>
            </a:endParaRPr>
          </a:p>
          <a:p>
            <a:r>
              <a:rPr lang="en-GB" sz="2400" dirty="0">
                <a:latin typeface="Arial" panose="020B0604020202020204" pitchFamily="34" charset="0"/>
                <a:ea typeface="Times" panose="02020603050405020304" pitchFamily="18" charset="0"/>
                <a:cs typeface="Times New Roman" panose="02020603050405020304" pitchFamily="18" charset="0"/>
              </a:rPr>
              <a:t>This is usually the friends, family, and/or neighbours of the individual who provide help and support. </a:t>
            </a:r>
          </a:p>
          <a:p>
            <a:endParaRPr lang="en-GB" sz="2400" dirty="0">
              <a:latin typeface="Arial" panose="020B0604020202020204" pitchFamily="34" charset="0"/>
              <a:ea typeface="Times" panose="02020603050405020304" pitchFamily="18" charset="0"/>
              <a:cs typeface="Times New Roman" panose="02020603050405020304" pitchFamily="18" charset="0"/>
            </a:endParaRPr>
          </a:p>
          <a:p>
            <a:r>
              <a:rPr lang="en-GB" sz="2400" dirty="0">
                <a:latin typeface="Arial" panose="020B0604020202020204" pitchFamily="34" charset="0"/>
                <a:ea typeface="Times" panose="02020603050405020304" pitchFamily="18" charset="0"/>
                <a:cs typeface="Times New Roman" panose="02020603050405020304" pitchFamily="18" charset="0"/>
              </a:rPr>
              <a:t>For example: providing transport to social activities or appointments, cooking, cleaning, doing washing, helping with medication and supporting with personal cares. </a:t>
            </a:r>
            <a:endParaRPr lang="en-GB" sz="2400" dirty="0">
              <a:effectLst/>
              <a:latin typeface="Arial" panose="020B0604020202020204" pitchFamily="34" charset="0"/>
              <a:ea typeface="Times"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552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46113" y="1274264"/>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3200" b="1" dirty="0">
                <a:latin typeface="Verdana"/>
                <a:ea typeface="Verdana"/>
                <a:cs typeface="Verdana"/>
              </a:rPr>
              <a:t>2</a:t>
            </a:r>
            <a:r>
              <a:rPr kumimoji="0" lang="en-GB" sz="3200" b="1" i="0" u="none" strike="noStrike" kern="1200" cap="none" spc="0" normalizeH="0" baseline="0" noProof="0" dirty="0">
                <a:ln>
                  <a:noFill/>
                </a:ln>
                <a:effectLst/>
                <a:uLnTx/>
                <a:uFillTx/>
                <a:latin typeface="Verdana"/>
                <a:ea typeface="Verdana"/>
                <a:cs typeface="Verdana"/>
              </a:rPr>
              <a:t>: Reflective question</a:t>
            </a:r>
            <a:endParaRPr lang="en-US" sz="1400" b="0" i="0" u="none" strike="noStrike" kern="1200" cap="none" spc="0" normalizeH="0" baseline="0" noProof="0" dirty="0">
              <a:ln>
                <a:noFill/>
              </a:ln>
              <a:effectLst/>
              <a:uLnTx/>
              <a:uFillTx/>
              <a:latin typeface="Calibri" panose="020F0502020204030204"/>
              <a:cs typeface="Calibri"/>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05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62255" y="1855061"/>
            <a:ext cx="9075150"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cs typeface="Arial" panose="020B0604020202020204" pitchFamily="34" charset="0"/>
              </a:rPr>
              <a:t>What career aspirations do you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Is it in the statutory, voluntary or private sector?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If you are unsure of your career aspirations, identify what you might like to do and why you have chosen this subject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nvGrpSpPr>
          <p:cNvPr id="8" name="Group 7">
            <a:extLst>
              <a:ext uri="{FF2B5EF4-FFF2-40B4-BE49-F238E27FC236}">
                <a16:creationId xmlns:a16="http://schemas.microsoft.com/office/drawing/2014/main" id="{4D416E7D-86BA-4C1C-A216-F8196EC45FD3}"/>
              </a:ext>
            </a:extLst>
          </p:cNvPr>
          <p:cNvGrpSpPr/>
          <p:nvPr/>
        </p:nvGrpSpPr>
        <p:grpSpPr>
          <a:xfrm>
            <a:off x="464943" y="5112037"/>
            <a:ext cx="7103476" cy="1346311"/>
            <a:chOff x="7078650" y="740338"/>
            <a:chExt cx="7882381" cy="1346311"/>
          </a:xfrm>
        </p:grpSpPr>
        <p:grpSp>
          <p:nvGrpSpPr>
            <p:cNvPr id="9" name="Group 8">
              <a:extLst>
                <a:ext uri="{FF2B5EF4-FFF2-40B4-BE49-F238E27FC236}">
                  <a16:creationId xmlns:a16="http://schemas.microsoft.com/office/drawing/2014/main" id="{8C6FAA3C-CB6C-4374-9B87-706A1C982B27}"/>
                </a:ext>
              </a:extLst>
            </p:cNvPr>
            <p:cNvGrpSpPr/>
            <p:nvPr/>
          </p:nvGrpSpPr>
          <p:grpSpPr>
            <a:xfrm>
              <a:off x="7078650" y="740338"/>
              <a:ext cx="7882381" cy="1346311"/>
              <a:chOff x="6055393" y="2503823"/>
              <a:chExt cx="7882381" cy="1346311"/>
            </a:xfrm>
          </p:grpSpPr>
          <p:sp>
            <p:nvSpPr>
              <p:cNvPr id="11" name="Rectangle 10">
                <a:extLst>
                  <a:ext uri="{FF2B5EF4-FFF2-40B4-BE49-F238E27FC236}">
                    <a16:creationId xmlns:a16="http://schemas.microsoft.com/office/drawing/2014/main" id="{2492C60D-D498-4F0E-B78E-580BE9333EB8}"/>
                  </a:ext>
                </a:extLst>
              </p:cNvPr>
              <p:cNvSpPr/>
              <p:nvPr/>
            </p:nvSpPr>
            <p:spPr>
              <a:xfrm>
                <a:off x="6055393" y="2503823"/>
                <a:ext cx="7882381"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7CA11F-B52E-4750-85AC-F75CE7933D36}"/>
                  </a:ext>
                </a:extLst>
              </p:cNvPr>
              <p:cNvSpPr txBox="1"/>
              <p:nvPr/>
            </p:nvSpPr>
            <p:spPr>
              <a:xfrm>
                <a:off x="7071766" y="2792569"/>
                <a:ext cx="6866008"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Stretch and challenge: What are some of the pros and cons of your chosen sector?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6796" y="899682"/>
              <a:ext cx="640081" cy="640081"/>
            </a:xfrm>
            <a:prstGeom prst="rect">
              <a:avLst/>
            </a:prstGeom>
          </p:spPr>
        </p:pic>
      </p:grpSp>
    </p:spTree>
    <p:extLst>
      <p:ext uri="{BB962C8B-B14F-4D97-AF65-F5344CB8AC3E}">
        <p14:creationId xmlns:p14="http://schemas.microsoft.com/office/powerpoint/2010/main" val="3919582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4775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334498" y="1247757"/>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3: Budgeting task</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25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15203" y="1921454"/>
            <a:ext cx="9075150" cy="3170099"/>
          </a:xfrm>
          <a:prstGeom prst="rect">
            <a:avLst/>
          </a:prstGeom>
          <a:noFill/>
        </p:spPr>
        <p:txBody>
          <a:bodyPr wrap="square" lIns="91440" tIns="45720" rIns="91440" bIns="45720" rtlCol="0" anchor="t">
            <a:spAutoFit/>
          </a:bodyPr>
          <a:lstStyle/>
          <a:p>
            <a:pPr>
              <a:defRPr/>
            </a:pPr>
            <a:r>
              <a:rPr lang="en-GB" sz="2000" dirty="0">
                <a:latin typeface="Arial"/>
                <a:ea typeface="Times" panose="02020603050405020304" pitchFamily="18" charset="0"/>
                <a:cs typeface="Arial"/>
              </a:rPr>
              <a:t>In small groups, read the case study and then complete the budgeting task within your activity workbook (15 minutes) </a:t>
            </a:r>
            <a:endParaRPr lang="en-GB" sz="2000" dirty="0">
              <a:latin typeface="Arial" panose="020B0604020202020204" pitchFamily="34"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latin typeface="Arial" panose="020B0604020202020204" pitchFamily="34"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effectLst/>
                <a:latin typeface="Arial" panose="020B0604020202020204" pitchFamily="34" charset="0"/>
                <a:ea typeface="Times" panose="02020603050405020304" pitchFamily="18" charset="0"/>
              </a:rPr>
              <a:t>Then swap your budget with the group next to you and provide feedback on their work – does their budget match up? (10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effectLst/>
              <a:latin typeface="Arial" panose="020B0604020202020204" pitchFamily="34"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effectLst/>
                <a:latin typeface="Arial" panose="020B0604020202020204" pitchFamily="34" charset="0"/>
                <a:ea typeface="Times" panose="02020603050405020304" pitchFamily="18" charset="0"/>
              </a:rPr>
              <a:t>Your feedback must be: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b="1" dirty="0">
                <a:effectLst/>
                <a:latin typeface="Arial" panose="020B0604020202020204" pitchFamily="34" charset="0"/>
                <a:ea typeface="Times" panose="02020603050405020304" pitchFamily="18" charset="0"/>
              </a:rPr>
              <a:t>Constructive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b="1" dirty="0">
                <a:latin typeface="Arial" panose="020B0604020202020204" pitchFamily="34" charset="0"/>
                <a:ea typeface="Times" panose="02020603050405020304" pitchFamily="18" charset="0"/>
              </a:rPr>
              <a:t>Positive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b="1" dirty="0">
                <a:effectLst/>
                <a:latin typeface="Arial" panose="020B0604020202020204" pitchFamily="34" charset="0"/>
                <a:ea typeface="Times" panose="02020603050405020304" pitchFamily="18" charset="0"/>
              </a:rPr>
              <a:t>Supportive </a:t>
            </a:r>
          </a:p>
        </p:txBody>
      </p:sp>
      <p:grpSp>
        <p:nvGrpSpPr>
          <p:cNvPr id="8" name="Group 7">
            <a:extLst>
              <a:ext uri="{FF2B5EF4-FFF2-40B4-BE49-F238E27FC236}">
                <a16:creationId xmlns:a16="http://schemas.microsoft.com/office/drawing/2014/main" id="{4D416E7D-86BA-4C1C-A216-F8196EC45FD3}"/>
              </a:ext>
            </a:extLst>
          </p:cNvPr>
          <p:cNvGrpSpPr/>
          <p:nvPr/>
        </p:nvGrpSpPr>
        <p:grpSpPr>
          <a:xfrm>
            <a:off x="442912" y="5235459"/>
            <a:ext cx="7314493" cy="1346311"/>
            <a:chOff x="7078650" y="740338"/>
            <a:chExt cx="7882382" cy="1346311"/>
          </a:xfrm>
        </p:grpSpPr>
        <p:grpSp>
          <p:nvGrpSpPr>
            <p:cNvPr id="9" name="Group 8">
              <a:extLst>
                <a:ext uri="{FF2B5EF4-FFF2-40B4-BE49-F238E27FC236}">
                  <a16:creationId xmlns:a16="http://schemas.microsoft.com/office/drawing/2014/main" id="{8C6FAA3C-CB6C-4374-9B87-706A1C982B27}"/>
                </a:ext>
              </a:extLst>
            </p:cNvPr>
            <p:cNvGrpSpPr/>
            <p:nvPr/>
          </p:nvGrpSpPr>
          <p:grpSpPr>
            <a:xfrm>
              <a:off x="7078650" y="740338"/>
              <a:ext cx="7882382" cy="1346311"/>
              <a:chOff x="6055393" y="2503823"/>
              <a:chExt cx="7882382" cy="1346311"/>
            </a:xfrm>
          </p:grpSpPr>
          <p:sp>
            <p:nvSpPr>
              <p:cNvPr id="11" name="Rectangle 10">
                <a:extLst>
                  <a:ext uri="{FF2B5EF4-FFF2-40B4-BE49-F238E27FC236}">
                    <a16:creationId xmlns:a16="http://schemas.microsoft.com/office/drawing/2014/main" id="{2492C60D-D498-4F0E-B78E-580BE9333EB8}"/>
                  </a:ext>
                </a:extLst>
              </p:cNvPr>
              <p:cNvSpPr/>
              <p:nvPr/>
            </p:nvSpPr>
            <p:spPr>
              <a:xfrm>
                <a:off x="6055393" y="2503823"/>
                <a:ext cx="7882381"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7CA11F-B52E-4750-85AC-F75CE7933D36}"/>
                  </a:ext>
                </a:extLst>
              </p:cNvPr>
              <p:cNvSpPr txBox="1"/>
              <p:nvPr/>
            </p:nvSpPr>
            <p:spPr>
              <a:xfrm>
                <a:off x="7071767" y="2694321"/>
                <a:ext cx="6866008"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Stretch and challenge: Justify the necessity of informal care within the health and social care sector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6796" y="899682"/>
              <a:ext cx="640081" cy="640081"/>
            </a:xfrm>
            <a:prstGeom prst="rect">
              <a:avLst/>
            </a:prstGeom>
          </p:spPr>
        </p:pic>
      </p:grpSp>
    </p:spTree>
    <p:extLst>
      <p:ext uri="{BB962C8B-B14F-4D97-AF65-F5344CB8AC3E}">
        <p14:creationId xmlns:p14="http://schemas.microsoft.com/office/powerpoint/2010/main" val="3647405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5955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E6705A-EEA9-4642-AE9A-1E150D5FE3E8}"/>
              </a:ext>
            </a:extLst>
          </p:cNvPr>
          <p:cNvSpPr txBox="1"/>
          <p:nvPr/>
        </p:nvSpPr>
        <p:spPr>
          <a:xfrm>
            <a:off x="465987" y="1846958"/>
            <a:ext cx="8779464" cy="4893647"/>
          </a:xfrm>
          <a:prstGeom prst="rect">
            <a:avLst/>
          </a:prstGeom>
          <a:noFill/>
        </p:spPr>
        <p:txBody>
          <a:bodyPr wrap="square" lIns="91440" tIns="45720" rIns="91440" bIns="45720" anchor="t">
            <a:spAutoFit/>
          </a:bodyPr>
          <a:lstStyle/>
          <a:p>
            <a:pPr>
              <a:defRPr/>
            </a:pPr>
            <a:r>
              <a:rPr kumimoji="0" lang="en-GB" sz="2400" b="0" i="0" u="none" strike="noStrike" kern="1200" cap="none" spc="0" normalizeH="0" baseline="0" noProof="0" dirty="0">
                <a:ln>
                  <a:noFill/>
                </a:ln>
                <a:effectLst/>
                <a:uLnTx/>
                <a:uFillTx/>
                <a:latin typeface="Arial"/>
                <a:cs typeface="Arial"/>
              </a:rPr>
              <a:t>Complete this short quiz:</a:t>
            </a:r>
            <a:r>
              <a:rPr kumimoji="0" lang="en-US" sz="2400" b="0" i="0" u="none" strike="noStrike" kern="1200" cap="none" spc="0" normalizeH="0" baseline="0" noProof="0" dirty="0">
                <a:ln>
                  <a:noFill/>
                </a:ln>
                <a:effectLst/>
                <a:uLnTx/>
                <a:uFillTx/>
                <a:latin typeface="Arial"/>
                <a:cs typeface="Arial"/>
              </a:rPr>
              <a:t>​</a:t>
            </a:r>
            <a:endParaRPr lang="en-US" dirty="0">
              <a:latin typeface="Arial"/>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​Q1. Provision means: _____________________________</a:t>
            </a:r>
          </a:p>
          <a:p>
            <a:pPr fontAlgn="base">
              <a:defRPr/>
            </a:pPr>
            <a:endParaRPr lang="en-GB" sz="2400" dirty="0">
              <a:latin typeface="Arial" panose="020B0604020202020204" pitchFamily="34" charset="0"/>
              <a:cs typeface="Arial" panose="020B0604020202020204" pitchFamily="34" charset="0"/>
            </a:endParaRPr>
          </a:p>
          <a:p>
            <a:pPr fontAlgn="base">
              <a:defRPr/>
            </a:pPr>
            <a:r>
              <a:rPr lang="en-GB" sz="2400" dirty="0">
                <a:latin typeface="Arial" panose="020B0604020202020204" pitchFamily="34" charset="0"/>
                <a:cs typeface="Arial" panose="020B0604020202020204" pitchFamily="34" charset="0"/>
              </a:rPr>
              <a:t>Q2. </a:t>
            </a:r>
            <a:r>
              <a:rPr lang="en-GB" sz="2400" dirty="0">
                <a:latin typeface="Arial"/>
                <a:cs typeface="Arial"/>
              </a:rPr>
              <a:t>Name a type of provision for each of the following sectors:</a:t>
            </a: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a:pPr>
            <a:r>
              <a:rPr lang="en-GB" sz="2400" dirty="0">
                <a:latin typeface="Arial"/>
                <a:cs typeface="Arial"/>
              </a:rPr>
              <a:t>Statutory.</a:t>
            </a:r>
          </a:p>
          <a:p>
            <a:pPr marL="342900" indent="-342900">
              <a:buFont typeface="Arial" panose="020B0604020202020204" pitchFamily="34" charset="0"/>
              <a:buChar char="•"/>
              <a:defRPr/>
            </a:pPr>
            <a:r>
              <a:rPr lang="en-GB" sz="2400" dirty="0">
                <a:latin typeface="Arial"/>
                <a:cs typeface="Arial"/>
              </a:rPr>
              <a:t>Private.</a:t>
            </a:r>
          </a:p>
          <a:p>
            <a:pPr marL="342900" indent="-342900">
              <a:buFont typeface="Arial" panose="020B0604020202020204" pitchFamily="34" charset="0"/>
              <a:buChar char="•"/>
              <a:defRPr/>
            </a:pPr>
            <a:r>
              <a:rPr lang="en-GB" sz="2400" dirty="0">
                <a:latin typeface="Arial"/>
                <a:cs typeface="Arial"/>
              </a:rPr>
              <a:t>Voluntary.</a:t>
            </a:r>
          </a:p>
          <a:p>
            <a:pPr marL="342900" indent="-342900">
              <a:buFont typeface="Arial" panose="020B0604020202020204" pitchFamily="34" charset="0"/>
              <a:buChar char="•"/>
              <a:defRPr/>
            </a:pPr>
            <a:r>
              <a:rPr lang="en-GB" sz="2400" dirty="0">
                <a:latin typeface="Arial"/>
                <a:cs typeface="Arial"/>
              </a:rPr>
              <a:t>Informal.</a:t>
            </a:r>
          </a:p>
          <a:p>
            <a:pPr>
              <a:defRPr/>
            </a:pPr>
            <a:endParaRPr lang="en-GB" sz="2400" dirty="0">
              <a:latin typeface="Arial"/>
              <a:cs typeface="Arial"/>
            </a:endParaRPr>
          </a:p>
          <a:p>
            <a:pPr>
              <a:defRPr/>
            </a:pPr>
            <a:r>
              <a:rPr lang="en-GB" sz="2400" dirty="0">
                <a:latin typeface="Arial"/>
                <a:cs typeface="Arial"/>
              </a:rPr>
              <a:t>Q3. Which</a:t>
            </a:r>
            <a:r>
              <a:rPr kumimoji="0" lang="en-GB" sz="2400" b="0" i="0" u="none" strike="noStrike" kern="1200" cap="none" spc="0" normalizeH="0" baseline="0" noProof="0" dirty="0">
                <a:ln>
                  <a:noFill/>
                </a:ln>
                <a:effectLst/>
                <a:uLnTx/>
                <a:uFillTx/>
                <a:latin typeface="Arial"/>
                <a:cs typeface="Arial"/>
              </a:rPr>
              <a:t> of these refers to informal care?</a:t>
            </a:r>
            <a:endParaRPr lang="en-GB" noProof="0" dirty="0"/>
          </a:p>
          <a:p>
            <a:pPr marL="342900" indent="-342900">
              <a:buFont typeface="Arial" panose="020B0604020202020204" pitchFamily="34" charset="0"/>
              <a:buChar char="•"/>
              <a:defRPr/>
            </a:pP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Care provided by professionals.</a:t>
            </a:r>
          </a:p>
          <a:p>
            <a:pPr marL="342900" indent="-342900">
              <a:buFont typeface="Arial" panose="020B0604020202020204" pitchFamily="34" charset="0"/>
              <a:buChar char="•"/>
              <a:defRPr/>
            </a:pPr>
            <a:r>
              <a:rPr lang="en-GB" sz="2400" dirty="0">
                <a:latin typeface="Arial" panose="020B0604020202020204" pitchFamily="34" charset="0"/>
                <a:cs typeface="Arial" panose="020B0604020202020204" pitchFamily="34" charset="0"/>
              </a:rPr>
              <a:t>Care provided by friends, family and/or relatives.</a:t>
            </a:r>
          </a:p>
          <a:p>
            <a:pPr marL="342900" indent="-342900">
              <a:buFont typeface="Arial" panose="020B0604020202020204" pitchFamily="34" charset="0"/>
              <a:buChar char="•"/>
              <a:defRPr/>
            </a:pPr>
            <a:r>
              <a:rPr kumimoji="0" lang="en-GB" sz="2400" b="0" i="0" u="none" strike="noStrike" kern="1200" cap="none" spc="0" normalizeH="0" baseline="0" noProof="0" dirty="0">
                <a:ln>
                  <a:noFill/>
                </a:ln>
                <a:effectLst/>
                <a:uLnTx/>
                <a:uFillTx/>
                <a:latin typeface="Arial"/>
                <a:cs typeface="Arial"/>
              </a:rPr>
              <a:t>​Care provided by medical staff.</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97387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E6705A-EEA9-4642-AE9A-1E150D5FE3E8}"/>
              </a:ext>
            </a:extLst>
          </p:cNvPr>
          <p:cNvSpPr txBox="1"/>
          <p:nvPr/>
        </p:nvSpPr>
        <p:spPr>
          <a:xfrm>
            <a:off x="648570" y="2303550"/>
            <a:ext cx="8779464" cy="3046988"/>
          </a:xfrm>
          <a:prstGeom prst="rect">
            <a:avLst/>
          </a:prstGeom>
          <a:noFill/>
        </p:spPr>
        <p:txBody>
          <a:bodyPr wrap="square" lIns="91440" tIns="45720" rIns="91440" bIns="45720" anchor="t">
            <a:spAutoFit/>
          </a:bodyPr>
          <a:lstStyle/>
          <a:p>
            <a:pPr>
              <a:defRPr/>
            </a:pPr>
            <a:r>
              <a:rPr lang="en-GB" sz="2400" dirty="0">
                <a:latin typeface="Arial"/>
                <a:cs typeface="Arial"/>
              </a:rPr>
              <a:t>Answers to </a:t>
            </a:r>
            <a:r>
              <a:rPr kumimoji="0" lang="en-GB" sz="2400" b="0" i="0" u="none" strike="noStrike" kern="1200" cap="none" spc="0" normalizeH="0" baseline="0" noProof="0" dirty="0">
                <a:ln>
                  <a:noFill/>
                </a:ln>
                <a:effectLst/>
                <a:uLnTx/>
                <a:uFillTx/>
                <a:latin typeface="Arial"/>
                <a:cs typeface="Arial"/>
              </a:rPr>
              <a:t>quiz:</a:t>
            </a:r>
            <a:r>
              <a:rPr kumimoji="0" lang="en-US" sz="2400" b="0" i="0" u="none" strike="noStrike" kern="1200" cap="none" spc="0" normalizeH="0" baseline="0" noProof="0" dirty="0">
                <a:ln>
                  <a:noFill/>
                </a:ln>
                <a:effectLst/>
                <a:uLnTx/>
                <a:uFillTx/>
                <a:latin typeface="Arial"/>
                <a:cs typeface="Arial"/>
              </a:rPr>
              <a:t>​</a:t>
            </a:r>
            <a:endParaRPr lang="en-US" dirty="0">
              <a:latin typeface="Arial"/>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a:t>
            </a:r>
          </a:p>
          <a:p>
            <a:pPr fontAlgn="base">
              <a:defRPr/>
            </a:pP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Q1 - Provision means</a:t>
            </a:r>
            <a:r>
              <a:rPr lang="en-GB" sz="2400" dirty="0">
                <a:latin typeface="Arial" panose="020B0604020202020204" pitchFamily="34" charset="0"/>
                <a:cs typeface="Arial" panose="020B0604020202020204" pitchFamily="34" charset="0"/>
              </a:rPr>
              <a:t>: T</a:t>
            </a:r>
            <a:r>
              <a:rPr lang="en-GB" sz="2400" b="1" i="0" dirty="0">
                <a:effectLst/>
                <a:latin typeface="Arial" panose="020B0604020202020204" pitchFamily="34" charset="0"/>
              </a:rPr>
              <a:t>he act of providing or supplying something. </a:t>
            </a:r>
          </a:p>
          <a:p>
            <a:pPr marL="457200" marR="0" lvl="0" indent="-457200" algn="l" defTabSz="914400" rtl="0" eaLnBrk="1" fontAlgn="base" latinLnBrk="0" hangingPunct="1">
              <a:lnSpc>
                <a:spcPct val="100000"/>
              </a:lnSpc>
              <a:spcBef>
                <a:spcPts val="0"/>
              </a:spcBef>
              <a:spcAft>
                <a:spcPts val="0"/>
              </a:spcAft>
              <a:buClrTx/>
              <a:buSzTx/>
              <a:buFont typeface="+mj-lt"/>
              <a:buAutoNum type="arabicPeriod"/>
              <a:tabLst/>
              <a:defRPr/>
            </a:pPr>
            <a:endPar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R="0" lvl="0" algn="l" defTabSz="914400" rtl="0" eaLnBrk="1" fontAlgn="base" latinLnBrk="0" hangingPunct="1">
              <a:lnSpc>
                <a:spcPct val="100000"/>
              </a:lnSpc>
              <a:spcBef>
                <a:spcPts val="0"/>
              </a:spcBef>
              <a:spcAft>
                <a:spcPts val="0"/>
              </a:spcAft>
              <a:buClrTx/>
              <a:buSzTx/>
              <a:tabLst/>
              <a:defRPr/>
            </a:pPr>
            <a:r>
              <a:rPr lang="en-GB" sz="2400" noProof="0" dirty="0">
                <a:latin typeface="Arial" panose="020B0604020202020204" pitchFamily="34" charset="0"/>
                <a:cs typeface="Arial" panose="020B0604020202020204" pitchFamily="34" charset="0"/>
              </a:rPr>
              <a:t>Q3 - </a:t>
            </a:r>
            <a:r>
              <a:rPr kumimoji="0" lang="en-GB" sz="2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Which of these refers to informal care?</a:t>
            </a:r>
          </a:p>
          <a:p>
            <a:pPr marR="0" lvl="0" algn="l" defTabSz="914400" rtl="0" eaLnBrk="1" fontAlgn="base" latinLnBrk="0" hangingPunct="1">
              <a:lnSpc>
                <a:spcPct val="100000"/>
              </a:lnSpc>
              <a:spcBef>
                <a:spcPts val="0"/>
              </a:spcBef>
              <a:spcAft>
                <a:spcPts val="0"/>
              </a:spcAft>
              <a:buClrTx/>
              <a:buSzTx/>
              <a:tabLst/>
              <a:defRPr/>
            </a:pPr>
            <a:r>
              <a:rPr lang="en-GB" sz="2400" b="1" dirty="0">
                <a:latin typeface="Arial" panose="020B0604020202020204" pitchFamily="34" charset="0"/>
                <a:cs typeface="Arial" panose="020B0604020202020204" pitchFamily="34" charset="0"/>
              </a:rPr>
              <a:t>Care provided by friends, family and/or relatives  </a:t>
            </a:r>
          </a:p>
          <a:p>
            <a:pPr marL="457200" marR="0" lvl="1" indent="0" algn="l" defTabSz="914400" rtl="0" eaLnBrk="1" fontAlgn="base"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82982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68E34-ED83-4C6E-A8A7-85DBDAADF15B}"/>
              </a:ext>
            </a:extLst>
          </p:cNvPr>
          <p:cNvSpPr txBox="1"/>
          <p:nvPr/>
        </p:nvSpPr>
        <p:spPr>
          <a:xfrm>
            <a:off x="451622" y="1855061"/>
            <a:ext cx="85416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Can you now:</a:t>
            </a:r>
          </a:p>
        </p:txBody>
      </p:sp>
      <p:pic>
        <p:nvPicPr>
          <p:cNvPr id="4" name="Picture 3" descr="Icon&#10;&#10;Description automatically generated">
            <a:extLst>
              <a:ext uri="{FF2B5EF4-FFF2-40B4-BE49-F238E27FC236}">
                <a16:creationId xmlns:a16="http://schemas.microsoft.com/office/drawing/2014/main" id="{7BDA4C2E-9823-4E32-BDDA-125421455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2470689"/>
            <a:ext cx="360000" cy="360000"/>
          </a:xfrm>
          <a:prstGeom prst="rect">
            <a:avLst/>
          </a:prstGeom>
        </p:spPr>
      </p:pic>
      <p:sp>
        <p:nvSpPr>
          <p:cNvPr id="7" name="TextBox 6">
            <a:extLst>
              <a:ext uri="{FF2B5EF4-FFF2-40B4-BE49-F238E27FC236}">
                <a16:creationId xmlns:a16="http://schemas.microsoft.com/office/drawing/2014/main" id="{16E25BC8-4797-413D-A7E3-BDF226A40F4F}"/>
              </a:ext>
            </a:extLst>
          </p:cNvPr>
          <p:cNvSpPr txBox="1"/>
          <p:nvPr/>
        </p:nvSpPr>
        <p:spPr>
          <a:xfrm>
            <a:off x="1130417" y="2470689"/>
            <a:ext cx="8272201" cy="2677656"/>
          </a:xfrm>
          <a:prstGeom prst="rect">
            <a:avLst/>
          </a:prstGeom>
          <a:noFill/>
        </p:spPr>
        <p:txBody>
          <a:bodyPr wrap="square" lIns="91440" tIns="45720" rIns="91440" bIns="45720" anchor="t">
            <a:spAutoFit/>
          </a:bodyPr>
          <a:lstStyle/>
          <a:p>
            <a:pPr>
              <a:defRPr/>
            </a:pPr>
            <a:r>
              <a:rPr kumimoji="0" lang="en-GB" sz="2400" b="1" i="0" u="none" strike="noStrike" kern="1200" cap="none" spc="0" normalizeH="0" baseline="0" noProof="0" dirty="0">
                <a:ln>
                  <a:noFill/>
                </a:ln>
                <a:effectLst/>
                <a:uLnTx/>
                <a:uFillTx/>
                <a:latin typeface="Arial" panose="020B0604020202020204" pitchFamily="34" charset="0"/>
                <a:cs typeface="Arial" panose="020B0604020202020204" pitchFamily="34" charset="0"/>
              </a:rPr>
              <a:t>Define</a:t>
            </a:r>
            <a:r>
              <a:rPr kumimoji="0" lang="en-GB" sz="2400" b="0" i="0" u="none" strike="noStrike" kern="1200" cap="none" spc="0" normalizeH="0" baseline="0" noProof="0" dirty="0">
                <a:ln>
                  <a:noFill/>
                </a:ln>
                <a:effectLst/>
                <a:uLnTx/>
                <a:uFillTx/>
                <a:latin typeface="Arial" panose="020B0604020202020204" pitchFamily="34" charset="0"/>
                <a:cs typeface="Arial" panose="020B0604020202020204" pitchFamily="34" charset="0"/>
              </a:rPr>
              <a:t> four key terms used in health and social care?</a:t>
            </a:r>
          </a:p>
          <a:p>
            <a:pPr>
              <a:defRPr/>
            </a:pPr>
            <a:endParaRPr lang="en-GB" sz="2400" b="1" dirty="0">
              <a:latin typeface="Arial" panose="020B0604020202020204" pitchFamily="34" charset="0"/>
              <a:cs typeface="Arial" panose="020B0604020202020204" pitchFamily="34" charset="0"/>
            </a:endParaRPr>
          </a:p>
          <a:p>
            <a:pPr>
              <a:defRPr/>
            </a:pPr>
            <a:r>
              <a:rPr lang="en-GB" sz="2400" b="1" dirty="0">
                <a:latin typeface="Arial" panose="020B0604020202020204" pitchFamily="34" charset="0"/>
                <a:cs typeface="Arial" panose="020B0604020202020204" pitchFamily="34" charset="0"/>
              </a:rPr>
              <a:t>Identify</a:t>
            </a:r>
            <a:r>
              <a:rPr kumimoji="0" lang="en-GB" sz="2400" b="1" i="0" u="none" strike="noStrike" kern="1200" cap="none" spc="0" normalizeH="0" baseline="0" noProof="0" dirty="0">
                <a:ln>
                  <a:noFill/>
                </a:ln>
                <a:effectLst/>
                <a:uLnTx/>
                <a:uFillTx/>
                <a:latin typeface="Arial" panose="020B0604020202020204" pitchFamily="34" charset="0"/>
                <a:cs typeface="Arial" panose="020B0604020202020204" pitchFamily="34" charset="0"/>
              </a:rPr>
              <a:t> </a:t>
            </a:r>
            <a:r>
              <a:rPr kumimoji="0" lang="en-GB" sz="2400" i="0" u="none" strike="noStrike" kern="1200" cap="none" spc="0" normalizeH="0" baseline="0" noProof="0" dirty="0">
                <a:ln>
                  <a:noFill/>
                </a:ln>
                <a:effectLst/>
                <a:uLnTx/>
                <a:uFillTx/>
                <a:latin typeface="Arial" panose="020B0604020202020204" pitchFamily="34" charset="0"/>
                <a:cs typeface="Arial" panose="020B0604020202020204" pitchFamily="34" charset="0"/>
              </a:rPr>
              <a:t>the role and purpose of statutory, voluntary and private sector?</a:t>
            </a:r>
          </a:p>
          <a:p>
            <a:pPr>
              <a:defRPr/>
            </a:pPr>
            <a:endParaRPr kumimoji="0" lang="en-GB" sz="2400" dirty="0">
              <a:latin typeface="Arial" panose="020B0604020202020204" pitchFamily="34" charset="0"/>
              <a:cs typeface="Arial" panose="020B0604020202020204" pitchFamily="34" charset="0"/>
            </a:endParaRPr>
          </a:p>
          <a:p>
            <a:pPr>
              <a:defRPr/>
            </a:pPr>
            <a:r>
              <a:rPr lang="en-GB" sz="2400" b="1" dirty="0">
                <a:latin typeface="Arial" panose="020B0604020202020204" pitchFamily="34" charset="0"/>
                <a:ea typeface="+mn-lt"/>
                <a:cs typeface="Arial" panose="020B0604020202020204" pitchFamily="34" charset="0"/>
              </a:rPr>
              <a:t>Discover</a:t>
            </a:r>
            <a:r>
              <a:rPr lang="en-GB" sz="2400" dirty="0">
                <a:latin typeface="Arial" panose="020B0604020202020204" pitchFamily="34" charset="0"/>
                <a:ea typeface="+mn-lt"/>
                <a:cs typeface="Arial" panose="020B0604020202020204" pitchFamily="34" charset="0"/>
              </a:rPr>
              <a:t> types of informal care provision for a selected case study?</a:t>
            </a:r>
            <a:endParaRPr lang="en-GB" sz="240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endParaRPr>
          </a:p>
        </p:txBody>
      </p:sp>
      <p:pic>
        <p:nvPicPr>
          <p:cNvPr id="8" name="Picture 7" descr="Icon&#10;&#10;Description automatically generated">
            <a:extLst>
              <a:ext uri="{FF2B5EF4-FFF2-40B4-BE49-F238E27FC236}">
                <a16:creationId xmlns:a16="http://schemas.microsoft.com/office/drawing/2014/main" id="{F83C56ED-364E-4D96-AE89-D7CD1A0119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3214513"/>
            <a:ext cx="360000" cy="360000"/>
          </a:xfrm>
          <a:prstGeom prst="rect">
            <a:avLst/>
          </a:prstGeom>
        </p:spPr>
      </p:pic>
      <p:pic>
        <p:nvPicPr>
          <p:cNvPr id="10" name="Picture 9" descr="Icon&#10;&#10;Description automatically generated">
            <a:extLst>
              <a:ext uri="{FF2B5EF4-FFF2-40B4-BE49-F238E27FC236}">
                <a16:creationId xmlns:a16="http://schemas.microsoft.com/office/drawing/2014/main" id="{8CDC63E8-5315-42E4-AC80-A3D86AD0A4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389" y="4355501"/>
            <a:ext cx="360000" cy="360000"/>
          </a:xfrm>
          <a:prstGeom prst="rect">
            <a:avLst/>
          </a:prstGeom>
        </p:spPr>
      </p:pic>
    </p:spTree>
    <p:extLst>
      <p:ext uri="{BB962C8B-B14F-4D97-AF65-F5344CB8AC3E}">
        <p14:creationId xmlns:p14="http://schemas.microsoft.com/office/powerpoint/2010/main" val="1543965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FBE54-2BFF-458A-A10F-FFED6D650FA9}"/>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03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30E4D5F6-185A-43D8-A5E1-37F6707BAC2D}"/>
              </a:ext>
            </a:extLst>
          </p:cNvPr>
          <p:cNvSpPr txBox="1"/>
          <p:nvPr/>
        </p:nvSpPr>
        <p:spPr>
          <a:xfrm>
            <a:off x="616745" y="2228671"/>
            <a:ext cx="8541696" cy="193899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cs typeface="Arial" panose="020B0604020202020204" pitchFamily="34" charset="0"/>
            </a:endParaRPr>
          </a:p>
          <a:p>
            <a:pPr>
              <a:defRPr/>
            </a:pPr>
            <a:r>
              <a:rPr kumimoji="0" lang="en-GB" sz="2400" b="0" i="0" u="none" strike="noStrike" kern="1200" cap="none" spc="0" normalizeH="0" baseline="0" noProof="0" dirty="0">
                <a:ln>
                  <a:noFill/>
                </a:ln>
                <a:effectLst/>
                <a:uLnTx/>
                <a:uFillTx/>
                <a:latin typeface="Arial"/>
                <a:cs typeface="Arial"/>
              </a:rPr>
              <a:t>In pairs, identify the </a:t>
            </a:r>
            <a:r>
              <a:rPr lang="en-GB" sz="2400" dirty="0">
                <a:latin typeface="Arial"/>
                <a:cs typeface="Arial"/>
              </a:rPr>
              <a:t>difference between the health care and social 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cs typeface="Arial" panose="020B0604020202020204" pitchFamily="34" charset="0"/>
            </a:endParaRPr>
          </a:p>
          <a:p>
            <a:pPr>
              <a:defRPr/>
            </a:pPr>
            <a:r>
              <a:rPr kumimoji="0" lang="en-GB" sz="2400" b="0" i="0" u="none" strike="noStrike" kern="1200" cap="none" spc="0" normalizeH="0" baseline="0" noProof="0" dirty="0">
                <a:ln>
                  <a:noFill/>
                </a:ln>
                <a:effectLst/>
                <a:uLnTx/>
                <a:uFillTx/>
                <a:latin typeface="Arial"/>
                <a:cs typeface="Arial"/>
              </a:rPr>
              <a:t>Discuss and share ideas</a:t>
            </a:r>
            <a:r>
              <a:rPr lang="en-GB" sz="2400" dirty="0">
                <a:latin typeface="Arial"/>
                <a:cs typeface="Arial"/>
              </a:rPr>
              <a:t>. </a:t>
            </a:r>
            <a:endParaRPr lang="en-GB" sz="24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E60F5084-DD51-4CE9-A8A1-5CBCA497B273}"/>
              </a:ext>
            </a:extLst>
          </p:cNvPr>
          <p:cNvGrpSpPr/>
          <p:nvPr/>
        </p:nvGrpSpPr>
        <p:grpSpPr>
          <a:xfrm>
            <a:off x="442913" y="5264577"/>
            <a:ext cx="5103405" cy="1149698"/>
            <a:chOff x="888272" y="3805645"/>
            <a:chExt cx="4881155" cy="1149698"/>
          </a:xfrm>
        </p:grpSpPr>
        <p:grpSp>
          <p:nvGrpSpPr>
            <p:cNvPr id="17" name="Group 16">
              <a:extLst>
                <a:ext uri="{FF2B5EF4-FFF2-40B4-BE49-F238E27FC236}">
                  <a16:creationId xmlns:a16="http://schemas.microsoft.com/office/drawing/2014/main" id="{75791F1F-9DDC-47A9-B4BD-31C967B58108}"/>
                </a:ext>
              </a:extLst>
            </p:cNvPr>
            <p:cNvGrpSpPr/>
            <p:nvPr/>
          </p:nvGrpSpPr>
          <p:grpSpPr>
            <a:xfrm>
              <a:off x="888272" y="3805645"/>
              <a:ext cx="4881155" cy="1149698"/>
              <a:chOff x="5752010" y="5290456"/>
              <a:chExt cx="4881155" cy="1149698"/>
            </a:xfrm>
          </p:grpSpPr>
          <p:sp>
            <p:nvSpPr>
              <p:cNvPr id="19" name="Rectangle 18">
                <a:extLst>
                  <a:ext uri="{FF2B5EF4-FFF2-40B4-BE49-F238E27FC236}">
                    <a16:creationId xmlns:a16="http://schemas.microsoft.com/office/drawing/2014/main" id="{8384FCD6-A524-4B77-BF67-C46CEA16E5B1}"/>
                  </a:ext>
                </a:extLst>
              </p:cNvPr>
              <p:cNvSpPr/>
              <p:nvPr/>
            </p:nvSpPr>
            <p:spPr>
              <a:xfrm>
                <a:off x="5752010" y="5290456"/>
                <a:ext cx="488115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AE86D235-8557-462C-B5A1-CC87B9FC5F8D}"/>
                  </a:ext>
                </a:extLst>
              </p:cNvPr>
              <p:cNvSpPr txBox="1"/>
              <p:nvPr/>
            </p:nvSpPr>
            <p:spPr>
              <a:xfrm>
                <a:off x="6662057" y="5424491"/>
                <a:ext cx="3901440" cy="1015663"/>
              </a:xfrm>
              <a:prstGeom prst="rect">
                <a:avLst/>
              </a:prstGeom>
              <a:noFill/>
            </p:spPr>
            <p:txBody>
              <a:bodyPr wrap="square" lIns="91440" tIns="45720" rIns="91440" bIns="45720" anchor="t">
                <a:spAutoFit/>
              </a:bodyPr>
              <a:lstStyle/>
              <a:p>
                <a:pPr>
                  <a:defRPr/>
                </a:pPr>
                <a:r>
                  <a:rPr kumimoji="0" lang="en-GB" sz="2000" b="0" i="0" u="none" strike="noStrike" kern="1200" cap="none" spc="0" normalizeH="0" baseline="0" noProof="0" dirty="0">
                    <a:ln>
                      <a:noFill/>
                    </a:ln>
                    <a:solidFill>
                      <a:srgbClr val="333333"/>
                    </a:solidFill>
                    <a:effectLst/>
                    <a:uLnTx/>
                    <a:uFillTx/>
                    <a:latin typeface="Arial"/>
                    <a:cs typeface="Arial"/>
                  </a:rPr>
                  <a:t>Think of examples for the health </a:t>
                </a:r>
                <a:r>
                  <a:rPr lang="en-GB" sz="2000" dirty="0">
                    <a:solidFill>
                      <a:srgbClr val="333333"/>
                    </a:solidFill>
                    <a:latin typeface="Arial"/>
                    <a:cs typeface="Arial"/>
                  </a:rPr>
                  <a:t>sector </a:t>
                </a:r>
                <a:r>
                  <a:rPr kumimoji="0" lang="en-GB" sz="2000" b="0" i="0" u="none" strike="noStrike" kern="1200" cap="none" spc="0" normalizeH="0" baseline="0" noProof="0" dirty="0">
                    <a:ln>
                      <a:noFill/>
                    </a:ln>
                    <a:solidFill>
                      <a:srgbClr val="333333"/>
                    </a:solidFill>
                    <a:effectLst/>
                    <a:uLnTx/>
                    <a:uFillTx/>
                    <a:latin typeface="Arial"/>
                    <a:cs typeface="Arial"/>
                  </a:rPr>
                  <a:t>and the social care sector</a:t>
                </a:r>
                <a:r>
                  <a:rPr lang="en-GB" sz="2000" dirty="0">
                    <a:solidFill>
                      <a:srgbClr val="333333"/>
                    </a:solidFill>
                    <a:latin typeface="Arial"/>
                    <a:cs typeface="Arial"/>
                  </a:rPr>
                  <a:t> </a:t>
                </a:r>
                <a:endParaRPr kumimoji="0" lang="en-GB" sz="2000" b="1"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pic>
          <p:nvPicPr>
            <p:cNvPr id="18" name="Picture 17" descr="A black rectangle with a white rectangle in the middle&#10;&#10;Description automatically generated with low confidence">
              <a:extLst>
                <a:ext uri="{FF2B5EF4-FFF2-40B4-BE49-F238E27FC236}">
                  <a16:creationId xmlns:a16="http://schemas.microsoft.com/office/drawing/2014/main" id="{51CB57B6-9F04-4D96-B9F0-6F73AEADC6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spTree>
    <p:custDataLst>
      <p:tags r:id="rId1"/>
    </p:custDataLst>
    <p:extLst>
      <p:ext uri="{BB962C8B-B14F-4D97-AF65-F5344CB8AC3E}">
        <p14:creationId xmlns:p14="http://schemas.microsoft.com/office/powerpoint/2010/main" val="2748485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68E34-ED83-4C6E-A8A7-85DBDAADF15B}"/>
              </a:ext>
            </a:extLst>
          </p:cNvPr>
          <p:cNvSpPr txBox="1"/>
          <p:nvPr/>
        </p:nvSpPr>
        <p:spPr>
          <a:xfrm>
            <a:off x="451622" y="1855061"/>
            <a:ext cx="85416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Can you now:</a:t>
            </a:r>
          </a:p>
        </p:txBody>
      </p:sp>
      <p:pic>
        <p:nvPicPr>
          <p:cNvPr id="4" name="Picture 3" descr="Icon&#10;&#10;Description automatically generated">
            <a:extLst>
              <a:ext uri="{FF2B5EF4-FFF2-40B4-BE49-F238E27FC236}">
                <a16:creationId xmlns:a16="http://schemas.microsoft.com/office/drawing/2014/main" id="{7BDA4C2E-9823-4E32-BDDA-125421455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2470689"/>
            <a:ext cx="360000" cy="360000"/>
          </a:xfrm>
          <a:prstGeom prst="rect">
            <a:avLst/>
          </a:prstGeom>
        </p:spPr>
      </p:pic>
      <p:sp>
        <p:nvSpPr>
          <p:cNvPr id="7" name="TextBox 6">
            <a:extLst>
              <a:ext uri="{FF2B5EF4-FFF2-40B4-BE49-F238E27FC236}">
                <a16:creationId xmlns:a16="http://schemas.microsoft.com/office/drawing/2014/main" id="{16E25BC8-4797-413D-A7E3-BDF226A40F4F}"/>
              </a:ext>
            </a:extLst>
          </p:cNvPr>
          <p:cNvSpPr txBox="1"/>
          <p:nvPr/>
        </p:nvSpPr>
        <p:spPr>
          <a:xfrm>
            <a:off x="1130417" y="2470689"/>
            <a:ext cx="8272201" cy="1569660"/>
          </a:xfrm>
          <a:prstGeom prst="rect">
            <a:avLst/>
          </a:prstGeom>
          <a:noFill/>
        </p:spPr>
        <p:txBody>
          <a:bodyPr wrap="square" lIns="91440" tIns="45720" rIns="91440" bIns="45720" anchor="t">
            <a:spAutoFit/>
          </a:bodyPr>
          <a:lstStyle/>
          <a:p>
            <a:pPr>
              <a:defRPr/>
            </a:pPr>
            <a:r>
              <a:rPr lang="en-GB" sz="2400" b="1" dirty="0">
                <a:effectLst/>
                <a:latin typeface="Arial" panose="020B0604020202020204" pitchFamily="34" charset="0"/>
                <a:ea typeface="Calibri" panose="020F0502020204030204" pitchFamily="34" charset="0"/>
                <a:cs typeface="Arial" panose="020B0604020202020204" pitchFamily="34" charset="0"/>
              </a:rPr>
              <a:t>Identify </a:t>
            </a:r>
            <a:r>
              <a:rPr lang="en-GB" sz="2400" dirty="0">
                <a:effectLst/>
                <a:latin typeface="Arial" panose="020B0604020202020204" pitchFamily="34" charset="0"/>
                <a:ea typeface="Calibri" panose="020F0502020204030204" pitchFamily="34" charset="0"/>
                <a:cs typeface="Arial" panose="020B0604020202020204" pitchFamily="34" charset="0"/>
              </a:rPr>
              <a:t>t</a:t>
            </a:r>
            <a:r>
              <a:rPr lang="en-GB" sz="2400" dirty="0">
                <a:effectLst/>
                <a:latin typeface="Arial" panose="020B0604020202020204" pitchFamily="34" charset="0"/>
                <a:ea typeface="Times New Roman" panose="02020603050405020304" pitchFamily="18" charset="0"/>
                <a:cs typeface="Arial" panose="020B0604020202020204" pitchFamily="34" charset="0"/>
              </a:rPr>
              <a:t>wo</a:t>
            </a:r>
            <a:r>
              <a:rPr lang="en-GB" sz="2400" dirty="0">
                <a:effectLst/>
                <a:latin typeface="Arial" panose="020B0604020202020204" pitchFamily="34" charset="0"/>
                <a:ea typeface="Calibri" panose="020F0502020204030204" pitchFamily="34" charset="0"/>
                <a:cs typeface="Arial" panose="020B0604020202020204" pitchFamily="34" charset="0"/>
              </a:rPr>
              <a:t> pros and cons of one </a:t>
            </a:r>
            <a:r>
              <a:rPr lang="en-GB" sz="2400" dirty="0">
                <a:effectLst/>
                <a:latin typeface="Arial" panose="020B0604020202020204" pitchFamily="34" charset="0"/>
                <a:ea typeface="Times New Roman" panose="02020603050405020304" pitchFamily="18" charset="0"/>
                <a:cs typeface="Arial" panose="020B0604020202020204" pitchFamily="34" charset="0"/>
              </a:rPr>
              <a:t>selected </a:t>
            </a:r>
            <a:r>
              <a:rPr lang="en-GB" sz="2400" dirty="0">
                <a:effectLst/>
                <a:latin typeface="Arial" panose="020B0604020202020204" pitchFamily="34" charset="0"/>
                <a:ea typeface="Calibri" panose="020F0502020204030204" pitchFamily="34" charset="0"/>
                <a:cs typeface="Arial" panose="020B0604020202020204" pitchFamily="34" charset="0"/>
              </a:rPr>
              <a:t>sector?</a:t>
            </a:r>
            <a:r>
              <a:rPr lang="en-GB" sz="2400" dirty="0">
                <a:latin typeface="Arial" panose="020B0604020202020204" pitchFamily="34" charset="0"/>
                <a:ea typeface="Calibri" panose="020F0502020204030204" pitchFamily="34" charset="0"/>
                <a:cs typeface="Arial" panose="020B0604020202020204" pitchFamily="34" charset="0"/>
              </a:rPr>
              <a:t> </a:t>
            </a:r>
            <a:endParaRPr lang="en-GB" sz="2400" dirty="0">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kumimoji="0" lang="en-GB" sz="2400" b="1"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kumimoji="0" lang="en-GB" sz="2400" b="1" i="0" u="none" strike="noStrike" kern="1200" cap="none" spc="0" normalizeH="0" baseline="0" noProof="0" dirty="0">
                <a:ln>
                  <a:noFill/>
                </a:ln>
                <a:effectLst/>
                <a:uLnTx/>
                <a:uFillTx/>
                <a:latin typeface="Arial" panose="020B0604020202020204" pitchFamily="34" charset="0"/>
                <a:cs typeface="Arial" panose="020B0604020202020204" pitchFamily="34" charset="0"/>
              </a:rPr>
              <a:t>Justify </a:t>
            </a:r>
            <a:r>
              <a:rPr kumimoji="0" lang="en-GB" sz="2400" b="0" i="0" u="none" strike="noStrike" kern="1200" cap="none" spc="0" normalizeH="0" baseline="0" noProof="0" dirty="0">
                <a:ln>
                  <a:noFill/>
                </a:ln>
                <a:effectLst/>
                <a:uLnTx/>
                <a:uFillTx/>
                <a:latin typeface="Arial" panose="020B0604020202020204" pitchFamily="34" charset="0"/>
                <a:cs typeface="Arial" panose="020B0604020202020204" pitchFamily="34" charset="0"/>
              </a:rPr>
              <a:t>the necessity of informal care within the health and social care sector?</a:t>
            </a:r>
            <a:endParaRPr lang="en-GB" sz="24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descr="Icon&#10;&#10;Description automatically generated">
            <a:extLst>
              <a:ext uri="{FF2B5EF4-FFF2-40B4-BE49-F238E27FC236}">
                <a16:creationId xmlns:a16="http://schemas.microsoft.com/office/drawing/2014/main" id="{F83C56ED-364E-4D96-AE89-D7CD1A0119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3214513"/>
            <a:ext cx="360000" cy="360000"/>
          </a:xfrm>
          <a:prstGeom prst="rect">
            <a:avLst/>
          </a:prstGeom>
        </p:spPr>
      </p:pic>
    </p:spTree>
    <p:extLst>
      <p:ext uri="{BB962C8B-B14F-4D97-AF65-F5344CB8AC3E}">
        <p14:creationId xmlns:p14="http://schemas.microsoft.com/office/powerpoint/2010/main" val="1108600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6340C2-F404-446E-906C-F0A4D395ABB9}"/>
              </a:ext>
            </a:extLst>
          </p:cNvPr>
          <p:cNvSpPr txBox="1"/>
          <p:nvPr/>
        </p:nvSpPr>
        <p:spPr>
          <a:xfrm>
            <a:off x="546661" y="2178618"/>
            <a:ext cx="8752083" cy="2677656"/>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effectLst/>
                <a:uLnTx/>
                <a:uFillTx/>
                <a:latin typeface="Arial"/>
                <a:cs typeface="Arial"/>
              </a:rPr>
              <a:t>In your workbooks, research the</a:t>
            </a:r>
            <a:r>
              <a:rPr lang="en-GB" sz="2400" dirty="0">
                <a:effectLst/>
                <a:latin typeface="Arial" panose="020B0604020202020204" pitchFamily="34" charset="0"/>
                <a:ea typeface="Times" panose="02020603050405020304" pitchFamily="18" charset="0"/>
              </a:rPr>
              <a:t> Fundamental Standards CQC.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latin typeface="Arial" panose="020B0604020202020204" pitchFamily="34"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effectLst/>
                <a:latin typeface="Arial" panose="020B0604020202020204" pitchFamily="34" charset="0"/>
                <a:ea typeface="Times" panose="02020603050405020304" pitchFamily="18" charset="0"/>
              </a:rPr>
              <a:t>Identify each of the 13 standards with a brief summary of what each one is. (</a:t>
            </a:r>
            <a:r>
              <a:rPr lang="en-GB" sz="2400" dirty="0">
                <a:latin typeface="Arial" panose="020B0604020202020204" pitchFamily="34" charset="0"/>
                <a:ea typeface="Times" panose="02020603050405020304" pitchFamily="18" charset="0"/>
              </a:rPr>
              <a:t>Make sure to write your summary in your own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effectLst/>
              <a:uLnTx/>
              <a:uFillTx/>
              <a:latin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effectLst/>
                <a:uLnTx/>
                <a:uFillTx/>
                <a:latin typeface="Arial" panose="020B0604020202020204" pitchFamily="34" charset="0"/>
                <a:cs typeface="Arial"/>
              </a:rPr>
              <a:t>Deadline: before the start of the next </a:t>
            </a:r>
            <a:r>
              <a:rPr lang="en-GB" sz="2400" dirty="0">
                <a:latin typeface="Arial" panose="020B0604020202020204" pitchFamily="34" charset="0"/>
                <a:cs typeface="Arial"/>
              </a:rPr>
              <a:t>session. </a:t>
            </a:r>
            <a:endParaRPr kumimoji="0" lang="en-GB" sz="2400" b="0" i="0" u="none" strike="noStrike" kern="1200" cap="none" spc="0" normalizeH="0" baseline="0" noProof="0" dirty="0">
              <a:ln>
                <a:noFill/>
              </a:ln>
              <a:effectLst/>
              <a:uLnTx/>
              <a:uFillTx/>
              <a:latin typeface="Arial"/>
              <a:cs typeface="Arial"/>
            </a:endParaRPr>
          </a:p>
        </p:txBody>
      </p:sp>
    </p:spTree>
    <p:extLst>
      <p:ext uri="{BB962C8B-B14F-4D97-AF65-F5344CB8AC3E}">
        <p14:creationId xmlns:p14="http://schemas.microsoft.com/office/powerpoint/2010/main" val="329362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346C6A-4EF2-4C16-BA13-59D478ED682B}"/>
              </a:ext>
            </a:extLst>
          </p:cNvPr>
          <p:cNvSpPr txBox="1"/>
          <p:nvPr/>
        </p:nvSpPr>
        <p:spPr>
          <a:xfrm>
            <a:off x="356745" y="3039915"/>
            <a:ext cx="4844429"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a:ln>
                  <a:noFill/>
                </a:ln>
                <a:solidFill>
                  <a:srgbClr val="333333"/>
                </a:solidFill>
                <a:effectLst/>
                <a:uLnTx/>
                <a:uFillTx/>
                <a:latin typeface="Verdana"/>
                <a:ea typeface="Verdana"/>
                <a:cs typeface="Verdana"/>
              </a:rPr>
              <a:t>Great work!</a:t>
            </a:r>
            <a:endParaRPr kumimoji="0" lang="en-US" sz="2800" b="0" i="0" u="none" strike="noStrike" kern="1200" cap="none" spc="0" normalizeH="0" baseline="0" noProof="0">
              <a:ln>
                <a:noFill/>
              </a:ln>
              <a:solidFill>
                <a:srgbClr val="333333"/>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EF000CE3-F63C-41C5-A75C-684F21D4201E}"/>
              </a:ext>
            </a:extLst>
          </p:cNvPr>
          <p:cNvSpPr/>
          <p:nvPr/>
        </p:nvSpPr>
        <p:spPr>
          <a:xfrm>
            <a:off x="7461811" y="0"/>
            <a:ext cx="4738577"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Icon&#10;&#10;Description automatically generated">
            <a:extLst>
              <a:ext uri="{FF2B5EF4-FFF2-40B4-BE49-F238E27FC236}">
                <a16:creationId xmlns:a16="http://schemas.microsoft.com/office/drawing/2014/main" id="{2F024DB7-D17E-4BA4-9244-23BF0060B8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1188" y="2169000"/>
            <a:ext cx="2520000" cy="2520000"/>
          </a:xfrm>
          <a:prstGeom prst="rect">
            <a:avLst/>
          </a:prstGeom>
        </p:spPr>
      </p:pic>
    </p:spTree>
    <p:extLst>
      <p:ext uri="{BB962C8B-B14F-4D97-AF65-F5344CB8AC3E}">
        <p14:creationId xmlns:p14="http://schemas.microsoft.com/office/powerpoint/2010/main" val="895138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8315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0708EE-039D-22E0-FB52-ABAB53D63296}"/>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Health and social care</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50A4E59F-2DB8-612F-20FC-50436AEC0C6B}"/>
              </a:ext>
            </a:extLst>
          </p:cNvPr>
          <p:cNvSpPr txBox="1"/>
          <p:nvPr/>
        </p:nvSpPr>
        <p:spPr>
          <a:xfrm>
            <a:off x="649385" y="2271024"/>
            <a:ext cx="9183931" cy="3785652"/>
          </a:xfrm>
          <a:prstGeom prst="rect">
            <a:avLst/>
          </a:prstGeom>
          <a:noFill/>
        </p:spPr>
        <p:txBody>
          <a:bodyPr wrap="square" lIns="91440" tIns="45720" rIns="91440" bIns="45720" rtlCol="0" anchor="t">
            <a:spAutoFit/>
          </a:bodyPr>
          <a:lstStyle/>
          <a:p>
            <a:r>
              <a:rPr lang="en-GB" sz="2400" b="1" i="0" dirty="0">
                <a:effectLst/>
                <a:latin typeface="Arial"/>
                <a:cs typeface="Arial"/>
              </a:rPr>
              <a:t>Healthcare</a:t>
            </a:r>
            <a:r>
              <a:rPr lang="en-GB" sz="2400" b="0" i="0" dirty="0">
                <a:effectLst/>
                <a:latin typeface="Arial"/>
                <a:cs typeface="Arial"/>
              </a:rPr>
              <a:t> often refers to medical needs and </a:t>
            </a:r>
            <a:r>
              <a:rPr lang="en-GB" sz="2400" b="1" i="0" dirty="0">
                <a:effectLst/>
                <a:latin typeface="Arial"/>
                <a:cs typeface="Arial"/>
              </a:rPr>
              <a:t>physiological</a:t>
            </a:r>
            <a:r>
              <a:rPr lang="en-GB" sz="2400" i="0" dirty="0">
                <a:effectLst/>
                <a:latin typeface="Arial"/>
                <a:cs typeface="Arial"/>
              </a:rPr>
              <a:t> wellbeing of the person and includes their physical and mental health. Healthcare professionals often work in medical or remedial settings such as hospitals or clinics.</a:t>
            </a:r>
            <a:r>
              <a:rPr lang="en-GB" sz="2400" dirty="0">
                <a:latin typeface="Arial"/>
                <a:cs typeface="Arial"/>
              </a:rPr>
              <a:t> </a:t>
            </a:r>
          </a:p>
          <a:p>
            <a:endParaRPr lang="en-GB" sz="2400" b="0" i="0" dirty="0">
              <a:effectLst/>
              <a:latin typeface="Arial" panose="020B0604020202020204" pitchFamily="34" charset="0"/>
            </a:endParaRPr>
          </a:p>
          <a:p>
            <a:r>
              <a:rPr lang="en-GB" sz="2400" b="1" dirty="0">
                <a:effectLst/>
                <a:latin typeface="Arial"/>
                <a:ea typeface="Times" panose="02020603050405020304" pitchFamily="18" charset="0"/>
                <a:cs typeface="Times New Roman"/>
              </a:rPr>
              <a:t>Social care</a:t>
            </a:r>
            <a:r>
              <a:rPr lang="en-GB" sz="2400" dirty="0">
                <a:effectLst/>
                <a:latin typeface="Arial"/>
                <a:ea typeface="Times" panose="02020603050405020304" pitchFamily="18" charset="0"/>
                <a:cs typeface="Times New Roman"/>
              </a:rPr>
              <a:t> is more focused on the </a:t>
            </a:r>
            <a:r>
              <a:rPr lang="en-GB" sz="2400" b="1" dirty="0">
                <a:effectLst/>
                <a:latin typeface="Arial"/>
                <a:ea typeface="Times" panose="02020603050405020304" pitchFamily="18" charset="0"/>
                <a:cs typeface="Times New Roman"/>
              </a:rPr>
              <a:t>emotional and social wellbeing </a:t>
            </a:r>
            <a:r>
              <a:rPr lang="en-GB" sz="2400" dirty="0">
                <a:effectLst/>
                <a:latin typeface="Arial"/>
                <a:ea typeface="Times" panose="02020603050405020304" pitchFamily="18" charset="0"/>
                <a:cs typeface="Times New Roman"/>
              </a:rPr>
              <a:t>of the individual and includes a much broader focus such as practical support to enable the person to live a fulfilled and comfortable life. Social care professionals includes social workers and occupational therapists.</a:t>
            </a:r>
            <a:r>
              <a:rPr lang="en-GB" sz="2400" dirty="0">
                <a:latin typeface="Arial"/>
                <a:ea typeface="Times" panose="02020603050405020304" pitchFamily="18" charset="0"/>
                <a:cs typeface="Times New Roman"/>
              </a:rPr>
              <a:t> </a:t>
            </a:r>
            <a:r>
              <a:rPr lang="en-GB" sz="2400" dirty="0">
                <a:effectLst/>
                <a:latin typeface="Arial"/>
                <a:ea typeface="Times" panose="02020603050405020304" pitchFamily="18" charset="0"/>
                <a:cs typeface="Times New Roman"/>
              </a:rPr>
              <a:t> </a:t>
            </a:r>
            <a:r>
              <a:rPr lang="en-GB" sz="2400" b="0" i="0" dirty="0">
                <a:solidFill>
                  <a:srgbClr val="444444"/>
                </a:solidFill>
                <a:effectLst/>
                <a:latin typeface="Roboto"/>
                <a:ea typeface="Roboto"/>
              </a:rPr>
              <a:t> </a:t>
            </a:r>
            <a:endParaRPr lang="en-GB" sz="2400" dirty="0">
              <a:effectLst/>
              <a:latin typeface="Roboto"/>
              <a:ea typeface="Roboto"/>
              <a:cs typeface="Times New Roman" panose="02020603050405020304" pitchFamily="18" charset="0"/>
            </a:endParaRPr>
          </a:p>
        </p:txBody>
      </p:sp>
    </p:spTree>
    <p:extLst>
      <p:ext uri="{BB962C8B-B14F-4D97-AF65-F5344CB8AC3E}">
        <p14:creationId xmlns:p14="http://schemas.microsoft.com/office/powerpoint/2010/main" val="1798847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0B7833-9BE4-4EDE-9736-AB0640C620E9}"/>
              </a:ext>
            </a:extLst>
          </p:cNvPr>
          <p:cNvSpPr txBox="1"/>
          <p:nvPr/>
        </p:nvSpPr>
        <p:spPr>
          <a:xfrm>
            <a:off x="761112" y="1784723"/>
            <a:ext cx="8541696" cy="4893647"/>
          </a:xfrm>
          <a:prstGeom prst="rect">
            <a:avLst/>
          </a:prstGeom>
          <a:noFill/>
        </p:spPr>
        <p:txBody>
          <a:bodyPr wrap="square" lIns="91440" tIns="45720" rIns="91440" bIns="45720" rtlCol="0" anchor="t">
            <a:spAutoFit/>
          </a:bodyPr>
          <a:lstStyle/>
          <a:p>
            <a:pPr marL="0" marR="0" lvl="0" indent="0" algn="l" defTabSz="914400" rtl="0" eaLnBrk="1" fontAlgn="auto" latinLnBrk="0" hangingPunct="1">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By the end of the lesson</a:t>
            </a:r>
          </a:p>
          <a:p>
            <a:pPr marL="0" marR="0" lvl="0" indent="0" algn="l" defTabSz="914400" rtl="0" eaLnBrk="1" fontAlgn="auto" latinLnBrk="0" hangingPunct="1">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You must be able to:</a:t>
            </a:r>
          </a:p>
          <a:p>
            <a:pPr marL="342900" indent="-342900">
              <a:buFont typeface="Arial" panose="020B0604020202020204" pitchFamily="34" charset="0"/>
              <a:buChar char="•"/>
              <a:defRPr/>
            </a:pPr>
            <a:r>
              <a:rPr kumimoji="0" lang="en-GB" sz="2400" b="1" i="0" u="none" strike="noStrike" kern="1200" cap="none" spc="0" normalizeH="0" baseline="0" noProof="0" dirty="0">
                <a:ln>
                  <a:noFill/>
                </a:ln>
                <a:effectLst/>
                <a:uLnTx/>
                <a:uFillTx/>
                <a:latin typeface="Arial"/>
                <a:cs typeface="Arial"/>
              </a:rPr>
              <a:t>Define</a:t>
            </a:r>
            <a:r>
              <a:rPr kumimoji="0" lang="en-GB" sz="2400" b="0" i="0" u="none" strike="noStrike" kern="1200" cap="none" spc="0" normalizeH="0" baseline="0" noProof="0" dirty="0">
                <a:ln>
                  <a:noFill/>
                </a:ln>
                <a:effectLst/>
                <a:uLnTx/>
                <a:uFillTx/>
                <a:latin typeface="Arial"/>
                <a:cs typeface="Arial"/>
              </a:rPr>
              <a:t> four key terms used in health and social care</a:t>
            </a:r>
            <a:r>
              <a:rPr lang="en-GB" sz="2400" dirty="0">
                <a:latin typeface="Arial"/>
                <a:cs typeface="Arial"/>
              </a:rPr>
              <a:t>. </a:t>
            </a:r>
            <a:endParaRPr lang="en-GB" sz="24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a:pPr>
            <a:r>
              <a:rPr lang="en-GB" sz="2400" b="1" dirty="0">
                <a:latin typeface="Arial"/>
                <a:cs typeface="Arial"/>
              </a:rPr>
              <a:t>Identify</a:t>
            </a:r>
            <a:r>
              <a:rPr kumimoji="0" lang="en-GB" sz="2400" b="1" i="0" u="none" strike="noStrike" kern="1200" cap="none" spc="0" normalizeH="0" baseline="0" noProof="0" dirty="0">
                <a:ln>
                  <a:noFill/>
                </a:ln>
                <a:effectLst/>
                <a:uLnTx/>
                <a:uFillTx/>
                <a:latin typeface="Arial"/>
                <a:cs typeface="Arial"/>
              </a:rPr>
              <a:t> </a:t>
            </a:r>
            <a:r>
              <a:rPr kumimoji="0" lang="en-GB" sz="2400" i="0" u="none" strike="noStrike" kern="1200" cap="none" spc="0" normalizeH="0" baseline="0" noProof="0" dirty="0">
                <a:ln>
                  <a:noFill/>
                </a:ln>
                <a:effectLst/>
                <a:uLnTx/>
                <a:uFillTx/>
                <a:latin typeface="Arial"/>
                <a:cs typeface="Arial"/>
              </a:rPr>
              <a:t>the role and purpose of statutory, voluntary and private sector</a:t>
            </a:r>
            <a:r>
              <a:rPr lang="en-GB" sz="2400" dirty="0">
                <a:latin typeface="Arial"/>
                <a:cs typeface="Arial"/>
              </a:rPr>
              <a:t>. </a:t>
            </a:r>
            <a:endParaRPr lang="en-GB" sz="240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a:pPr>
            <a:r>
              <a:rPr lang="en-GB" sz="2400" b="1" dirty="0">
                <a:latin typeface="Arial"/>
                <a:ea typeface="+mn-lt"/>
                <a:cs typeface="+mn-lt"/>
              </a:rPr>
              <a:t>Discover</a:t>
            </a:r>
            <a:r>
              <a:rPr lang="en-GB" sz="2400" dirty="0">
                <a:latin typeface="Arial"/>
                <a:ea typeface="+mn-lt"/>
                <a:cs typeface="+mn-lt"/>
              </a:rPr>
              <a:t> types of informal care provision for a selected case study.</a:t>
            </a:r>
          </a:p>
          <a:p>
            <a:pPr>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You may also be able to:</a:t>
            </a:r>
          </a:p>
          <a:p>
            <a:pPr marL="342900" marR="0" lvl="0" indent="-342900" algn="l" defTabSz="914400" rtl="0" eaLnBrk="1" fontAlgn="auto" latinLnBrk="0" hangingPunct="1">
              <a:buClrTx/>
              <a:buSzTx/>
              <a:buFont typeface="Arial" panose="020B0604020202020204" pitchFamily="34" charset="0"/>
              <a:buChar char="•"/>
              <a:tabLst/>
              <a:defRPr/>
            </a:pPr>
            <a:r>
              <a:rPr lang="en-GB" sz="2400" b="1" dirty="0">
                <a:effectLst/>
                <a:latin typeface="Arial" panose="020B0604020202020204" pitchFamily="34" charset="0"/>
                <a:ea typeface="Calibri" panose="020F0502020204030204" pitchFamily="34" charset="0"/>
                <a:cs typeface="Times New Roman" panose="02020603050405020304" pitchFamily="18" charset="0"/>
              </a:rPr>
              <a:t>Identify </a:t>
            </a:r>
            <a:r>
              <a:rPr lang="en-GB" sz="2400" dirty="0">
                <a:effectLst/>
                <a:latin typeface="Arial" panose="020B0604020202020204" pitchFamily="34" charset="0"/>
                <a:ea typeface="Calibri" panose="020F0502020204030204" pitchFamily="34" charset="0"/>
                <a:cs typeface="Times New Roman" panose="02020603050405020304" pitchFamily="18" charset="0"/>
              </a:rPr>
              <a:t>t</a:t>
            </a:r>
            <a:r>
              <a:rPr lang="en-GB" sz="2400" dirty="0">
                <a:effectLst/>
                <a:latin typeface="Arial" panose="020B0604020202020204" pitchFamily="34" charset="0"/>
                <a:ea typeface="Times New Roman" panose="02020603050405020304" pitchFamily="18" charset="0"/>
                <a:cs typeface="Times New Roman" panose="02020603050405020304" pitchFamily="18" charset="0"/>
              </a:rPr>
              <a:t>wo</a:t>
            </a:r>
            <a:r>
              <a:rPr lang="en-GB" sz="2400" dirty="0">
                <a:effectLst/>
                <a:latin typeface="Arial" panose="020B0604020202020204" pitchFamily="34" charset="0"/>
                <a:ea typeface="Calibri" panose="020F0502020204030204" pitchFamily="34" charset="0"/>
                <a:cs typeface="Times New Roman" panose="02020603050405020304" pitchFamily="18" charset="0"/>
              </a:rPr>
              <a:t> pros and cons of one </a:t>
            </a:r>
            <a:r>
              <a:rPr lang="en-GB" sz="2400" dirty="0">
                <a:effectLst/>
                <a:latin typeface="Arial" panose="020B0604020202020204" pitchFamily="34" charset="0"/>
                <a:ea typeface="Times New Roman" panose="02020603050405020304" pitchFamily="18" charset="0"/>
                <a:cs typeface="Times New Roman" panose="02020603050405020304" pitchFamily="18" charset="0"/>
              </a:rPr>
              <a:t>selected </a:t>
            </a:r>
            <a:r>
              <a:rPr lang="en-GB" sz="2400" dirty="0">
                <a:effectLst/>
                <a:latin typeface="Arial" panose="020B0604020202020204" pitchFamily="34" charset="0"/>
                <a:ea typeface="Calibri" panose="020F0502020204030204" pitchFamily="34" charset="0"/>
                <a:cs typeface="Times New Roman" panose="02020603050405020304" pitchFamily="18" charset="0"/>
              </a:rPr>
              <a:t>sector.</a:t>
            </a:r>
          </a:p>
          <a:p>
            <a:pPr marL="342900" marR="0" lvl="0" indent="-342900" algn="l" defTabSz="914400" rtl="0" eaLnBrk="1" fontAlgn="auto" latinLnBrk="0" hangingPunct="1">
              <a:buClrTx/>
              <a:buSzTx/>
              <a:buFont typeface="Arial" panose="020B0604020202020204" pitchFamily="34" charset="0"/>
              <a:buChar char="•"/>
              <a:tabLst/>
              <a:defRPr/>
            </a:pPr>
            <a:r>
              <a:rPr kumimoji="0" lang="en-GB" sz="2400" b="1" i="0" u="none" strike="noStrike" kern="1200" cap="none" spc="0" normalizeH="0" baseline="0" noProof="0" dirty="0">
                <a:ln>
                  <a:noFill/>
                </a:ln>
                <a:effectLst/>
                <a:uLnTx/>
                <a:uFillTx/>
                <a:latin typeface="Arial" panose="020B0604020202020204" pitchFamily="34" charset="0"/>
                <a:ea typeface="+mn-ea"/>
                <a:cs typeface="+mn-cs"/>
              </a:rPr>
              <a:t>Justify </a:t>
            </a:r>
            <a:r>
              <a:rPr kumimoji="0" lang="en-GB" sz="2400" b="0" i="0" u="none" strike="noStrike" kern="1200" cap="none" spc="0" normalizeH="0" baseline="0" noProof="0" dirty="0">
                <a:ln>
                  <a:noFill/>
                </a:ln>
                <a:effectLst/>
                <a:uLnTx/>
                <a:uFillTx/>
                <a:latin typeface="Arial" panose="020B0604020202020204" pitchFamily="34" charset="0"/>
                <a:ea typeface="+mn-ea"/>
                <a:cs typeface="+mn-cs"/>
              </a:rPr>
              <a:t>the necessity of informal care within the health and social care sector.</a:t>
            </a:r>
          </a:p>
        </p:txBody>
      </p:sp>
    </p:spTree>
    <p:extLst>
      <p:ext uri="{BB962C8B-B14F-4D97-AF65-F5344CB8AC3E}">
        <p14:creationId xmlns:p14="http://schemas.microsoft.com/office/powerpoint/2010/main" val="696134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40430" y="1265028"/>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1: </a:t>
            </a:r>
            <a:r>
              <a:rPr lang="en-GB" sz="3200" b="1" dirty="0">
                <a:solidFill>
                  <a:srgbClr val="333333"/>
                </a:solidFill>
                <a:latin typeface="Verdana"/>
                <a:ea typeface="Verdana"/>
                <a:cs typeface="Verdana"/>
              </a:rPr>
              <a:t>Glossary of key terms</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dirty="0">
                <a:solidFill>
                  <a:srgbClr val="333333"/>
                </a:solidFill>
                <a:latin typeface="Arial"/>
                <a:ea typeface="+mn-lt"/>
                <a:cs typeface="Calibri" panose="020F0502020204030204"/>
              </a:rPr>
              <a:t>1</a:t>
            </a:r>
            <a:r>
              <a:rPr kumimoji="0" lang="en-GB" sz="2000" b="1" i="0" u="none" strike="noStrike" kern="1200" cap="none" spc="0" normalizeH="0" baseline="0" noProof="0" dirty="0">
                <a:ln>
                  <a:noFill/>
                </a:ln>
                <a:solidFill>
                  <a:srgbClr val="333333"/>
                </a:solidFill>
                <a:effectLst/>
                <a:uLnTx/>
                <a:uFillTx/>
                <a:latin typeface="Arial"/>
                <a:ea typeface="+mn-lt"/>
                <a:cs typeface="Calibri" panose="020F0502020204030204"/>
              </a:rPr>
              <a:t>5 minutes</a:t>
            </a:r>
            <a:endParaRPr kumimoji="0" lang="en-US" sz="18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83445" y="1855061"/>
            <a:ext cx="9075150" cy="1569660"/>
          </a:xfrm>
          <a:prstGeom prst="rect">
            <a:avLst/>
          </a:prstGeom>
          <a:noFill/>
        </p:spPr>
        <p:txBody>
          <a:bodyPr wrap="square" rtlCol="0">
            <a:spAutoFit/>
          </a:bodyPr>
          <a:lstStyle/>
          <a:p>
            <a:r>
              <a:rPr lang="en-GB" sz="2400" dirty="0">
                <a:effectLst/>
                <a:latin typeface="Arial" panose="020B0604020202020204" pitchFamily="34" charset="0"/>
                <a:ea typeface="Times" panose="02020603050405020304" pitchFamily="18" charset="0"/>
                <a:cs typeface="Arial" panose="020B0604020202020204" pitchFamily="34" charset="0"/>
              </a:rPr>
              <a:t>Within your activity book, define the key terms. </a:t>
            </a:r>
          </a:p>
          <a:p>
            <a:endParaRPr lang="en-GB" sz="2400" dirty="0">
              <a:effectLst/>
              <a:latin typeface="Arial" panose="020B0604020202020204" pitchFamily="34" charset="0"/>
              <a:ea typeface="Times" panose="02020603050405020304" pitchFamily="18" charset="0"/>
              <a:cs typeface="Arial" panose="020B0604020202020204" pitchFamily="34" charset="0"/>
            </a:endParaRPr>
          </a:p>
          <a:p>
            <a:r>
              <a:rPr lang="en-GB" sz="2400" dirty="0">
                <a:effectLst/>
                <a:latin typeface="Arial" panose="020B0604020202020204" pitchFamily="34" charset="0"/>
                <a:ea typeface="Times" panose="02020603050405020304" pitchFamily="18" charset="0"/>
                <a:cs typeface="Arial" panose="020B0604020202020204" pitchFamily="34" charset="0"/>
              </a:rPr>
              <a:t>Remember to save some space for extra notes</a:t>
            </a:r>
            <a:endParaRPr kumimoji="0" lang="en-GB"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aphicFrame>
        <p:nvGraphicFramePr>
          <p:cNvPr id="6" name="Table 5">
            <a:extLst>
              <a:ext uri="{FF2B5EF4-FFF2-40B4-BE49-F238E27FC236}">
                <a16:creationId xmlns:a16="http://schemas.microsoft.com/office/drawing/2014/main" id="{1ADA0DAE-9BD0-8236-C1B0-03DC5F4CCA96}"/>
              </a:ext>
            </a:extLst>
          </p:cNvPr>
          <p:cNvGraphicFramePr>
            <a:graphicFrameLocks noGrp="1"/>
          </p:cNvGraphicFramePr>
          <p:nvPr>
            <p:extLst>
              <p:ext uri="{D42A27DB-BD31-4B8C-83A1-F6EECF244321}">
                <p14:modId xmlns:p14="http://schemas.microsoft.com/office/powerpoint/2010/main" val="104431960"/>
              </p:ext>
            </p:extLst>
          </p:nvPr>
        </p:nvGraphicFramePr>
        <p:xfrm>
          <a:off x="483445" y="3189998"/>
          <a:ext cx="8551767" cy="2607446"/>
        </p:xfrm>
        <a:graphic>
          <a:graphicData uri="http://schemas.openxmlformats.org/drawingml/2006/table">
            <a:tbl>
              <a:tblPr firstRow="1" bandRow="1">
                <a:tableStyleId>{5C22544A-7EE6-4342-B048-85BDC9FD1C3A}</a:tableStyleId>
              </a:tblPr>
              <a:tblGrid>
                <a:gridCol w="2574294">
                  <a:extLst>
                    <a:ext uri="{9D8B030D-6E8A-4147-A177-3AD203B41FA5}">
                      <a16:colId xmlns:a16="http://schemas.microsoft.com/office/drawing/2014/main" val="1735210471"/>
                    </a:ext>
                  </a:extLst>
                </a:gridCol>
                <a:gridCol w="5977473">
                  <a:extLst>
                    <a:ext uri="{9D8B030D-6E8A-4147-A177-3AD203B41FA5}">
                      <a16:colId xmlns:a16="http://schemas.microsoft.com/office/drawing/2014/main" val="4040683574"/>
                    </a:ext>
                  </a:extLst>
                </a:gridCol>
              </a:tblGrid>
              <a:tr h="507140">
                <a:tc>
                  <a:txBody>
                    <a:bodyPr/>
                    <a:lstStyle/>
                    <a:p>
                      <a:r>
                        <a:rPr lang="en-GB" sz="2000" b="1" dirty="0">
                          <a:solidFill>
                            <a:schemeClr val="tx1"/>
                          </a:solidFill>
                          <a:latin typeface="Arial" panose="020B0604020202020204" pitchFamily="34" charset="0"/>
                          <a:cs typeface="Arial" panose="020B0604020202020204" pitchFamily="34" charset="0"/>
                        </a:rPr>
                        <a:t>Provision </a:t>
                      </a:r>
                    </a:p>
                  </a:txBody>
                  <a:tcPr>
                    <a:lnL w="6350">
                      <a:solidFill>
                        <a:schemeClr val="tx1"/>
                      </a:solidFill>
                    </a:lnL>
                    <a:lnR w="6350">
                      <a:solidFill>
                        <a:schemeClr val="tx1"/>
                      </a:solidFill>
                    </a:lnR>
                    <a:lnT w="6350">
                      <a:solidFill>
                        <a:schemeClr val="tx1"/>
                      </a:solidFill>
                    </a:lnT>
                    <a:lnB w="6350">
                      <a:solidFill>
                        <a:schemeClr val="tx1"/>
                      </a:solidFill>
                    </a:lnB>
                    <a:solidFill>
                      <a:schemeClr val="bg1"/>
                    </a:solidFill>
                  </a:tcPr>
                </a:tc>
                <a:tc>
                  <a:txBody>
                    <a:bodyPr/>
                    <a:lstStyle/>
                    <a:p>
                      <a:endParaRPr lang="en-GB" sz="2000" u="sng" dirty="0">
                        <a:solidFill>
                          <a:schemeClr val="tx1"/>
                        </a:solidFill>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a:solidFill>
                        <a:schemeClr val="tx1"/>
                      </a:solidFill>
                    </a:lnT>
                    <a:lnB w="6350">
                      <a:solidFill>
                        <a:schemeClr val="tx1"/>
                      </a:solidFill>
                    </a:lnB>
                    <a:solidFill>
                      <a:schemeClr val="bg1"/>
                    </a:solidFill>
                  </a:tcPr>
                </a:tc>
                <a:extLst>
                  <a:ext uri="{0D108BD9-81ED-4DB2-BD59-A6C34878D82A}">
                    <a16:rowId xmlns:a16="http://schemas.microsoft.com/office/drawing/2014/main" val="1879518890"/>
                  </a:ext>
                </a:extLst>
              </a:tr>
              <a:tr h="5071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dirty="0">
                          <a:latin typeface="Arial" panose="020B0604020202020204" pitchFamily="34" charset="0"/>
                          <a:cs typeface="Arial" panose="020B0604020202020204" pitchFamily="34" charset="0"/>
                        </a:rPr>
                        <a:t>Statutory</a:t>
                      </a:r>
                    </a:p>
                  </a:txBody>
                  <a:tcPr>
                    <a:lnL w="6350">
                      <a:solidFill>
                        <a:schemeClr val="tx1"/>
                      </a:solidFill>
                    </a:lnL>
                    <a:lnR w="6350">
                      <a:solidFill>
                        <a:schemeClr val="tx1"/>
                      </a:solidFill>
                    </a:lnR>
                    <a:lnT w="6350">
                      <a:solidFill>
                        <a:schemeClr val="tx1"/>
                      </a:solidFill>
                    </a:lnT>
                    <a:lnB w="6350">
                      <a:solidFill>
                        <a:schemeClr val="tx1"/>
                      </a:solidFill>
                    </a:lnB>
                    <a:solidFill>
                      <a:srgbClr val="78F9D4">
                        <a:alpha val="40000"/>
                      </a:srgbClr>
                    </a:solidFill>
                  </a:tcPr>
                </a:tc>
                <a:tc>
                  <a:txBody>
                    <a:bodyPr/>
                    <a:lstStyle/>
                    <a:p>
                      <a:endParaRPr lang="en-GB" sz="200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a:solidFill>
                        <a:schemeClr val="tx1"/>
                      </a:solidFill>
                    </a:lnT>
                    <a:lnB w="6350">
                      <a:solidFill>
                        <a:schemeClr val="tx1"/>
                      </a:solidFill>
                    </a:lnB>
                    <a:solidFill>
                      <a:srgbClr val="78F9D4">
                        <a:alpha val="40000"/>
                      </a:srgbClr>
                    </a:solidFill>
                  </a:tcPr>
                </a:tc>
                <a:extLst>
                  <a:ext uri="{0D108BD9-81ED-4DB2-BD59-A6C34878D82A}">
                    <a16:rowId xmlns:a16="http://schemas.microsoft.com/office/drawing/2014/main" val="3617291363"/>
                  </a:ext>
                </a:extLst>
              </a:tr>
              <a:tr h="578886">
                <a:tc>
                  <a:txBody>
                    <a:bodyPr/>
                    <a:lstStyle/>
                    <a:p>
                      <a:r>
                        <a:rPr lang="en-GB" sz="2000" b="1" dirty="0">
                          <a:latin typeface="Arial" panose="020B0604020202020204" pitchFamily="34" charset="0"/>
                          <a:cs typeface="Arial" panose="020B0604020202020204" pitchFamily="34" charset="0"/>
                        </a:rPr>
                        <a:t>Private </a:t>
                      </a:r>
                    </a:p>
                  </a:txBody>
                  <a:tcPr>
                    <a:lnL w="6350">
                      <a:solidFill>
                        <a:schemeClr val="tx1"/>
                      </a:solidFill>
                    </a:lnL>
                    <a:lnR w="6350">
                      <a:solidFill>
                        <a:schemeClr val="tx1"/>
                      </a:solidFill>
                    </a:lnR>
                    <a:lnT w="6350">
                      <a:solidFill>
                        <a:schemeClr val="tx1"/>
                      </a:solidFill>
                    </a:lnT>
                    <a:lnB w="6350">
                      <a:solidFill>
                        <a:schemeClr val="tx1"/>
                      </a:solidFill>
                    </a:lnB>
                    <a:solidFill>
                      <a:srgbClr val="78F9D4">
                        <a:alpha val="70000"/>
                      </a:srgbClr>
                    </a:solidFill>
                  </a:tcPr>
                </a:tc>
                <a:tc>
                  <a:txBody>
                    <a:bodyPr/>
                    <a:lstStyle/>
                    <a:p>
                      <a:endParaRPr lang="en-GB" sz="200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a:solidFill>
                        <a:schemeClr val="tx1"/>
                      </a:solidFill>
                    </a:lnT>
                    <a:lnB w="6350">
                      <a:solidFill>
                        <a:schemeClr val="tx1"/>
                      </a:solidFill>
                    </a:lnB>
                    <a:solidFill>
                      <a:srgbClr val="78F9D4">
                        <a:alpha val="70000"/>
                      </a:srgbClr>
                    </a:solidFill>
                  </a:tcPr>
                </a:tc>
                <a:extLst>
                  <a:ext uri="{0D108BD9-81ED-4DB2-BD59-A6C34878D82A}">
                    <a16:rowId xmlns:a16="http://schemas.microsoft.com/office/drawing/2014/main" val="3551877645"/>
                  </a:ext>
                </a:extLst>
              </a:tr>
              <a:tr h="507140">
                <a:tc>
                  <a:txBody>
                    <a:bodyPr/>
                    <a:lstStyle/>
                    <a:p>
                      <a:r>
                        <a:rPr lang="en-GB" sz="2000" b="1" dirty="0">
                          <a:latin typeface="Arial" panose="020B0604020202020204" pitchFamily="34" charset="0"/>
                          <a:cs typeface="Arial" panose="020B0604020202020204" pitchFamily="34" charset="0"/>
                        </a:rPr>
                        <a:t>Voluntary </a:t>
                      </a: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rgbClr val="78F9D4"/>
                    </a:solidFill>
                  </a:tcPr>
                </a:tc>
                <a:tc>
                  <a:txBody>
                    <a:bodyPr/>
                    <a:lstStyle/>
                    <a:p>
                      <a:endParaRPr lang="en-GB" sz="200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1146618917"/>
                  </a:ext>
                </a:extLst>
              </a:tr>
              <a:tr h="507140">
                <a:tc>
                  <a:txBody>
                    <a:bodyPr/>
                    <a:lstStyle/>
                    <a:p>
                      <a:r>
                        <a:rPr lang="en-GB" sz="2000" b="1" dirty="0">
                          <a:latin typeface="Arial" panose="020B0604020202020204" pitchFamily="34" charset="0"/>
                          <a:cs typeface="Arial" panose="020B0604020202020204" pitchFamily="34" charset="0"/>
                        </a:rPr>
                        <a:t>Informal </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endParaRPr lang="en-GB" sz="200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a:solidFill>
                        <a:schemeClr val="tx1"/>
                      </a:solidFill>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2710727878"/>
                  </a:ext>
                </a:extLst>
              </a:tr>
            </a:tbl>
          </a:graphicData>
        </a:graphic>
      </p:graphicFrame>
    </p:spTree>
    <p:extLst>
      <p:ext uri="{BB962C8B-B14F-4D97-AF65-F5344CB8AC3E}">
        <p14:creationId xmlns:p14="http://schemas.microsoft.com/office/powerpoint/2010/main" val="3463497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2489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0708EE-039D-22E0-FB52-ABAB53D63296}"/>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Provision</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50A4E59F-2DB8-612F-20FC-50436AEC0C6B}"/>
              </a:ext>
            </a:extLst>
          </p:cNvPr>
          <p:cNvSpPr txBox="1"/>
          <p:nvPr/>
        </p:nvSpPr>
        <p:spPr>
          <a:xfrm>
            <a:off x="663454" y="2580514"/>
            <a:ext cx="8541696" cy="2308324"/>
          </a:xfrm>
          <a:prstGeom prst="rect">
            <a:avLst/>
          </a:prstGeom>
          <a:noFill/>
        </p:spPr>
        <p:txBody>
          <a:bodyPr wrap="square" rtlCol="0">
            <a:spAutoFit/>
          </a:bodyPr>
          <a:lstStyle/>
          <a:p>
            <a:r>
              <a:rPr lang="en-GB" sz="2400" b="0" i="0" dirty="0">
                <a:effectLst/>
                <a:latin typeface="Arial" panose="020B0604020202020204" pitchFamily="34" charset="0"/>
              </a:rPr>
              <a:t>The act of providing or supplying something. </a:t>
            </a:r>
          </a:p>
          <a:p>
            <a:endParaRPr lang="en-GB" sz="2400" b="0" i="0" dirty="0">
              <a:effectLst/>
              <a:latin typeface="Arial" panose="020B0604020202020204" pitchFamily="34" charset="0"/>
            </a:endParaRPr>
          </a:p>
          <a:p>
            <a:r>
              <a:rPr lang="en-GB" sz="2400" dirty="0">
                <a:latin typeface="Arial" panose="020B0604020202020204" pitchFamily="34" charset="0"/>
                <a:ea typeface="Times" panose="02020603050405020304" pitchFamily="18" charset="0"/>
                <a:cs typeface="Times New Roman" panose="02020603050405020304" pitchFamily="18" charset="0"/>
              </a:rPr>
              <a:t>In this case, health and social care </a:t>
            </a:r>
            <a:r>
              <a:rPr lang="en-GB" sz="2400" b="1" dirty="0">
                <a:latin typeface="Arial" panose="020B0604020202020204" pitchFamily="34" charset="0"/>
                <a:ea typeface="Times" panose="02020603050405020304" pitchFamily="18" charset="0"/>
                <a:cs typeface="Times New Roman" panose="02020603050405020304" pitchFamily="18" charset="0"/>
              </a:rPr>
              <a:t>provision</a:t>
            </a:r>
            <a:r>
              <a:rPr lang="en-GB" sz="2400" dirty="0">
                <a:latin typeface="Arial" panose="020B0604020202020204" pitchFamily="34" charset="0"/>
                <a:ea typeface="Times" panose="02020603050405020304" pitchFamily="18" charset="0"/>
                <a:cs typeface="Times New Roman" panose="02020603050405020304" pitchFamily="18" charset="0"/>
              </a:rPr>
              <a:t> generally refers to health and social care </a:t>
            </a:r>
            <a:r>
              <a:rPr lang="en-GB" sz="2400" b="1" dirty="0">
                <a:latin typeface="Arial" panose="020B0604020202020204" pitchFamily="34" charset="0"/>
                <a:ea typeface="Times" panose="02020603050405020304" pitchFamily="18" charset="0"/>
                <a:cs typeface="Times New Roman" panose="02020603050405020304" pitchFamily="18" charset="0"/>
              </a:rPr>
              <a:t>services.  </a:t>
            </a:r>
          </a:p>
          <a:p>
            <a:endParaRPr lang="en-GB" sz="2400" b="1" dirty="0">
              <a:latin typeface="Arial" panose="020B0604020202020204" pitchFamily="34" charset="0"/>
              <a:ea typeface="Times" panose="02020603050405020304" pitchFamily="18" charset="0"/>
              <a:cs typeface="Times New Roman" panose="02020603050405020304" pitchFamily="18" charset="0"/>
            </a:endParaRPr>
          </a:p>
          <a:p>
            <a:r>
              <a:rPr lang="en-GB" sz="2400" dirty="0">
                <a:effectLst/>
                <a:latin typeface="Arial" panose="020B0604020202020204" pitchFamily="34" charset="0"/>
                <a:ea typeface="Times" panose="02020603050405020304" pitchFamily="18" charset="0"/>
                <a:cs typeface="Times New Roman" panose="02020603050405020304" pitchFamily="18" charset="0"/>
              </a:rPr>
              <a:t>For example, </a:t>
            </a:r>
            <a:r>
              <a:rPr lang="en-GB" sz="2400" dirty="0">
                <a:latin typeface="Arial" panose="020B0604020202020204" pitchFamily="34" charset="0"/>
                <a:ea typeface="Times" panose="02020603050405020304" pitchFamily="18" charset="0"/>
                <a:cs typeface="Times New Roman" panose="02020603050405020304" pitchFamily="18" charset="0"/>
              </a:rPr>
              <a:t>voluntary provision = voluntary services </a:t>
            </a:r>
            <a:endParaRPr lang="en-GB" sz="2400" dirty="0">
              <a:effectLst/>
              <a:latin typeface="Arial" panose="020B0604020202020204" pitchFamily="34" charset="0"/>
              <a:ea typeface="Times"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4593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0708EE-039D-22E0-FB52-ABAB53D63296}"/>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Statutory sector</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50A4E59F-2DB8-612F-20FC-50436AEC0C6B}"/>
              </a:ext>
            </a:extLst>
          </p:cNvPr>
          <p:cNvSpPr txBox="1"/>
          <p:nvPr/>
        </p:nvSpPr>
        <p:spPr>
          <a:xfrm>
            <a:off x="452438" y="2441463"/>
            <a:ext cx="8761900" cy="3785652"/>
          </a:xfrm>
          <a:prstGeom prst="rect">
            <a:avLst/>
          </a:prstGeom>
          <a:noFill/>
        </p:spPr>
        <p:txBody>
          <a:bodyPr wrap="square" rtlCol="0">
            <a:spAutoFit/>
          </a:bodyPr>
          <a:lstStyle/>
          <a:p>
            <a:r>
              <a:rPr lang="en-GB" sz="2400" dirty="0">
                <a:effectLst/>
                <a:latin typeface="Arial" panose="020B0604020202020204" pitchFamily="34" charset="0"/>
                <a:ea typeface="Times" panose="02020603050405020304" pitchFamily="18" charset="0"/>
                <a:cs typeface="Arial" panose="020B0604020202020204" pitchFamily="34" charset="0"/>
              </a:rPr>
              <a:t>Statutory – provided in statue and funded by the Government.</a:t>
            </a:r>
          </a:p>
          <a:p>
            <a:endParaRPr lang="en-GB" sz="2400" dirty="0">
              <a:effectLst/>
              <a:latin typeface="Arial" panose="020B0604020202020204" pitchFamily="34" charset="0"/>
              <a:ea typeface="Times" panose="02020603050405020304" pitchFamily="18" charset="0"/>
              <a:cs typeface="Arial" panose="020B0604020202020204" pitchFamily="34" charset="0"/>
            </a:endParaRPr>
          </a:p>
          <a:p>
            <a:r>
              <a:rPr lang="en-GB" sz="2400" dirty="0">
                <a:latin typeface="Arial" panose="020B0604020202020204" pitchFamily="34" charset="0"/>
                <a:ea typeface="Times" panose="02020603050405020304" pitchFamily="18" charset="0"/>
                <a:cs typeface="Arial" panose="020B0604020202020204" pitchFamily="34" charset="0"/>
              </a:rPr>
              <a:t>This money is gained from people who pay tax and national insurance and is distributed throughout the UK. </a:t>
            </a:r>
            <a:endParaRPr lang="en-GB" sz="2400" dirty="0">
              <a:effectLst/>
              <a:latin typeface="Arial" panose="020B0604020202020204" pitchFamily="34" charset="0"/>
              <a:ea typeface="Times" panose="02020603050405020304" pitchFamily="18" charset="0"/>
              <a:cs typeface="Arial" panose="020B0604020202020204" pitchFamily="34" charset="0"/>
            </a:endParaRPr>
          </a:p>
          <a:p>
            <a:endParaRPr lang="en-GB" sz="2400" dirty="0">
              <a:latin typeface="Arial" panose="020B0604020202020204" pitchFamily="34" charset="0"/>
              <a:ea typeface="Times" panose="02020603050405020304" pitchFamily="18" charset="0"/>
              <a:cs typeface="Arial" panose="020B0604020202020204" pitchFamily="34" charset="0"/>
            </a:endParaRPr>
          </a:p>
          <a:p>
            <a:r>
              <a:rPr lang="en-GB" sz="2400" dirty="0">
                <a:latin typeface="Arial" panose="020B0604020202020204" pitchFamily="34" charset="0"/>
                <a:ea typeface="Times" panose="02020603050405020304" pitchFamily="18" charset="0"/>
                <a:cs typeface="Arial" panose="020B0604020202020204" pitchFamily="34" charset="0"/>
              </a:rPr>
              <a:t>The statutory sector is made up of the organisations which are controlled and funded by Government such as schools, GP practices, hospitals, 999 services, and social services </a:t>
            </a:r>
          </a:p>
          <a:p>
            <a:endParaRPr lang="en-GB" sz="2400" dirty="0">
              <a:effectLst/>
              <a:latin typeface="Arial" panose="020B0604020202020204" pitchFamily="34" charset="0"/>
              <a:ea typeface="Times" panose="02020603050405020304" pitchFamily="18" charset="0"/>
              <a:cs typeface="Arial" panose="020B0604020202020204" pitchFamily="34" charset="0"/>
            </a:endParaRPr>
          </a:p>
          <a:p>
            <a:pPr>
              <a:spcAft>
                <a:spcPts val="1200"/>
              </a:spcAft>
            </a:pPr>
            <a:endParaRPr lang="en-GB" sz="2400" dirty="0">
              <a:solidFill>
                <a:srgbClr val="FF0000"/>
              </a:solidFill>
              <a:effectLst/>
              <a:latin typeface="Arial" panose="020B0604020202020204" pitchFamily="34" charset="0"/>
              <a:ea typeface="Times"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56492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DESIGN_ID_TITLE SCREEN" val="J5PruaGV"/>
  <p:tag name="ARTICULATE_SLIDE_COUNT" val="22"/>
  <p:tag name="ARTICULATE_DESIGN_ID_FEATURE SCREENS" val="uCn1yEEP"/>
  <p:tag name="ARTICULATE_DESIGN_ID_CONTENT SCREENS" val="zsTIe4c4"/>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c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eature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t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21" ma:contentTypeDescription="Create a new document." ma:contentTypeScope="" ma:versionID="53b3e9b7bdc26256dbc2d44348e58b6b">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d7d64242953bf924cc1decedbb97d1c1"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Checked"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Checked" ma:index="26" nillable="true" ma:displayName="Checked" ma:default="1" ma:format="Dropdown" ma:internalName="Checked">
      <xsd:simpleType>
        <xsd:restriction base="dms:Boolean"/>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23a673d0-6c97-4602-af76-52d498a4d789">
      <UserInfo>
        <DisplayName/>
        <AccountId xsi:nil="true"/>
        <AccountType/>
      </UserInfo>
    </SharedWithUsers>
    <_ip_UnifiedCompliancePolicyUIAction xmlns="http://schemas.microsoft.com/sharepoint/v3" xsi:nil="true"/>
    <_ip_UnifiedCompliancePolicyProperties xmlns="http://schemas.microsoft.com/sharepoint/v3" xsi:nil="true"/>
    <TaxCatchAll xmlns="23a673d0-6c97-4602-af76-52d498a4d789" xsi:nil="true"/>
    <lcf76f155ced4ddcb4097134ff3c332f xmlns="8a220d04-cd4c-4a42-a0ef-10d364ba1cb5">
      <Terms xmlns="http://schemas.microsoft.com/office/infopath/2007/PartnerControls"/>
    </lcf76f155ced4ddcb4097134ff3c332f>
    <Checked xmlns="8a220d04-cd4c-4a42-a0ef-10d364ba1cb5">true</Checked>
  </documentManagement>
</p:properties>
</file>

<file path=customXml/itemProps1.xml><?xml version="1.0" encoding="utf-8"?>
<ds:datastoreItem xmlns:ds="http://schemas.openxmlformats.org/officeDocument/2006/customXml" ds:itemID="{CF188F59-DB26-4ECA-BAB1-78EF56B16EBF}"/>
</file>

<file path=customXml/itemProps2.xml><?xml version="1.0" encoding="utf-8"?>
<ds:datastoreItem xmlns:ds="http://schemas.openxmlformats.org/officeDocument/2006/customXml" ds:itemID="{7B2D488B-E846-4B07-9089-25C3DAE69195}">
  <ds:schemaRefs>
    <ds:schemaRef ds:uri="http://schemas.microsoft.com/sharepoint/v3/contenttype/forms"/>
  </ds:schemaRefs>
</ds:datastoreItem>
</file>

<file path=customXml/itemProps3.xml><?xml version="1.0" encoding="utf-8"?>
<ds:datastoreItem xmlns:ds="http://schemas.openxmlformats.org/officeDocument/2006/customXml" ds:itemID="{AE04688A-8E61-4B6F-B39A-F934B423C1C9}">
  <ds:schemaRefs>
    <ds:schemaRef ds:uri="http://schemas.microsoft.com/office/2006/metadata/properties"/>
    <ds:schemaRef ds:uri="http://www.w3.org/XML/1998/namespace"/>
    <ds:schemaRef ds:uri="http://schemas.microsoft.com/office/2006/documentManagement/types"/>
    <ds:schemaRef ds:uri="http://schemas.microsoft.com/sharepoint/v3"/>
    <ds:schemaRef ds:uri="http://schemas.openxmlformats.org/package/2006/metadata/core-properties"/>
    <ds:schemaRef ds:uri="http://purl.org/dc/elements/1.1/"/>
    <ds:schemaRef ds:uri="http://purl.org/dc/terms/"/>
    <ds:schemaRef ds:uri="http://schemas.microsoft.com/office/infopath/2007/PartnerControls"/>
    <ds:schemaRef ds:uri="23a673d0-6c97-4602-af76-52d498a4d789"/>
    <ds:schemaRef ds:uri="8a220d04-cd4c-4a42-a0ef-10d364ba1cb5"/>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182</TotalTime>
  <Words>959</Words>
  <Application>Microsoft Office PowerPoint</Application>
  <PresentationFormat>Widescreen</PresentationFormat>
  <Paragraphs>122</Paragraphs>
  <Slides>22</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22</vt:i4>
      </vt:variant>
    </vt:vector>
  </HeadingPairs>
  <TitlesOfParts>
    <vt:vector size="29" baseType="lpstr">
      <vt:lpstr>Arial</vt:lpstr>
      <vt:lpstr>Calibri</vt:lpstr>
      <vt:lpstr>Roboto</vt:lpstr>
      <vt:lpstr>Verdana</vt:lpstr>
      <vt:lpstr>Title screen</vt:lpstr>
      <vt:lpstr>Feature screens</vt:lpstr>
      <vt:lpstr>Content 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Ward</dc:creator>
  <cp:lastModifiedBy>Trang Pham</cp:lastModifiedBy>
  <cp:revision>97</cp:revision>
  <dcterms:created xsi:type="dcterms:W3CDTF">2021-11-10T12:13:40Z</dcterms:created>
  <dcterms:modified xsi:type="dcterms:W3CDTF">2024-12-16T13:58:47Z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Order">
    <vt:r8>202200</vt:r8>
  </property>
  <property fmtid="{D5CDD505-2E9C-101B-9397-08002B2CF9AE}" pid="7" name="xd_Signature">
    <vt:bool>false</vt:bool>
  </property>
  <property fmtid="{D5CDD505-2E9C-101B-9397-08002B2CF9AE}" pid="8" name="xd_ProgID">
    <vt:lpwstr/>
  </property>
  <property fmtid="{D5CDD505-2E9C-101B-9397-08002B2CF9AE}" pid="9" name="TemplateUrl">
    <vt:lpwstr/>
  </property>
  <property fmtid="{D5CDD505-2E9C-101B-9397-08002B2CF9AE}" pid="10" name="MediaServiceImageTags">
    <vt:lpwstr/>
  </property>
  <property fmtid="{D5CDD505-2E9C-101B-9397-08002B2CF9AE}" pid="11" name="ArticulateGUID">
    <vt:lpwstr>CF0D169F-2883-4288-825D-75DCF5F93206</vt:lpwstr>
  </property>
  <property fmtid="{D5CDD505-2E9C-101B-9397-08002B2CF9AE}" pid="12" name="ArticulatePath">
    <vt:lpwstr>https://ncfeorguk-my.sharepoint.com/personal/trangpham_ncfe_org_uk/Documents/TEMP/Health and Social Care Content Area 1/H&amp;SC CA1 L1 PPt v1.0</vt:lpwstr>
  </property>
</Properties>
</file>