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4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4"/>
    <p:sldMasterId id="2147483662" r:id="rId5"/>
    <p:sldMasterId id="2147483663" r:id="rId6"/>
  </p:sldMasterIdLst>
  <p:notesMasterIdLst>
    <p:notesMasterId r:id="rId21"/>
  </p:notesMasterIdLst>
  <p:sldIdLst>
    <p:sldId id="256" r:id="rId7"/>
    <p:sldId id="260" r:id="rId8"/>
    <p:sldId id="261" r:id="rId9"/>
    <p:sldId id="262" r:id="rId10"/>
    <p:sldId id="270" r:id="rId11"/>
    <p:sldId id="264" r:id="rId12"/>
    <p:sldId id="265" r:id="rId13"/>
    <p:sldId id="271" r:id="rId14"/>
    <p:sldId id="272" r:id="rId15"/>
    <p:sldId id="273" r:id="rId16"/>
    <p:sldId id="266" r:id="rId17"/>
    <p:sldId id="267" r:id="rId18"/>
    <p:sldId id="268" r:id="rId19"/>
    <p:sldId id="269" r:id="rId20"/>
  </p:sldIdLst>
  <p:sldSz cx="12192000" cy="6858000"/>
  <p:notesSz cx="6858000" cy="9144000"/>
  <p:custDataLst>
    <p:tags r:id="rId2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5454766-E862-4CD4-9067-53F35DFCBCEE}">
  <a:tblStyle styleId="{C5454766-E862-4CD4-9067-53F35DFCBCE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nessa Mongey" userId="S::vanessamongey@ncfe.org.uk::10ff5935-b405-410e-8639-ec0d20fef139" providerId="AD" clId="Web-{73417ACE-8178-152B-7F76-7A2D0BA5809F}"/>
    <pc:docChg chg="modSld">
      <pc:chgData name="Vanessa Mongey" userId="S::vanessamongey@ncfe.org.uk::10ff5935-b405-410e-8639-ec0d20fef139" providerId="AD" clId="Web-{73417ACE-8178-152B-7F76-7A2D0BA5809F}" dt="2022-06-30T07:05:11.058" v="4" actId="20577"/>
      <pc:docMkLst>
        <pc:docMk/>
      </pc:docMkLst>
      <pc:sldChg chg="modSp">
        <pc:chgData name="Vanessa Mongey" userId="S::vanessamongey@ncfe.org.uk::10ff5935-b405-410e-8639-ec0d20fef139" providerId="AD" clId="Web-{73417ACE-8178-152B-7F76-7A2D0BA5809F}" dt="2022-06-30T07:05:11.058" v="4" actId="20577"/>
        <pc:sldMkLst>
          <pc:docMk/>
          <pc:sldMk cId="0" sldId="261"/>
        </pc:sldMkLst>
        <pc:spChg chg="mod">
          <ac:chgData name="Vanessa Mongey" userId="S::vanessamongey@ncfe.org.uk::10ff5935-b405-410e-8639-ec0d20fef139" providerId="AD" clId="Web-{73417ACE-8178-152B-7F76-7A2D0BA5809F}" dt="2022-06-30T07:05:11.058" v="4" actId="20577"/>
          <ac:spMkLst>
            <pc:docMk/>
            <pc:sldMk cId="0" sldId="261"/>
            <ac:spMk id="117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56495CB4-5AC7-75BB-560F-9F191200EBB4}"/>
    <pc:docChg chg="modSld">
      <pc:chgData name="Vanessa Mongey" userId="S::vanessamongey@ncfe.org.uk::10ff5935-b405-410e-8639-ec0d20fef139" providerId="AD" clId="Web-{56495CB4-5AC7-75BB-560F-9F191200EBB4}" dt="2022-05-19T11:15:30.720" v="7" actId="14100"/>
      <pc:docMkLst>
        <pc:docMk/>
      </pc:docMkLst>
      <pc:sldChg chg="modSp">
        <pc:chgData name="Vanessa Mongey" userId="S::vanessamongey@ncfe.org.uk::10ff5935-b405-410e-8639-ec0d20fef139" providerId="AD" clId="Web-{56495CB4-5AC7-75BB-560F-9F191200EBB4}" dt="2022-05-19T11:14:55.110" v="6" actId="1076"/>
        <pc:sldMkLst>
          <pc:docMk/>
          <pc:sldMk cId="0" sldId="261"/>
        </pc:sldMkLst>
        <pc:spChg chg="mod">
          <ac:chgData name="Vanessa Mongey" userId="S::vanessamongey@ncfe.org.uk::10ff5935-b405-410e-8639-ec0d20fef139" providerId="AD" clId="Web-{56495CB4-5AC7-75BB-560F-9F191200EBB4}" dt="2022-05-19T11:14:55.110" v="6" actId="1076"/>
          <ac:spMkLst>
            <pc:docMk/>
            <pc:sldMk cId="0" sldId="261"/>
            <ac:spMk id="117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56495CB4-5AC7-75BB-560F-9F191200EBB4}" dt="2022-05-19T11:15:30.720" v="7" actId="14100"/>
        <pc:sldMkLst>
          <pc:docMk/>
          <pc:sldMk cId="2170316080" sldId="272"/>
        </pc:sldMkLst>
        <pc:spChg chg="mod">
          <ac:chgData name="Vanessa Mongey" userId="S::vanessamongey@ncfe.org.uk::10ff5935-b405-410e-8639-ec0d20fef139" providerId="AD" clId="Web-{56495CB4-5AC7-75BB-560F-9F191200EBB4}" dt="2022-05-19T11:15:30.720" v="7" actId="14100"/>
          <ac:spMkLst>
            <pc:docMk/>
            <pc:sldMk cId="2170316080" sldId="272"/>
            <ac:spMk id="145" creationId="{00000000-0000-0000-0000-000000000000}"/>
          </ac:spMkLst>
        </pc:spChg>
      </pc:sldChg>
    </pc:docChg>
  </pc:docChgLst>
  <pc:docChgLst>
    <pc:chgData name="clare siddique" userId="0dfc57a87375e178" providerId="LiveId" clId="{57AEFA28-D843-274B-B749-2E3DD2C4CC95}"/>
    <pc:docChg chg="custSel addSld delSld modSld sldOrd">
      <pc:chgData name="clare siddique" userId="0dfc57a87375e178" providerId="LiveId" clId="{57AEFA28-D843-274B-B749-2E3DD2C4CC95}" dt="2022-03-30T22:02:46.629" v="1395" actId="2696"/>
      <pc:docMkLst>
        <pc:docMk/>
      </pc:docMkLst>
      <pc:sldChg chg="del">
        <pc:chgData name="clare siddique" userId="0dfc57a87375e178" providerId="LiveId" clId="{57AEFA28-D843-274B-B749-2E3DD2C4CC95}" dt="2022-03-30T22:02:44.380" v="1393" actId="2696"/>
        <pc:sldMkLst>
          <pc:docMk/>
          <pc:sldMk cId="0" sldId="257"/>
        </pc:sldMkLst>
      </pc:sldChg>
      <pc:sldChg chg="del">
        <pc:chgData name="clare siddique" userId="0dfc57a87375e178" providerId="LiveId" clId="{57AEFA28-D843-274B-B749-2E3DD2C4CC95}" dt="2022-03-30T22:02:45.865" v="1394" actId="2696"/>
        <pc:sldMkLst>
          <pc:docMk/>
          <pc:sldMk cId="0" sldId="258"/>
        </pc:sldMkLst>
      </pc:sldChg>
      <pc:sldChg chg="del">
        <pc:chgData name="clare siddique" userId="0dfc57a87375e178" providerId="LiveId" clId="{57AEFA28-D843-274B-B749-2E3DD2C4CC95}" dt="2022-03-30T22:02:46.629" v="1395" actId="2696"/>
        <pc:sldMkLst>
          <pc:docMk/>
          <pc:sldMk cId="0" sldId="259"/>
        </pc:sldMkLst>
      </pc:sldChg>
      <pc:sldChg chg="modSp mod">
        <pc:chgData name="clare siddique" userId="0dfc57a87375e178" providerId="LiveId" clId="{57AEFA28-D843-274B-B749-2E3DD2C4CC95}" dt="2022-03-30T21:34:08.794" v="220" actId="20577"/>
        <pc:sldMkLst>
          <pc:docMk/>
          <pc:sldMk cId="0" sldId="260"/>
        </pc:sldMkLst>
        <pc:spChg chg="mod">
          <ac:chgData name="clare siddique" userId="0dfc57a87375e178" providerId="LiveId" clId="{57AEFA28-D843-274B-B749-2E3DD2C4CC95}" dt="2022-03-30T21:32:35.227" v="8" actId="20577"/>
          <ac:spMkLst>
            <pc:docMk/>
            <pc:sldMk cId="0" sldId="260"/>
            <ac:spMk id="106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32:56.196" v="12" actId="20577"/>
          <ac:spMkLst>
            <pc:docMk/>
            <pc:sldMk cId="0" sldId="260"/>
            <ac:spMk id="107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34:08.794" v="220" actId="20577"/>
          <ac:spMkLst>
            <pc:docMk/>
            <pc:sldMk cId="0" sldId="260"/>
            <ac:spMk id="111" creationId="{00000000-0000-0000-0000-000000000000}"/>
          </ac:spMkLst>
        </pc:spChg>
      </pc:sldChg>
      <pc:sldChg chg="modSp mod modNotes">
        <pc:chgData name="clare siddique" userId="0dfc57a87375e178" providerId="LiveId" clId="{57AEFA28-D843-274B-B749-2E3DD2C4CC95}" dt="2022-03-30T22:01:16.607" v="1379" actId="20577"/>
        <pc:sldMkLst>
          <pc:docMk/>
          <pc:sldMk cId="0" sldId="261"/>
        </pc:sldMkLst>
        <pc:spChg chg="mod">
          <ac:chgData name="clare siddique" userId="0dfc57a87375e178" providerId="LiveId" clId="{57AEFA28-D843-274B-B749-2E3DD2C4CC95}" dt="2022-03-30T22:01:16.607" v="1379" actId="20577"/>
          <ac:spMkLst>
            <pc:docMk/>
            <pc:sldMk cId="0" sldId="261"/>
            <ac:spMk id="117" creationId="{00000000-0000-0000-0000-000000000000}"/>
          </ac:spMkLst>
        </pc:spChg>
      </pc:sldChg>
      <pc:sldChg chg="addSp delSp modSp mod">
        <pc:chgData name="clare siddique" userId="0dfc57a87375e178" providerId="LiveId" clId="{57AEFA28-D843-274B-B749-2E3DD2C4CC95}" dt="2022-03-30T21:42:55.374" v="591" actId="114"/>
        <pc:sldMkLst>
          <pc:docMk/>
          <pc:sldMk cId="0" sldId="262"/>
        </pc:sldMkLst>
        <pc:spChg chg="add mod">
          <ac:chgData name="clare siddique" userId="0dfc57a87375e178" providerId="LiveId" clId="{57AEFA28-D843-274B-B749-2E3DD2C4CC95}" dt="2022-03-30T21:41:56.978" v="447" actId="20577"/>
          <ac:spMkLst>
            <pc:docMk/>
            <pc:sldMk cId="0" sldId="262"/>
            <ac:spMk id="9" creationId="{311E7417-F09C-CE45-9541-35841AA3D967}"/>
          </ac:spMkLst>
        </pc:spChg>
        <pc:spChg chg="mod">
          <ac:chgData name="clare siddique" userId="0dfc57a87375e178" providerId="LiveId" clId="{57AEFA28-D843-274B-B749-2E3DD2C4CC95}" dt="2022-03-30T21:39:05.561" v="285" actId="20577"/>
          <ac:spMkLst>
            <pc:docMk/>
            <pc:sldMk cId="0" sldId="262"/>
            <ac:spMk id="122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39:08.344" v="286" actId="1076"/>
          <ac:spMkLst>
            <pc:docMk/>
            <pc:sldMk cId="0" sldId="262"/>
            <ac:spMk id="123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2:55.374" v="591" actId="114"/>
          <ac:spMkLst>
            <pc:docMk/>
            <pc:sldMk cId="0" sldId="262"/>
            <ac:spMk id="126" creationId="{00000000-0000-0000-0000-000000000000}"/>
          </ac:spMkLst>
        </pc:spChg>
        <pc:spChg chg="del">
          <ac:chgData name="clare siddique" userId="0dfc57a87375e178" providerId="LiveId" clId="{57AEFA28-D843-274B-B749-2E3DD2C4CC95}" dt="2022-03-30T21:37:34.008" v="233" actId="478"/>
          <ac:spMkLst>
            <pc:docMk/>
            <pc:sldMk cId="0" sldId="262"/>
            <ac:spMk id="128" creationId="{00000000-0000-0000-0000-000000000000}"/>
          </ac:spMkLst>
        </pc:spChg>
      </pc:sldChg>
      <pc:sldChg chg="del">
        <pc:chgData name="clare siddique" userId="0dfc57a87375e178" providerId="LiveId" clId="{57AEFA28-D843-274B-B749-2E3DD2C4CC95}" dt="2022-03-30T21:47:10.305" v="988" actId="2696"/>
        <pc:sldMkLst>
          <pc:docMk/>
          <pc:sldMk cId="0" sldId="263"/>
        </pc:sldMkLst>
      </pc:sldChg>
      <pc:sldChg chg="modSp mod">
        <pc:chgData name="clare siddique" userId="0dfc57a87375e178" providerId="LiveId" clId="{57AEFA28-D843-274B-B749-2E3DD2C4CC95}" dt="2022-03-30T21:49:50.701" v="1015" actId="20577"/>
        <pc:sldMkLst>
          <pc:docMk/>
          <pc:sldMk cId="0" sldId="264"/>
        </pc:sldMkLst>
        <pc:spChg chg="mod">
          <ac:chgData name="clare siddique" userId="0dfc57a87375e178" providerId="LiveId" clId="{57AEFA28-D843-274B-B749-2E3DD2C4CC95}" dt="2022-03-30T21:47:18.619" v="1001" actId="20577"/>
          <ac:spMkLst>
            <pc:docMk/>
            <pc:sldMk cId="0" sldId="264"/>
            <ac:spMk id="140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9:50.701" v="1015" actId="20577"/>
          <ac:spMkLst>
            <pc:docMk/>
            <pc:sldMk cId="0" sldId="264"/>
            <ac:spMk id="141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7:52.921" v="1005" actId="20577"/>
          <ac:spMkLst>
            <pc:docMk/>
            <pc:sldMk cId="0" sldId="264"/>
            <ac:spMk id="142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9:39.540" v="1009"/>
          <ac:spMkLst>
            <pc:docMk/>
            <pc:sldMk cId="0" sldId="264"/>
            <ac:spMk id="145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9:46.428" v="1011" actId="255"/>
          <ac:spMkLst>
            <pc:docMk/>
            <pc:sldMk cId="0" sldId="264"/>
            <ac:spMk id="146" creationId="{00000000-0000-0000-0000-000000000000}"/>
          </ac:spMkLst>
        </pc:spChg>
        <pc:grpChg chg="mod">
          <ac:chgData name="clare siddique" userId="0dfc57a87375e178" providerId="LiveId" clId="{57AEFA28-D843-274B-B749-2E3DD2C4CC95}" dt="2022-03-30T21:49:39.540" v="1009"/>
          <ac:grpSpMkLst>
            <pc:docMk/>
            <pc:sldMk cId="0" sldId="264"/>
            <ac:grpSpMk id="143" creationId="{00000000-0000-0000-0000-000000000000}"/>
          </ac:grpSpMkLst>
        </pc:grpChg>
        <pc:grpChg chg="mod">
          <ac:chgData name="clare siddique" userId="0dfc57a87375e178" providerId="LiveId" clId="{57AEFA28-D843-274B-B749-2E3DD2C4CC95}" dt="2022-03-30T21:49:39.540" v="1009"/>
          <ac:grpSpMkLst>
            <pc:docMk/>
            <pc:sldMk cId="0" sldId="264"/>
            <ac:grpSpMk id="144" creationId="{00000000-0000-0000-0000-000000000000}"/>
          </ac:grpSpMkLst>
        </pc:grpChg>
        <pc:picChg chg="mod">
          <ac:chgData name="clare siddique" userId="0dfc57a87375e178" providerId="LiveId" clId="{57AEFA28-D843-274B-B749-2E3DD2C4CC95}" dt="2022-03-30T21:49:39.540" v="1009"/>
          <ac:picMkLst>
            <pc:docMk/>
            <pc:sldMk cId="0" sldId="264"/>
            <ac:picMk id="147" creationId="{00000000-0000-0000-0000-000000000000}"/>
          </ac:picMkLst>
        </pc:picChg>
      </pc:sldChg>
      <pc:sldChg chg="modSp mod modNotes">
        <pc:chgData name="clare siddique" userId="0dfc57a87375e178" providerId="LiveId" clId="{57AEFA28-D843-274B-B749-2E3DD2C4CC95}" dt="2022-03-30T21:58:00.017" v="1292" actId="113"/>
        <pc:sldMkLst>
          <pc:docMk/>
          <pc:sldMk cId="0" sldId="266"/>
        </pc:sldMkLst>
        <pc:spChg chg="mod">
          <ac:chgData name="clare siddique" userId="0dfc57a87375e178" providerId="LiveId" clId="{57AEFA28-D843-274B-B749-2E3DD2C4CC95}" dt="2022-03-30T21:58:00.017" v="1292" actId="113"/>
          <ac:spMkLst>
            <pc:docMk/>
            <pc:sldMk cId="0" sldId="266"/>
            <ac:spMk id="156" creationId="{00000000-0000-0000-0000-000000000000}"/>
          </ac:spMkLst>
        </pc:spChg>
      </pc:sldChg>
      <pc:sldChg chg="delSp modSp mod modNotes">
        <pc:chgData name="clare siddique" userId="0dfc57a87375e178" providerId="LiveId" clId="{57AEFA28-D843-274B-B749-2E3DD2C4CC95}" dt="2022-03-30T22:01:33.469" v="1383" actId="1076"/>
        <pc:sldMkLst>
          <pc:docMk/>
          <pc:sldMk cId="0" sldId="267"/>
        </pc:sldMkLst>
        <pc:spChg chg="mod">
          <ac:chgData name="clare siddique" userId="0dfc57a87375e178" providerId="LiveId" clId="{57AEFA28-D843-274B-B749-2E3DD2C4CC95}" dt="2022-03-30T22:00:46.456" v="1347" actId="20577"/>
          <ac:spMkLst>
            <pc:docMk/>
            <pc:sldMk cId="0" sldId="267"/>
            <ac:spMk id="163" creationId="{00000000-0000-0000-0000-000000000000}"/>
          </ac:spMkLst>
        </pc:spChg>
        <pc:picChg chg="mod">
          <ac:chgData name="clare siddique" userId="0dfc57a87375e178" providerId="LiveId" clId="{57AEFA28-D843-274B-B749-2E3DD2C4CC95}" dt="2022-03-30T22:01:25.346" v="1380" actId="1076"/>
          <ac:picMkLst>
            <pc:docMk/>
            <pc:sldMk cId="0" sldId="267"/>
            <ac:picMk id="162" creationId="{00000000-0000-0000-0000-000000000000}"/>
          </ac:picMkLst>
        </pc:picChg>
        <pc:picChg chg="mod">
          <ac:chgData name="clare siddique" userId="0dfc57a87375e178" providerId="LiveId" clId="{57AEFA28-D843-274B-B749-2E3DD2C4CC95}" dt="2022-03-30T22:01:26.635" v="1381" actId="1076"/>
          <ac:picMkLst>
            <pc:docMk/>
            <pc:sldMk cId="0" sldId="267"/>
            <ac:picMk id="164" creationId="{00000000-0000-0000-0000-000000000000}"/>
          </ac:picMkLst>
        </pc:picChg>
        <pc:picChg chg="mod">
          <ac:chgData name="clare siddique" userId="0dfc57a87375e178" providerId="LiveId" clId="{57AEFA28-D843-274B-B749-2E3DD2C4CC95}" dt="2022-03-30T22:01:33.469" v="1383" actId="1076"/>
          <ac:picMkLst>
            <pc:docMk/>
            <pc:sldMk cId="0" sldId="267"/>
            <ac:picMk id="165" creationId="{00000000-0000-0000-0000-000000000000}"/>
          </ac:picMkLst>
        </pc:picChg>
        <pc:picChg chg="mod">
          <ac:chgData name="clare siddique" userId="0dfc57a87375e178" providerId="LiveId" clId="{57AEFA28-D843-274B-B749-2E3DD2C4CC95}" dt="2022-03-30T22:01:31.234" v="1382" actId="1076"/>
          <ac:picMkLst>
            <pc:docMk/>
            <pc:sldMk cId="0" sldId="267"/>
            <ac:picMk id="166" creationId="{00000000-0000-0000-0000-000000000000}"/>
          </ac:picMkLst>
        </pc:picChg>
        <pc:picChg chg="del mod">
          <ac:chgData name="clare siddique" userId="0dfc57a87375e178" providerId="LiveId" clId="{57AEFA28-D843-274B-B749-2E3DD2C4CC95}" dt="2022-03-30T21:58:52.267" v="1304" actId="478"/>
          <ac:picMkLst>
            <pc:docMk/>
            <pc:sldMk cId="0" sldId="267"/>
            <ac:picMk id="167" creationId="{00000000-0000-0000-0000-000000000000}"/>
          </ac:picMkLst>
        </pc:picChg>
      </pc:sldChg>
      <pc:sldChg chg="modSp mod">
        <pc:chgData name="clare siddique" userId="0dfc57a87375e178" providerId="LiveId" clId="{57AEFA28-D843-274B-B749-2E3DD2C4CC95}" dt="2022-03-30T22:02:27.027" v="1392" actId="12"/>
        <pc:sldMkLst>
          <pc:docMk/>
          <pc:sldMk cId="0" sldId="268"/>
        </pc:sldMkLst>
        <pc:spChg chg="mod">
          <ac:chgData name="clare siddique" userId="0dfc57a87375e178" providerId="LiveId" clId="{57AEFA28-D843-274B-B749-2E3DD2C4CC95}" dt="2022-03-30T22:02:27.027" v="1392" actId="12"/>
          <ac:spMkLst>
            <pc:docMk/>
            <pc:sldMk cId="0" sldId="268"/>
            <ac:spMk id="172" creationId="{00000000-0000-0000-0000-000000000000}"/>
          </ac:spMkLst>
        </pc:spChg>
      </pc:sldChg>
      <pc:sldChg chg="modSp add mod">
        <pc:chgData name="clare siddique" userId="0dfc57a87375e178" providerId="LiveId" clId="{57AEFA28-D843-274B-B749-2E3DD2C4CC95}" dt="2022-03-30T21:46:57.276" v="987" actId="20577"/>
        <pc:sldMkLst>
          <pc:docMk/>
          <pc:sldMk cId="3337539462" sldId="270"/>
        </pc:sldMkLst>
        <pc:spChg chg="mod">
          <ac:chgData name="clare siddique" userId="0dfc57a87375e178" providerId="LiveId" clId="{57AEFA28-D843-274B-B749-2E3DD2C4CC95}" dt="2022-03-30T21:46:57.276" v="987" actId="20577"/>
          <ac:spMkLst>
            <pc:docMk/>
            <pc:sldMk cId="3337539462" sldId="270"/>
            <ac:spMk id="9" creationId="{311E7417-F09C-CE45-9541-35841AA3D967}"/>
          </ac:spMkLst>
        </pc:spChg>
        <pc:spChg chg="mod">
          <ac:chgData name="clare siddique" userId="0dfc57a87375e178" providerId="LiveId" clId="{57AEFA28-D843-274B-B749-2E3DD2C4CC95}" dt="2022-03-30T21:43:31.896" v="625" actId="20577"/>
          <ac:spMkLst>
            <pc:docMk/>
            <pc:sldMk cId="3337539462" sldId="270"/>
            <ac:spMk id="122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6:07.697" v="893" actId="113"/>
          <ac:spMkLst>
            <pc:docMk/>
            <pc:sldMk cId="3337539462" sldId="270"/>
            <ac:spMk id="123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44:10.698" v="698" actId="20577"/>
          <ac:spMkLst>
            <pc:docMk/>
            <pc:sldMk cId="3337539462" sldId="270"/>
            <ac:spMk id="126" creationId="{00000000-0000-0000-0000-000000000000}"/>
          </ac:spMkLst>
        </pc:spChg>
      </pc:sldChg>
      <pc:sldChg chg="delSp modSp add mod ord">
        <pc:chgData name="clare siddique" userId="0dfc57a87375e178" providerId="LiveId" clId="{57AEFA28-D843-274B-B749-2E3DD2C4CC95}" dt="2022-03-30T21:55:33.343" v="1202" actId="113"/>
        <pc:sldMkLst>
          <pc:docMk/>
          <pc:sldMk cId="1559476283" sldId="271"/>
        </pc:sldMkLst>
        <pc:spChg chg="del mod">
          <ac:chgData name="clare siddique" userId="0dfc57a87375e178" providerId="LiveId" clId="{57AEFA28-D843-274B-B749-2E3DD2C4CC95}" dt="2022-03-30T21:53:44.895" v="1070" actId="478"/>
          <ac:spMkLst>
            <pc:docMk/>
            <pc:sldMk cId="1559476283" sldId="271"/>
            <ac:spMk id="9" creationId="{311E7417-F09C-CE45-9541-35841AA3D967}"/>
          </ac:spMkLst>
        </pc:spChg>
        <pc:spChg chg="mod">
          <ac:chgData name="clare siddique" userId="0dfc57a87375e178" providerId="LiveId" clId="{57AEFA28-D843-274B-B749-2E3DD2C4CC95}" dt="2022-03-30T21:52:45.842" v="1038" actId="20577"/>
          <ac:spMkLst>
            <pc:docMk/>
            <pc:sldMk cId="1559476283" sldId="271"/>
            <ac:spMk id="122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53:54.178" v="1078" actId="20577"/>
          <ac:spMkLst>
            <pc:docMk/>
            <pc:sldMk cId="1559476283" sldId="271"/>
            <ac:spMk id="123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55:33.343" v="1202" actId="113"/>
          <ac:spMkLst>
            <pc:docMk/>
            <pc:sldMk cId="1559476283" sldId="271"/>
            <ac:spMk id="126" creationId="{00000000-0000-0000-0000-000000000000}"/>
          </ac:spMkLst>
        </pc:spChg>
      </pc:sldChg>
      <pc:sldChg chg="modSp add mod">
        <pc:chgData name="clare siddique" userId="0dfc57a87375e178" providerId="LiveId" clId="{57AEFA28-D843-274B-B749-2E3DD2C4CC95}" dt="2022-03-30T21:56:37.312" v="1222" actId="255"/>
        <pc:sldMkLst>
          <pc:docMk/>
          <pc:sldMk cId="2170316080" sldId="272"/>
        </pc:sldMkLst>
        <pc:spChg chg="mod">
          <ac:chgData name="clare siddique" userId="0dfc57a87375e178" providerId="LiveId" clId="{57AEFA28-D843-274B-B749-2E3DD2C4CC95}" dt="2022-03-30T21:56:00.601" v="1216" actId="20577"/>
          <ac:spMkLst>
            <pc:docMk/>
            <pc:sldMk cId="2170316080" sldId="272"/>
            <ac:spMk id="140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56:20.007" v="1220" actId="20577"/>
          <ac:spMkLst>
            <pc:docMk/>
            <pc:sldMk cId="2170316080" sldId="272"/>
            <ac:spMk id="142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56:33.463" v="1221"/>
          <ac:spMkLst>
            <pc:docMk/>
            <pc:sldMk cId="2170316080" sldId="272"/>
            <ac:spMk id="145" creationId="{00000000-0000-0000-0000-000000000000}"/>
          </ac:spMkLst>
        </pc:spChg>
        <pc:spChg chg="mod">
          <ac:chgData name="clare siddique" userId="0dfc57a87375e178" providerId="LiveId" clId="{57AEFA28-D843-274B-B749-2E3DD2C4CC95}" dt="2022-03-30T21:56:37.312" v="1222" actId="255"/>
          <ac:spMkLst>
            <pc:docMk/>
            <pc:sldMk cId="2170316080" sldId="272"/>
            <ac:spMk id="146" creationId="{00000000-0000-0000-0000-000000000000}"/>
          </ac:spMkLst>
        </pc:spChg>
        <pc:grpChg chg="mod">
          <ac:chgData name="clare siddique" userId="0dfc57a87375e178" providerId="LiveId" clId="{57AEFA28-D843-274B-B749-2E3DD2C4CC95}" dt="2022-03-30T21:56:33.463" v="1221"/>
          <ac:grpSpMkLst>
            <pc:docMk/>
            <pc:sldMk cId="2170316080" sldId="272"/>
            <ac:grpSpMk id="143" creationId="{00000000-0000-0000-0000-000000000000}"/>
          </ac:grpSpMkLst>
        </pc:grpChg>
        <pc:grpChg chg="mod">
          <ac:chgData name="clare siddique" userId="0dfc57a87375e178" providerId="LiveId" clId="{57AEFA28-D843-274B-B749-2E3DD2C4CC95}" dt="2022-03-30T21:56:33.463" v="1221"/>
          <ac:grpSpMkLst>
            <pc:docMk/>
            <pc:sldMk cId="2170316080" sldId="272"/>
            <ac:grpSpMk id="144" creationId="{00000000-0000-0000-0000-000000000000}"/>
          </ac:grpSpMkLst>
        </pc:grpChg>
        <pc:picChg chg="mod">
          <ac:chgData name="clare siddique" userId="0dfc57a87375e178" providerId="LiveId" clId="{57AEFA28-D843-274B-B749-2E3DD2C4CC95}" dt="2022-03-30T21:56:33.463" v="1221"/>
          <ac:picMkLst>
            <pc:docMk/>
            <pc:sldMk cId="2170316080" sldId="272"/>
            <ac:picMk id="147" creationId="{00000000-0000-0000-0000-000000000000}"/>
          </ac:picMkLst>
        </pc:picChg>
      </pc:sldChg>
      <pc:sldChg chg="add">
        <pc:chgData name="clare siddique" userId="0dfc57a87375e178" providerId="LiveId" clId="{57AEFA28-D843-274B-B749-2E3DD2C4CC95}" dt="2022-03-30T21:52:32.755" v="1019"/>
        <pc:sldMkLst>
          <pc:docMk/>
          <pc:sldMk cId="3347725960" sldId="273"/>
        </pc:sldMkLst>
      </pc:sldChg>
      <pc:sldMasterChg chg="delSldLayout">
        <pc:chgData name="clare siddique" userId="0dfc57a87375e178" providerId="LiveId" clId="{57AEFA28-D843-274B-B749-2E3DD2C4CC95}" dt="2022-03-30T22:02:46.629" v="1395" actId="2696"/>
        <pc:sldMasterMkLst>
          <pc:docMk/>
          <pc:sldMasterMk cId="0" sldId="2147483662"/>
        </pc:sldMasterMkLst>
        <pc:sldLayoutChg chg="del">
          <pc:chgData name="clare siddique" userId="0dfc57a87375e178" providerId="LiveId" clId="{57AEFA28-D843-274B-B749-2E3DD2C4CC95}" dt="2022-03-30T22:02:46.629" v="1395" actId="2696"/>
          <pc:sldLayoutMkLst>
            <pc:docMk/>
            <pc:sldMasterMk cId="0" sldId="2147483662"/>
            <pc:sldLayoutMk cId="0" sldId="2147483649"/>
          </pc:sldLayoutMkLst>
        </pc:sldLayoutChg>
      </pc:sldMasterChg>
    </pc:docChg>
  </pc:docChgLst>
  <pc:docChgLst>
    <pc:chgData name="Vanessa Mongey" userId="S::vanessamongey@ncfe.org.uk::10ff5935-b405-410e-8639-ec0d20fef139" providerId="AD" clId="Web-{B52F128B-1511-F820-6210-350922F74407}"/>
    <pc:docChg chg="modSld">
      <pc:chgData name="Vanessa Mongey" userId="S::vanessamongey@ncfe.org.uk::10ff5935-b405-410e-8639-ec0d20fef139" providerId="AD" clId="Web-{B52F128B-1511-F820-6210-350922F74407}" dt="2022-05-13T11:08:18.986" v="7" actId="14100"/>
      <pc:docMkLst>
        <pc:docMk/>
      </pc:docMkLst>
      <pc:sldChg chg="modSp">
        <pc:chgData name="Vanessa Mongey" userId="S::vanessamongey@ncfe.org.uk::10ff5935-b405-410e-8639-ec0d20fef139" providerId="AD" clId="Web-{B52F128B-1511-F820-6210-350922F74407}" dt="2022-05-13T11:08:18.986" v="7" actId="14100"/>
        <pc:sldMkLst>
          <pc:docMk/>
          <pc:sldMk cId="0" sldId="256"/>
        </pc:sldMkLst>
        <pc:spChg chg="mod">
          <ac:chgData name="Vanessa Mongey" userId="S::vanessamongey@ncfe.org.uk::10ff5935-b405-410e-8639-ec0d20fef139" providerId="AD" clId="Web-{B52F128B-1511-F820-6210-350922F74407}" dt="2022-05-13T11:08:18.986" v="7" actId="14100"/>
          <ac:spMkLst>
            <pc:docMk/>
            <pc:sldMk cId="0" sldId="256"/>
            <ac:spMk id="54" creationId="{00000000-0000-0000-0000-000000000000}"/>
          </ac:spMkLst>
        </pc:spChg>
      </pc:sldChg>
    </pc:docChg>
  </pc:docChgLst>
  <pc:docChgLst>
    <pc:chgData name="Lee Guthrie" userId="94d3796d-bd18-4fd6-a41c-62f30ff22d17" providerId="ADAL" clId="{BC47A171-2BD3-4519-B232-982485A029F3}"/>
    <pc:docChg chg="custSel modSld modMainMaster replTag delTag">
      <pc:chgData name="Lee Guthrie" userId="94d3796d-bd18-4fd6-a41c-62f30ff22d17" providerId="ADAL" clId="{BC47A171-2BD3-4519-B232-982485A029F3}" dt="2023-01-30T14:48:25.142" v="17"/>
      <pc:docMkLst>
        <pc:docMk/>
      </pc:docMkLst>
      <pc:sldChg chg="replTag delTag">
        <pc:chgData name="Lee Guthrie" userId="94d3796d-bd18-4fd6-a41c-62f30ff22d17" providerId="ADAL" clId="{BC47A171-2BD3-4519-B232-982485A029F3}" dt="2023-01-30T14:48:25.142" v="17"/>
        <pc:sldMkLst>
          <pc:docMk/>
          <pc:sldMk cId="0" sldId="256"/>
        </pc:sldMkLst>
      </pc:sldChg>
      <pc:sldMasterChg chg="replTag delTag modSldLayout">
        <pc:chgData name="Lee Guthrie" userId="94d3796d-bd18-4fd6-a41c-62f30ff22d17" providerId="ADAL" clId="{BC47A171-2BD3-4519-B232-982485A029F3}" dt="2023-01-30T14:48:16.198" v="15"/>
        <pc:sldMasterMkLst>
          <pc:docMk/>
          <pc:sldMasterMk cId="0" sldId="2147483661"/>
        </pc:sldMasterMkLst>
        <pc:sldLayoutChg chg="replTag delTag">
          <pc:chgData name="Lee Guthrie" userId="94d3796d-bd18-4fd6-a41c-62f30ff22d17" providerId="ADAL" clId="{BC47A171-2BD3-4519-B232-982485A029F3}" dt="2023-01-30T14:48:08.798" v="5"/>
          <pc:sldLayoutMkLst>
            <pc:docMk/>
            <pc:sldMasterMk cId="0" sldId="2147483661"/>
            <pc:sldLayoutMk cId="0" sldId="2147483648"/>
          </pc:sldLayoutMkLst>
        </pc:sldLayoutChg>
      </pc:sldMasterChg>
      <pc:sldMasterChg chg="replTag delTag">
        <pc:chgData name="Lee Guthrie" userId="94d3796d-bd18-4fd6-a41c-62f30ff22d17" providerId="ADAL" clId="{BC47A171-2BD3-4519-B232-982485A029F3}" dt="2023-01-30T14:48:14.927" v="11"/>
        <pc:sldMasterMkLst>
          <pc:docMk/>
          <pc:sldMasterMk cId="0" sldId="2147483662"/>
        </pc:sldMasterMkLst>
      </pc:sldMasterChg>
    </pc:docChg>
  </pc:docChgLst>
  <pc:docChgLst>
    <pc:chgData name="Vanessa Mongey" userId="10ff5935-b405-410e-8639-ec0d20fef139" providerId="ADAL" clId="{235E1BF2-1114-4017-BC7C-B0FC7F3762CF}"/>
    <pc:docChg chg="custSel modSld">
      <pc:chgData name="Vanessa Mongey" userId="10ff5935-b405-410e-8639-ec0d20fef139" providerId="ADAL" clId="{235E1BF2-1114-4017-BC7C-B0FC7F3762CF}" dt="2022-05-13T08:17:07.473" v="160" actId="20577"/>
      <pc:docMkLst>
        <pc:docMk/>
      </pc:docMkLst>
      <pc:sldChg chg="modSp mod">
        <pc:chgData name="Vanessa Mongey" userId="10ff5935-b405-410e-8639-ec0d20fef139" providerId="ADAL" clId="{235E1BF2-1114-4017-BC7C-B0FC7F3762CF}" dt="2022-05-13T08:08:54.203" v="5" actId="14100"/>
        <pc:sldMkLst>
          <pc:docMk/>
          <pc:sldMk cId="0" sldId="260"/>
        </pc:sldMkLst>
        <pc:spChg chg="mod">
          <ac:chgData name="Vanessa Mongey" userId="10ff5935-b405-410e-8639-ec0d20fef139" providerId="ADAL" clId="{235E1BF2-1114-4017-BC7C-B0FC7F3762CF}" dt="2022-05-13T08:08:03.289" v="2" actId="20577"/>
          <ac:spMkLst>
            <pc:docMk/>
            <pc:sldMk cId="0" sldId="260"/>
            <ac:spMk id="107" creationId="{00000000-0000-0000-0000-000000000000}"/>
          </ac:spMkLst>
        </pc:spChg>
        <pc:spChg chg="mod">
          <ac:chgData name="Vanessa Mongey" userId="10ff5935-b405-410e-8639-ec0d20fef139" providerId="ADAL" clId="{235E1BF2-1114-4017-BC7C-B0FC7F3762CF}" dt="2022-05-13T08:08:48.108" v="3" actId="255"/>
          <ac:spMkLst>
            <pc:docMk/>
            <pc:sldMk cId="0" sldId="260"/>
            <ac:spMk id="111" creationId="{00000000-0000-0000-0000-000000000000}"/>
          </ac:spMkLst>
        </pc:spChg>
        <pc:grpChg chg="mod">
          <ac:chgData name="Vanessa Mongey" userId="10ff5935-b405-410e-8639-ec0d20fef139" providerId="ADAL" clId="{235E1BF2-1114-4017-BC7C-B0FC7F3762CF}" dt="2022-05-13T08:08:54.203" v="5" actId="14100"/>
          <ac:grpSpMkLst>
            <pc:docMk/>
            <pc:sldMk cId="0" sldId="260"/>
            <ac:grpSpMk id="108" creationId="{00000000-0000-0000-0000-000000000000}"/>
          </ac:grpSpMkLst>
        </pc:grpChg>
      </pc:sldChg>
      <pc:sldChg chg="modSp mod">
        <pc:chgData name="Vanessa Mongey" userId="10ff5935-b405-410e-8639-ec0d20fef139" providerId="ADAL" clId="{235E1BF2-1114-4017-BC7C-B0FC7F3762CF}" dt="2022-05-13T08:09:12.941" v="9" actId="20577"/>
        <pc:sldMkLst>
          <pc:docMk/>
          <pc:sldMk cId="0" sldId="261"/>
        </pc:sldMkLst>
        <pc:spChg chg="mod">
          <ac:chgData name="Vanessa Mongey" userId="10ff5935-b405-410e-8639-ec0d20fef139" providerId="ADAL" clId="{235E1BF2-1114-4017-BC7C-B0FC7F3762CF}" dt="2022-05-13T08:09:12.941" v="9" actId="20577"/>
          <ac:spMkLst>
            <pc:docMk/>
            <pc:sldMk cId="0" sldId="261"/>
            <ac:spMk id="117" creationId="{00000000-0000-0000-0000-000000000000}"/>
          </ac:spMkLst>
        </pc:spChg>
      </pc:sldChg>
      <pc:sldChg chg="modSp mod">
        <pc:chgData name="Vanessa Mongey" userId="10ff5935-b405-410e-8639-ec0d20fef139" providerId="ADAL" clId="{235E1BF2-1114-4017-BC7C-B0FC7F3762CF}" dt="2022-05-13T08:12:23.660" v="28" actId="14100"/>
        <pc:sldMkLst>
          <pc:docMk/>
          <pc:sldMk cId="0" sldId="262"/>
        </pc:sldMkLst>
        <pc:spChg chg="mod">
          <ac:chgData name="Vanessa Mongey" userId="10ff5935-b405-410e-8639-ec0d20fef139" providerId="ADAL" clId="{235E1BF2-1114-4017-BC7C-B0FC7F3762CF}" dt="2022-05-13T08:09:27.777" v="10" actId="255"/>
          <ac:spMkLst>
            <pc:docMk/>
            <pc:sldMk cId="0" sldId="262"/>
            <ac:spMk id="126" creationId="{00000000-0000-0000-0000-000000000000}"/>
          </ac:spMkLst>
        </pc:spChg>
        <pc:grpChg chg="mod">
          <ac:chgData name="Vanessa Mongey" userId="10ff5935-b405-410e-8639-ec0d20fef139" providerId="ADAL" clId="{235E1BF2-1114-4017-BC7C-B0FC7F3762CF}" dt="2022-05-13T08:12:18.884" v="27" actId="14100"/>
          <ac:grpSpMkLst>
            <pc:docMk/>
            <pc:sldMk cId="0" sldId="262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235E1BF2-1114-4017-BC7C-B0FC7F3762CF}" dt="2022-05-13T08:12:23.660" v="28" actId="14100"/>
          <ac:picMkLst>
            <pc:docMk/>
            <pc:sldMk cId="0" sldId="262"/>
            <ac:picMk id="127" creationId="{00000000-0000-0000-0000-000000000000}"/>
          </ac:picMkLst>
        </pc:picChg>
      </pc:sldChg>
      <pc:sldChg chg="addSp delSp modSp mod">
        <pc:chgData name="Vanessa Mongey" userId="10ff5935-b405-410e-8639-ec0d20fef139" providerId="ADAL" clId="{235E1BF2-1114-4017-BC7C-B0FC7F3762CF}" dt="2022-05-13T08:14:23.893" v="128" actId="1076"/>
        <pc:sldMkLst>
          <pc:docMk/>
          <pc:sldMk cId="0" sldId="264"/>
        </pc:sldMkLst>
        <pc:spChg chg="mod">
          <ac:chgData name="Vanessa Mongey" userId="10ff5935-b405-410e-8639-ec0d20fef139" providerId="ADAL" clId="{235E1BF2-1114-4017-BC7C-B0FC7F3762CF}" dt="2022-05-13T08:13:36.978" v="30"/>
          <ac:spMkLst>
            <pc:docMk/>
            <pc:sldMk cId="0" sldId="264"/>
            <ac:spMk id="13" creationId="{641A0B6A-24D8-4ED1-803D-CE429232E9DF}"/>
          </ac:spMkLst>
        </pc:spChg>
        <pc:spChg chg="mod">
          <ac:chgData name="Vanessa Mongey" userId="10ff5935-b405-410e-8639-ec0d20fef139" providerId="ADAL" clId="{235E1BF2-1114-4017-BC7C-B0FC7F3762CF}" dt="2022-05-13T08:14:06.296" v="123" actId="313"/>
          <ac:spMkLst>
            <pc:docMk/>
            <pc:sldMk cId="0" sldId="264"/>
            <ac:spMk id="14" creationId="{9FEEE227-2B79-47E0-B16A-39557C304022}"/>
          </ac:spMkLst>
        </pc:spChg>
        <pc:spChg chg="mod">
          <ac:chgData name="Vanessa Mongey" userId="10ff5935-b405-410e-8639-ec0d20fef139" providerId="ADAL" clId="{235E1BF2-1114-4017-BC7C-B0FC7F3762CF}" dt="2022-05-13T08:13:09.010" v="29" actId="255"/>
          <ac:spMkLst>
            <pc:docMk/>
            <pc:sldMk cId="0" sldId="264"/>
            <ac:spMk id="146" creationId="{00000000-0000-0000-0000-000000000000}"/>
          </ac:spMkLst>
        </pc:spChg>
        <pc:grpChg chg="add mod">
          <ac:chgData name="Vanessa Mongey" userId="10ff5935-b405-410e-8639-ec0d20fef139" providerId="ADAL" clId="{235E1BF2-1114-4017-BC7C-B0FC7F3762CF}" dt="2022-05-13T08:14:23.893" v="128" actId="1076"/>
          <ac:grpSpMkLst>
            <pc:docMk/>
            <pc:sldMk cId="0" sldId="264"/>
            <ac:grpSpMk id="10" creationId="{79942B03-1EE1-4FD2-AD33-4C666D212706}"/>
          </ac:grpSpMkLst>
        </pc:grpChg>
        <pc:grpChg chg="mod">
          <ac:chgData name="Vanessa Mongey" userId="10ff5935-b405-410e-8639-ec0d20fef139" providerId="ADAL" clId="{235E1BF2-1114-4017-BC7C-B0FC7F3762CF}" dt="2022-05-13T08:13:36.978" v="30"/>
          <ac:grpSpMkLst>
            <pc:docMk/>
            <pc:sldMk cId="0" sldId="264"/>
            <ac:grpSpMk id="11" creationId="{10E3B39D-74F5-4954-966B-17BB5EDA076F}"/>
          </ac:grpSpMkLst>
        </pc:grpChg>
        <pc:grpChg chg="del">
          <ac:chgData name="Vanessa Mongey" userId="10ff5935-b405-410e-8639-ec0d20fef139" providerId="ADAL" clId="{235E1BF2-1114-4017-BC7C-B0FC7F3762CF}" dt="2022-05-13T08:14:09.167" v="124" actId="478"/>
          <ac:grpSpMkLst>
            <pc:docMk/>
            <pc:sldMk cId="0" sldId="264"/>
            <ac:grpSpMk id="143" creationId="{00000000-0000-0000-0000-000000000000}"/>
          </ac:grpSpMkLst>
        </pc:grpChg>
        <pc:picChg chg="mod">
          <ac:chgData name="Vanessa Mongey" userId="10ff5935-b405-410e-8639-ec0d20fef139" providerId="ADAL" clId="{235E1BF2-1114-4017-BC7C-B0FC7F3762CF}" dt="2022-05-13T08:13:36.978" v="30"/>
          <ac:picMkLst>
            <pc:docMk/>
            <pc:sldMk cId="0" sldId="264"/>
            <ac:picMk id="12" creationId="{BB2DC29A-83A1-44BF-91B7-CA73D5E3E04E}"/>
          </ac:picMkLst>
        </pc:picChg>
      </pc:sldChg>
      <pc:sldChg chg="modSp mod">
        <pc:chgData name="Vanessa Mongey" userId="10ff5935-b405-410e-8639-ec0d20fef139" providerId="ADAL" clId="{235E1BF2-1114-4017-BC7C-B0FC7F3762CF}" dt="2022-05-13T08:15:40.479" v="141" actId="1076"/>
        <pc:sldMkLst>
          <pc:docMk/>
          <pc:sldMk cId="0" sldId="266"/>
        </pc:sldMkLst>
        <pc:spChg chg="mod">
          <ac:chgData name="Vanessa Mongey" userId="10ff5935-b405-410e-8639-ec0d20fef139" providerId="ADAL" clId="{235E1BF2-1114-4017-BC7C-B0FC7F3762CF}" dt="2022-05-13T08:15:40.479" v="141" actId="1076"/>
          <ac:spMkLst>
            <pc:docMk/>
            <pc:sldMk cId="0" sldId="266"/>
            <ac:spMk id="156" creationId="{00000000-0000-0000-0000-000000000000}"/>
          </ac:spMkLst>
        </pc:spChg>
      </pc:sldChg>
      <pc:sldChg chg="modSp mod">
        <pc:chgData name="Vanessa Mongey" userId="10ff5935-b405-410e-8639-ec0d20fef139" providerId="ADAL" clId="{235E1BF2-1114-4017-BC7C-B0FC7F3762CF}" dt="2022-05-13T08:17:07.473" v="160" actId="20577"/>
        <pc:sldMkLst>
          <pc:docMk/>
          <pc:sldMk cId="0" sldId="267"/>
        </pc:sldMkLst>
        <pc:spChg chg="mod">
          <ac:chgData name="Vanessa Mongey" userId="10ff5935-b405-410e-8639-ec0d20fef139" providerId="ADAL" clId="{235E1BF2-1114-4017-BC7C-B0FC7F3762CF}" dt="2022-05-13T08:16:55.525" v="150" actId="20577"/>
          <ac:spMkLst>
            <pc:docMk/>
            <pc:sldMk cId="0" sldId="267"/>
            <ac:spMk id="161" creationId="{00000000-0000-0000-0000-000000000000}"/>
          </ac:spMkLst>
        </pc:spChg>
        <pc:spChg chg="mod">
          <ac:chgData name="Vanessa Mongey" userId="10ff5935-b405-410e-8639-ec0d20fef139" providerId="ADAL" clId="{235E1BF2-1114-4017-BC7C-B0FC7F3762CF}" dt="2022-05-13T08:17:07.473" v="160" actId="20577"/>
          <ac:spMkLst>
            <pc:docMk/>
            <pc:sldMk cId="0" sldId="267"/>
            <ac:spMk id="163" creationId="{00000000-0000-0000-0000-000000000000}"/>
          </ac:spMkLst>
        </pc:spChg>
      </pc:sldChg>
      <pc:sldChg chg="modSp mod">
        <pc:chgData name="Vanessa Mongey" userId="10ff5935-b405-410e-8639-ec0d20fef139" providerId="ADAL" clId="{235E1BF2-1114-4017-BC7C-B0FC7F3762CF}" dt="2022-05-13T08:12:06.747" v="26" actId="14100"/>
        <pc:sldMkLst>
          <pc:docMk/>
          <pc:sldMk cId="3337539462" sldId="270"/>
        </pc:sldMkLst>
        <pc:spChg chg="mod">
          <ac:chgData name="Vanessa Mongey" userId="10ff5935-b405-410e-8639-ec0d20fef139" providerId="ADAL" clId="{235E1BF2-1114-4017-BC7C-B0FC7F3762CF}" dt="2022-05-13T08:10:49.436" v="14" actId="1076"/>
          <ac:spMkLst>
            <pc:docMk/>
            <pc:sldMk cId="3337539462" sldId="270"/>
            <ac:spMk id="9" creationId="{311E7417-F09C-CE45-9541-35841AA3D967}"/>
          </ac:spMkLst>
        </pc:spChg>
        <pc:spChg chg="mod">
          <ac:chgData name="Vanessa Mongey" userId="10ff5935-b405-410e-8639-ec0d20fef139" providerId="ADAL" clId="{235E1BF2-1114-4017-BC7C-B0FC7F3762CF}" dt="2022-05-13T08:11:21.111" v="20" actId="6549"/>
          <ac:spMkLst>
            <pc:docMk/>
            <pc:sldMk cId="3337539462" sldId="270"/>
            <ac:spMk id="126" creationId="{00000000-0000-0000-0000-000000000000}"/>
          </ac:spMkLst>
        </pc:spChg>
        <pc:grpChg chg="mod">
          <ac:chgData name="Vanessa Mongey" userId="10ff5935-b405-410e-8639-ec0d20fef139" providerId="ADAL" clId="{235E1BF2-1114-4017-BC7C-B0FC7F3762CF}" dt="2022-05-13T08:12:06.747" v="26" actId="14100"/>
          <ac:grpSpMkLst>
            <pc:docMk/>
            <pc:sldMk cId="3337539462" sldId="270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235E1BF2-1114-4017-BC7C-B0FC7F3762CF}" dt="2022-05-13T08:11:40.940" v="24" actId="14100"/>
          <ac:picMkLst>
            <pc:docMk/>
            <pc:sldMk cId="3337539462" sldId="270"/>
            <ac:picMk id="127" creationId="{00000000-0000-0000-0000-000000000000}"/>
          </ac:picMkLst>
        </pc:picChg>
      </pc:sldChg>
      <pc:sldChg chg="modSp mod">
        <pc:chgData name="Vanessa Mongey" userId="10ff5935-b405-410e-8639-ec0d20fef139" providerId="ADAL" clId="{235E1BF2-1114-4017-BC7C-B0FC7F3762CF}" dt="2022-05-13T08:14:53.995" v="134" actId="14100"/>
        <pc:sldMkLst>
          <pc:docMk/>
          <pc:sldMk cId="1559476283" sldId="271"/>
        </pc:sldMkLst>
        <pc:spChg chg="mod">
          <ac:chgData name="Vanessa Mongey" userId="10ff5935-b405-410e-8639-ec0d20fef139" providerId="ADAL" clId="{235E1BF2-1114-4017-BC7C-B0FC7F3762CF}" dt="2022-05-13T08:14:50.390" v="133" actId="20577"/>
          <ac:spMkLst>
            <pc:docMk/>
            <pc:sldMk cId="1559476283" sldId="271"/>
            <ac:spMk id="126" creationId="{00000000-0000-0000-0000-000000000000}"/>
          </ac:spMkLst>
        </pc:spChg>
        <pc:grpChg chg="mod">
          <ac:chgData name="Vanessa Mongey" userId="10ff5935-b405-410e-8639-ec0d20fef139" providerId="ADAL" clId="{235E1BF2-1114-4017-BC7C-B0FC7F3762CF}" dt="2022-05-13T08:14:53.995" v="134" actId="14100"/>
          <ac:grpSpMkLst>
            <pc:docMk/>
            <pc:sldMk cId="1559476283" sldId="271"/>
            <ac:grpSpMk id="124" creationId="{00000000-0000-0000-0000-000000000000}"/>
          </ac:grpSpMkLst>
        </pc:grpChg>
        <pc:picChg chg="mod">
          <ac:chgData name="Vanessa Mongey" userId="10ff5935-b405-410e-8639-ec0d20fef139" providerId="ADAL" clId="{235E1BF2-1114-4017-BC7C-B0FC7F3762CF}" dt="2022-05-13T08:14:48.899" v="132" actId="1076"/>
          <ac:picMkLst>
            <pc:docMk/>
            <pc:sldMk cId="1559476283" sldId="271"/>
            <ac:picMk id="127" creationId="{00000000-0000-0000-0000-000000000000}"/>
          </ac:picMkLst>
        </pc:picChg>
      </pc:sldChg>
      <pc:sldChg chg="modSp mod">
        <pc:chgData name="Vanessa Mongey" userId="10ff5935-b405-410e-8639-ec0d20fef139" providerId="ADAL" clId="{235E1BF2-1114-4017-BC7C-B0FC7F3762CF}" dt="2022-05-13T08:15:26.656" v="140" actId="14100"/>
        <pc:sldMkLst>
          <pc:docMk/>
          <pc:sldMk cId="2170316080" sldId="272"/>
        </pc:sldMkLst>
        <pc:spChg chg="mod">
          <ac:chgData name="Vanessa Mongey" userId="10ff5935-b405-410e-8639-ec0d20fef139" providerId="ADAL" clId="{235E1BF2-1114-4017-BC7C-B0FC7F3762CF}" dt="2022-05-13T08:15:03.833" v="135" actId="1076"/>
          <ac:spMkLst>
            <pc:docMk/>
            <pc:sldMk cId="2170316080" sldId="272"/>
            <ac:spMk id="142" creationId="{00000000-0000-0000-0000-000000000000}"/>
          </ac:spMkLst>
        </pc:spChg>
        <pc:spChg chg="mod">
          <ac:chgData name="Vanessa Mongey" userId="10ff5935-b405-410e-8639-ec0d20fef139" providerId="ADAL" clId="{235E1BF2-1114-4017-BC7C-B0FC7F3762CF}" dt="2022-05-13T08:15:14.411" v="137" actId="113"/>
          <ac:spMkLst>
            <pc:docMk/>
            <pc:sldMk cId="2170316080" sldId="272"/>
            <ac:spMk id="146" creationId="{00000000-0000-0000-0000-000000000000}"/>
          </ac:spMkLst>
        </pc:spChg>
        <pc:grpChg chg="mod">
          <ac:chgData name="Vanessa Mongey" userId="10ff5935-b405-410e-8639-ec0d20fef139" providerId="ADAL" clId="{235E1BF2-1114-4017-BC7C-B0FC7F3762CF}" dt="2022-05-13T08:15:26.656" v="140" actId="14100"/>
          <ac:grpSpMkLst>
            <pc:docMk/>
            <pc:sldMk cId="2170316080" sldId="272"/>
            <ac:grpSpMk id="143" creationId="{00000000-0000-0000-0000-000000000000}"/>
          </ac:grpSpMkLst>
        </pc:grpChg>
      </pc:sldChg>
    </pc:docChg>
  </pc:docChgLst>
  <pc:docChgLst>
    <pc:chgData name="Vanessa Mongey" userId="S::vanessamongey@ncfe.org.uk::10ff5935-b405-410e-8639-ec0d20fef139" providerId="AD" clId="Web-{D4282A69-682D-E77A-F65B-6101E6F0230C}"/>
    <pc:docChg chg="modSld">
      <pc:chgData name="Vanessa Mongey" userId="S::vanessamongey@ncfe.org.uk::10ff5935-b405-410e-8639-ec0d20fef139" providerId="AD" clId="Web-{D4282A69-682D-E77A-F65B-6101E6F0230C}" dt="2022-05-13T10:54:46.457" v="35" actId="1076"/>
      <pc:docMkLst>
        <pc:docMk/>
      </pc:docMkLst>
      <pc:sldChg chg="modSp">
        <pc:chgData name="Vanessa Mongey" userId="S::vanessamongey@ncfe.org.uk::10ff5935-b405-410e-8639-ec0d20fef139" providerId="AD" clId="Web-{D4282A69-682D-E77A-F65B-6101E6F0230C}" dt="2022-05-13T10:50:43.607" v="0" actId="14100"/>
        <pc:sldMkLst>
          <pc:docMk/>
          <pc:sldMk cId="0" sldId="262"/>
        </pc:sldMkLst>
        <pc:picChg chg="mod">
          <ac:chgData name="Vanessa Mongey" userId="S::vanessamongey@ncfe.org.uk::10ff5935-b405-410e-8639-ec0d20fef139" providerId="AD" clId="Web-{D4282A69-682D-E77A-F65B-6101E6F0230C}" dt="2022-05-13T10:50:43.607" v="0" actId="14100"/>
          <ac:picMkLst>
            <pc:docMk/>
            <pc:sldMk cId="0" sldId="262"/>
            <ac:picMk id="127" creationId="{00000000-0000-0000-0000-000000000000}"/>
          </ac:picMkLst>
        </pc:picChg>
      </pc:sldChg>
      <pc:sldChg chg="modSp">
        <pc:chgData name="Vanessa Mongey" userId="S::vanessamongey@ncfe.org.uk::10ff5935-b405-410e-8639-ec0d20fef139" providerId="AD" clId="Web-{D4282A69-682D-E77A-F65B-6101E6F0230C}" dt="2022-05-13T10:54:46.457" v="35" actId="1076"/>
        <pc:sldMkLst>
          <pc:docMk/>
          <pc:sldMk cId="0" sldId="264"/>
        </pc:sldMkLst>
        <pc:spChg chg="mod">
          <ac:chgData name="Vanessa Mongey" userId="S::vanessamongey@ncfe.org.uk::10ff5935-b405-410e-8639-ec0d20fef139" providerId="AD" clId="Web-{D4282A69-682D-E77A-F65B-6101E6F0230C}" dt="2022-05-13T10:54:43.613" v="34" actId="1076"/>
          <ac:spMkLst>
            <pc:docMk/>
            <pc:sldMk cId="0" sldId="264"/>
            <ac:spMk id="13" creationId="{641A0B6A-24D8-4ED1-803D-CE429232E9DF}"/>
          </ac:spMkLst>
        </pc:spChg>
        <pc:spChg chg="mod">
          <ac:chgData name="Vanessa Mongey" userId="S::vanessamongey@ncfe.org.uk::10ff5935-b405-410e-8639-ec0d20fef139" providerId="AD" clId="Web-{D4282A69-682D-E77A-F65B-6101E6F0230C}" dt="2022-05-13T10:54:33.332" v="31" actId="14100"/>
          <ac:spMkLst>
            <pc:docMk/>
            <pc:sldMk cId="0" sldId="264"/>
            <ac:spMk id="14" creationId="{9FEEE227-2B79-47E0-B16A-39557C304022}"/>
          </ac:spMkLst>
        </pc:spChg>
        <pc:grpChg chg="mod">
          <ac:chgData name="Vanessa Mongey" userId="S::vanessamongey@ncfe.org.uk::10ff5935-b405-410e-8639-ec0d20fef139" providerId="AD" clId="Web-{D4282A69-682D-E77A-F65B-6101E6F0230C}" dt="2022-05-13T10:54:46.457" v="35" actId="1076"/>
          <ac:grpSpMkLst>
            <pc:docMk/>
            <pc:sldMk cId="0" sldId="264"/>
            <ac:grpSpMk id="10" creationId="{79942B03-1EE1-4FD2-AD33-4C666D212706}"/>
          </ac:grpSpMkLst>
        </pc:grpChg>
        <pc:picChg chg="mod">
          <ac:chgData name="Vanessa Mongey" userId="S::vanessamongey@ncfe.org.uk::10ff5935-b405-410e-8639-ec0d20fef139" providerId="AD" clId="Web-{D4282A69-682D-E77A-F65B-6101E6F0230C}" dt="2022-05-13T10:51:01.873" v="1" actId="14100"/>
          <ac:picMkLst>
            <pc:docMk/>
            <pc:sldMk cId="0" sldId="264"/>
            <ac:picMk id="12" creationId="{BB2DC29A-83A1-44BF-91B7-CA73D5E3E04E}"/>
          </ac:picMkLst>
        </pc:picChg>
      </pc:sldChg>
      <pc:sldChg chg="modSp">
        <pc:chgData name="Vanessa Mongey" userId="S::vanessamongey@ncfe.org.uk::10ff5935-b405-410e-8639-ec0d20fef139" providerId="AD" clId="Web-{D4282A69-682D-E77A-F65B-6101E6F0230C}" dt="2022-05-13T10:52:05.890" v="10" actId="20577"/>
        <pc:sldMkLst>
          <pc:docMk/>
          <pc:sldMk cId="0" sldId="266"/>
        </pc:sldMkLst>
        <pc:spChg chg="mod">
          <ac:chgData name="Vanessa Mongey" userId="S::vanessamongey@ncfe.org.uk::10ff5935-b405-410e-8639-ec0d20fef139" providerId="AD" clId="Web-{D4282A69-682D-E77A-F65B-6101E6F0230C}" dt="2022-05-13T10:52:05.890" v="10" actId="20577"/>
          <ac:spMkLst>
            <pc:docMk/>
            <pc:sldMk cId="0" sldId="266"/>
            <ac:spMk id="15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D4282A69-682D-E77A-F65B-6101E6F0230C}" dt="2022-05-13T10:52:43.407" v="18" actId="1076"/>
        <pc:sldMkLst>
          <pc:docMk/>
          <pc:sldMk cId="0" sldId="267"/>
        </pc:sldMkLst>
        <pc:spChg chg="mod">
          <ac:chgData name="Vanessa Mongey" userId="S::vanessamongey@ncfe.org.uk::10ff5935-b405-410e-8639-ec0d20fef139" providerId="AD" clId="Web-{D4282A69-682D-E77A-F65B-6101E6F0230C}" dt="2022-05-13T10:52:22.203" v="12" actId="20577"/>
          <ac:spMkLst>
            <pc:docMk/>
            <pc:sldMk cId="0" sldId="267"/>
            <ac:spMk id="161" creationId="{00000000-0000-0000-0000-000000000000}"/>
          </ac:spMkLst>
        </pc:spChg>
        <pc:spChg chg="mod">
          <ac:chgData name="Vanessa Mongey" userId="S::vanessamongey@ncfe.org.uk::10ff5935-b405-410e-8639-ec0d20fef139" providerId="AD" clId="Web-{D4282A69-682D-E77A-F65B-6101E6F0230C}" dt="2022-05-13T10:52:37.766" v="16" actId="14100"/>
          <ac:spMkLst>
            <pc:docMk/>
            <pc:sldMk cId="0" sldId="267"/>
            <ac:spMk id="163" creationId="{00000000-0000-0000-0000-000000000000}"/>
          </ac:spMkLst>
        </pc:spChg>
        <pc:picChg chg="mod">
          <ac:chgData name="Vanessa Mongey" userId="S::vanessamongey@ncfe.org.uk::10ff5935-b405-410e-8639-ec0d20fef139" providerId="AD" clId="Web-{D4282A69-682D-E77A-F65B-6101E6F0230C}" dt="2022-05-13T10:52:43.407" v="18" actId="1076"/>
          <ac:picMkLst>
            <pc:docMk/>
            <pc:sldMk cId="0" sldId="267"/>
            <ac:picMk id="165" creationId="{00000000-0000-0000-0000-000000000000}"/>
          </ac:picMkLst>
        </pc:picChg>
        <pc:picChg chg="mod">
          <ac:chgData name="Vanessa Mongey" userId="S::vanessamongey@ncfe.org.uk::10ff5935-b405-410e-8639-ec0d20fef139" providerId="AD" clId="Web-{D4282A69-682D-E77A-F65B-6101E6F0230C}" dt="2022-05-13T10:52:40.501" v="17" actId="1076"/>
          <ac:picMkLst>
            <pc:docMk/>
            <pc:sldMk cId="0" sldId="267"/>
            <ac:picMk id="166" creationId="{00000000-0000-0000-0000-000000000000}"/>
          </ac:picMkLst>
        </pc:picChg>
      </pc:sldChg>
      <pc:sldChg chg="modSp">
        <pc:chgData name="Vanessa Mongey" userId="S::vanessamongey@ncfe.org.uk::10ff5935-b405-410e-8639-ec0d20fef139" providerId="AD" clId="Web-{D4282A69-682D-E77A-F65B-6101E6F0230C}" dt="2022-05-13T10:53:16.595" v="22" actId="20577"/>
        <pc:sldMkLst>
          <pc:docMk/>
          <pc:sldMk cId="0" sldId="268"/>
        </pc:sldMkLst>
        <pc:spChg chg="mod">
          <ac:chgData name="Vanessa Mongey" userId="S::vanessamongey@ncfe.org.uk::10ff5935-b405-410e-8639-ec0d20fef139" providerId="AD" clId="Web-{D4282A69-682D-E77A-F65B-6101E6F0230C}" dt="2022-05-13T10:53:16.595" v="22" actId="20577"/>
          <ac:spMkLst>
            <pc:docMk/>
            <pc:sldMk cId="0" sldId="268"/>
            <ac:spMk id="172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D4282A69-682D-E77A-F65B-6101E6F0230C}" dt="2022-05-13T10:53:54.268" v="26" actId="14100"/>
        <pc:sldMkLst>
          <pc:docMk/>
          <pc:sldMk cId="1559476283" sldId="271"/>
        </pc:sldMkLst>
        <pc:spChg chg="mod">
          <ac:chgData name="Vanessa Mongey" userId="S::vanessamongey@ncfe.org.uk::10ff5935-b405-410e-8639-ec0d20fef139" providerId="AD" clId="Web-{D4282A69-682D-E77A-F65B-6101E6F0230C}" dt="2022-05-13T10:53:47.815" v="25" actId="20577"/>
          <ac:spMkLst>
            <pc:docMk/>
            <pc:sldMk cId="1559476283" sldId="271"/>
            <ac:spMk id="123" creationId="{00000000-0000-0000-0000-000000000000}"/>
          </ac:spMkLst>
        </pc:spChg>
        <pc:spChg chg="mod">
          <ac:chgData name="Vanessa Mongey" userId="S::vanessamongey@ncfe.org.uk::10ff5935-b405-410e-8639-ec0d20fef139" providerId="AD" clId="Web-{D4282A69-682D-E77A-F65B-6101E6F0230C}" dt="2022-05-13T10:53:54.268" v="26" actId="14100"/>
          <ac:spMkLst>
            <pc:docMk/>
            <pc:sldMk cId="1559476283" sldId="271"/>
            <ac:spMk id="125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D4282A69-682D-E77A-F65B-6101E6F0230C}" dt="2022-05-13T10:54:20.613" v="30" actId="14100"/>
        <pc:sldMkLst>
          <pc:docMk/>
          <pc:sldMk cId="2170316080" sldId="272"/>
        </pc:sldMkLst>
        <pc:spChg chg="mod">
          <ac:chgData name="Vanessa Mongey" userId="S::vanessamongey@ncfe.org.uk::10ff5935-b405-410e-8639-ec0d20fef139" providerId="AD" clId="Web-{D4282A69-682D-E77A-F65B-6101E6F0230C}" dt="2022-05-13T10:54:20.613" v="30" actId="14100"/>
          <ac:spMkLst>
            <pc:docMk/>
            <pc:sldMk cId="2170316080" sldId="272"/>
            <ac:spMk id="145" creationId="{00000000-0000-0000-0000-000000000000}"/>
          </ac:spMkLst>
        </pc:spChg>
        <pc:spChg chg="mod">
          <ac:chgData name="Vanessa Mongey" userId="S::vanessamongey@ncfe.org.uk::10ff5935-b405-410e-8639-ec0d20fef139" providerId="AD" clId="Web-{D4282A69-682D-E77A-F65B-6101E6F0230C}" dt="2022-05-13T10:54:09.597" v="27" actId="14100"/>
          <ac:spMkLst>
            <pc:docMk/>
            <pc:sldMk cId="2170316080" sldId="272"/>
            <ac:spMk id="146" creationId="{00000000-0000-0000-0000-000000000000}"/>
          </ac:spMkLst>
        </pc:spChg>
        <pc:grpChg chg="mod">
          <ac:chgData name="Vanessa Mongey" userId="S::vanessamongey@ncfe.org.uk::10ff5935-b405-410e-8639-ec0d20fef139" providerId="AD" clId="Web-{D4282A69-682D-E77A-F65B-6101E6F0230C}" dt="2022-05-13T10:54:12.066" v="28" actId="14100"/>
          <ac:grpSpMkLst>
            <pc:docMk/>
            <pc:sldMk cId="2170316080" sldId="272"/>
            <ac:grpSpMk id="143" creationId="{00000000-0000-0000-0000-000000000000}"/>
          </ac:grpSpMkLst>
        </pc:grpChg>
      </pc:sldChg>
    </pc:docChg>
  </pc:docChgLst>
  <pc:docChgLst>
    <pc:chgData name="Vanessa Mongey" userId="S::vanessamongey@ncfe.org.uk::10ff5935-b405-410e-8639-ec0d20fef139" providerId="AD" clId="Web-{0B5B64FB-59C6-8C71-2C6B-631BED65910C}"/>
    <pc:docChg chg="modSld">
      <pc:chgData name="Vanessa Mongey" userId="S::vanessamongey@ncfe.org.uk::10ff5935-b405-410e-8639-ec0d20fef139" providerId="AD" clId="Web-{0B5B64FB-59C6-8C71-2C6B-631BED65910C}" dt="2022-04-04T12:45:25.897" v="10" actId="20577"/>
      <pc:docMkLst>
        <pc:docMk/>
      </pc:docMkLst>
      <pc:sldChg chg="modSp">
        <pc:chgData name="Vanessa Mongey" userId="S::vanessamongey@ncfe.org.uk::10ff5935-b405-410e-8639-ec0d20fef139" providerId="AD" clId="Web-{0B5B64FB-59C6-8C71-2C6B-631BED65910C}" dt="2022-04-04T12:44:31.536" v="0" actId="20577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0B5B64FB-59C6-8C71-2C6B-631BED65910C}" dt="2022-04-04T12:44:31.536" v="0" actId="20577"/>
          <ac:spMkLst>
            <pc:docMk/>
            <pc:sldMk cId="0" sldId="260"/>
            <ac:spMk id="107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0B5B64FB-59C6-8C71-2C6B-631BED65910C}" dt="2022-04-04T12:45:00.084" v="5" actId="20577"/>
        <pc:sldMkLst>
          <pc:docMk/>
          <pc:sldMk cId="0" sldId="262"/>
        </pc:sldMkLst>
        <pc:spChg chg="mod">
          <ac:chgData name="Vanessa Mongey" userId="S::vanessamongey@ncfe.org.uk::10ff5935-b405-410e-8639-ec0d20fef139" providerId="AD" clId="Web-{0B5B64FB-59C6-8C71-2C6B-631BED65910C}" dt="2022-04-04T12:45:00.084" v="5" actId="20577"/>
          <ac:spMkLst>
            <pc:docMk/>
            <pc:sldMk cId="0" sldId="262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0B5B64FB-59C6-8C71-2C6B-631BED65910C}" dt="2022-04-04T12:45:08.599" v="8" actId="20577"/>
        <pc:sldMkLst>
          <pc:docMk/>
          <pc:sldMk cId="3337539462" sldId="270"/>
        </pc:sldMkLst>
        <pc:spChg chg="mod">
          <ac:chgData name="Vanessa Mongey" userId="S::vanessamongey@ncfe.org.uk::10ff5935-b405-410e-8639-ec0d20fef139" providerId="AD" clId="Web-{0B5B64FB-59C6-8C71-2C6B-631BED65910C}" dt="2022-04-04T12:45:08.599" v="8" actId="20577"/>
          <ac:spMkLst>
            <pc:docMk/>
            <pc:sldMk cId="3337539462" sldId="270"/>
            <ac:spMk id="12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0B5B64FB-59C6-8C71-2C6B-631BED65910C}" dt="2022-04-04T12:45:25.897" v="10" actId="20577"/>
        <pc:sldMkLst>
          <pc:docMk/>
          <pc:sldMk cId="1559476283" sldId="271"/>
        </pc:sldMkLst>
        <pc:spChg chg="mod">
          <ac:chgData name="Vanessa Mongey" userId="S::vanessamongey@ncfe.org.uk::10ff5935-b405-410e-8639-ec0d20fef139" providerId="AD" clId="Web-{0B5B64FB-59C6-8C71-2C6B-631BED65910C}" dt="2022-04-04T12:45:25.897" v="10" actId="20577"/>
          <ac:spMkLst>
            <pc:docMk/>
            <pc:sldMk cId="1559476283" sldId="271"/>
            <ac:spMk id="126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20E469A4-EC77-C2A6-119C-5C6A36D5D4ED}"/>
    <pc:docChg chg="modSld">
      <pc:chgData name="Vanessa Mongey" userId="S::vanessamongey@ncfe.org.uk::10ff5935-b405-410e-8639-ec0d20fef139" providerId="AD" clId="Web-{20E469A4-EC77-C2A6-119C-5C6A36D5D4ED}" dt="2022-05-13T10:22:56.030" v="7" actId="20577"/>
      <pc:docMkLst>
        <pc:docMk/>
      </pc:docMkLst>
      <pc:sldChg chg="modSp">
        <pc:chgData name="Vanessa Mongey" userId="S::vanessamongey@ncfe.org.uk::10ff5935-b405-410e-8639-ec0d20fef139" providerId="AD" clId="Web-{20E469A4-EC77-C2A6-119C-5C6A36D5D4ED}" dt="2022-05-13T10:22:56.030" v="7" actId="20577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20E469A4-EC77-C2A6-119C-5C6A36D5D4ED}" dt="2022-05-13T10:22:56.030" v="7" actId="20577"/>
          <ac:spMkLst>
            <pc:docMk/>
            <pc:sldMk cId="0" sldId="260"/>
            <ac:spMk id="107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1D498B2D-3752-1320-2C6B-738442BB3822}"/>
    <pc:docChg chg="modSld">
      <pc:chgData name="Vanessa Mongey" userId="S::vanessamongey@ncfe.org.uk::10ff5935-b405-410e-8639-ec0d20fef139" providerId="AD" clId="Web-{1D498B2D-3752-1320-2C6B-738442BB3822}" dt="2022-04-04T13:20:22.019" v="10" actId="20577"/>
      <pc:docMkLst>
        <pc:docMk/>
      </pc:docMkLst>
      <pc:sldChg chg="modSp">
        <pc:chgData name="Vanessa Mongey" userId="S::vanessamongey@ncfe.org.uk::10ff5935-b405-410e-8639-ec0d20fef139" providerId="AD" clId="Web-{1D498B2D-3752-1320-2C6B-738442BB3822}" dt="2022-04-04T13:18:58.907" v="4" actId="14100"/>
        <pc:sldMkLst>
          <pc:docMk/>
          <pc:sldMk cId="0" sldId="260"/>
        </pc:sldMkLst>
        <pc:spChg chg="mod">
          <ac:chgData name="Vanessa Mongey" userId="S::vanessamongey@ncfe.org.uk::10ff5935-b405-410e-8639-ec0d20fef139" providerId="AD" clId="Web-{1D498B2D-3752-1320-2C6B-738442BB3822}" dt="2022-04-04T13:18:58.907" v="4" actId="14100"/>
          <ac:spMkLst>
            <pc:docMk/>
            <pc:sldMk cId="0" sldId="260"/>
            <ac:spMk id="110" creationId="{00000000-0000-0000-0000-000000000000}"/>
          </ac:spMkLst>
        </pc:spChg>
        <pc:spChg chg="mod">
          <ac:chgData name="Vanessa Mongey" userId="S::vanessamongey@ncfe.org.uk::10ff5935-b405-410e-8639-ec0d20fef139" providerId="AD" clId="Web-{1D498B2D-3752-1320-2C6B-738442BB3822}" dt="2022-04-04T13:18:49.095" v="2" actId="20577"/>
          <ac:spMkLst>
            <pc:docMk/>
            <pc:sldMk cId="0" sldId="260"/>
            <ac:spMk id="111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D498B2D-3752-1320-2C6B-738442BB3822}" dt="2022-04-04T13:19:21.454" v="5" actId="14100"/>
        <pc:sldMkLst>
          <pc:docMk/>
          <pc:sldMk cId="0" sldId="262"/>
        </pc:sldMkLst>
        <pc:grpChg chg="mod">
          <ac:chgData name="Vanessa Mongey" userId="S::vanessamongey@ncfe.org.uk::10ff5935-b405-410e-8639-ec0d20fef139" providerId="AD" clId="Web-{1D498B2D-3752-1320-2C6B-738442BB3822}" dt="2022-04-04T13:19:21.454" v="5" actId="14100"/>
          <ac:grpSpMkLst>
            <pc:docMk/>
            <pc:sldMk cId="0" sldId="262"/>
            <ac:grpSpMk id="124" creationId="{00000000-0000-0000-0000-000000000000}"/>
          </ac:grpSpMkLst>
        </pc:grpChg>
      </pc:sldChg>
      <pc:sldChg chg="modSp">
        <pc:chgData name="Vanessa Mongey" userId="S::vanessamongey@ncfe.org.uk::10ff5935-b405-410e-8639-ec0d20fef139" providerId="AD" clId="Web-{1D498B2D-3752-1320-2C6B-738442BB3822}" dt="2022-04-04T13:20:22.019" v="10" actId="20577"/>
        <pc:sldMkLst>
          <pc:docMk/>
          <pc:sldMk cId="0" sldId="264"/>
        </pc:sldMkLst>
        <pc:spChg chg="mod">
          <ac:chgData name="Vanessa Mongey" userId="S::vanessamongey@ncfe.org.uk::10ff5935-b405-410e-8639-ec0d20fef139" providerId="AD" clId="Web-{1D498B2D-3752-1320-2C6B-738442BB3822}" dt="2022-04-04T13:20:17.862" v="8" actId="20577"/>
          <ac:spMkLst>
            <pc:docMk/>
            <pc:sldMk cId="0" sldId="264"/>
            <ac:spMk id="142" creationId="{00000000-0000-0000-0000-000000000000}"/>
          </ac:spMkLst>
        </pc:spChg>
        <pc:spChg chg="mod">
          <ac:chgData name="Vanessa Mongey" userId="S::vanessamongey@ncfe.org.uk::10ff5935-b405-410e-8639-ec0d20fef139" providerId="AD" clId="Web-{1D498B2D-3752-1320-2C6B-738442BB3822}" dt="2022-04-04T13:20:22.019" v="10" actId="20577"/>
          <ac:spMkLst>
            <pc:docMk/>
            <pc:sldMk cId="0" sldId="264"/>
            <ac:spMk id="146" creationId="{00000000-0000-0000-0000-000000000000}"/>
          </ac:spMkLst>
        </pc:spChg>
      </pc:sldChg>
      <pc:sldChg chg="modSp">
        <pc:chgData name="Vanessa Mongey" userId="S::vanessamongey@ncfe.org.uk::10ff5935-b405-410e-8639-ec0d20fef139" providerId="AD" clId="Web-{1D498B2D-3752-1320-2C6B-738442BB3822}" dt="2022-04-04T13:19:55.955" v="7" actId="20577"/>
        <pc:sldMkLst>
          <pc:docMk/>
          <pc:sldMk cId="3337539462" sldId="270"/>
        </pc:sldMkLst>
        <pc:spChg chg="mod">
          <ac:chgData name="Vanessa Mongey" userId="S::vanessamongey@ncfe.org.uk::10ff5935-b405-410e-8639-ec0d20fef139" providerId="AD" clId="Web-{1D498B2D-3752-1320-2C6B-738442BB3822}" dt="2022-04-04T13:19:55.955" v="7" actId="20577"/>
          <ac:spMkLst>
            <pc:docMk/>
            <pc:sldMk cId="3337539462" sldId="270"/>
            <ac:spMk id="126" creationId="{00000000-0000-0000-0000-000000000000}"/>
          </ac:spMkLst>
        </pc:spChg>
      </pc:sldChg>
    </pc:docChg>
  </pc:docChgLst>
  <pc:docChgLst>
    <pc:chgData name="Vanessa Mongey" userId="S::vanessamongey@ncfe.org.uk::10ff5935-b405-410e-8639-ec0d20fef139" providerId="AD" clId="Web-{936C7D92-A6C6-26A0-07C5-F36EE21B762D}"/>
    <pc:docChg chg="modSld">
      <pc:chgData name="Vanessa Mongey" userId="S::vanessamongey@ncfe.org.uk::10ff5935-b405-410e-8639-ec0d20fef139" providerId="AD" clId="Web-{936C7D92-A6C6-26A0-07C5-F36EE21B762D}" dt="2022-06-30T07:08:38.876" v="2" actId="20577"/>
      <pc:docMkLst>
        <pc:docMk/>
      </pc:docMkLst>
      <pc:sldChg chg="modSp">
        <pc:chgData name="Vanessa Mongey" userId="S::vanessamongey@ncfe.org.uk::10ff5935-b405-410e-8639-ec0d20fef139" providerId="AD" clId="Web-{936C7D92-A6C6-26A0-07C5-F36EE21B762D}" dt="2022-06-30T07:08:38.876" v="2" actId="20577"/>
        <pc:sldMkLst>
          <pc:docMk/>
          <pc:sldMk cId="0" sldId="256"/>
        </pc:sldMkLst>
        <pc:spChg chg="mod">
          <ac:chgData name="Vanessa Mongey" userId="S::vanessamongey@ncfe.org.uk::10ff5935-b405-410e-8639-ec0d20fef139" providerId="AD" clId="Web-{936C7D92-A6C6-26A0-07C5-F36EE21B762D}" dt="2022-06-30T07:08:38.876" v="2" actId="20577"/>
          <ac:spMkLst>
            <pc:docMk/>
            <pc:sldMk cId="0" sldId="256"/>
            <ac:spMk id="5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26077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84221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3156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6983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ome study">
  <p:cSld name="Home stud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4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4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Home study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vious Session">
  <p:cSld name="Previous Session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5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Previous lesson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15" descr="Rewind with solid fill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xt lesson">
  <p:cSld name="Next less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16" descr="Rewind with solid fill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89079" y="93412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6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Next lesson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82D163-DEFB-3976-74DE-6F5F76EF8005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1777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1">
  <p:cSld name="Content 1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F9FF82-F96B-8CD1-0C75-FCB43D01C32A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7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">
  <p:cSld name="Section div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445977-028C-11E9-C574-E7D4F7ED80B8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rter Activity">
  <p:cSld name="Starter Activit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Starter activity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" name="Google Shape;20;p8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8" descr="Stopwatch 75%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ing outcomes">
  <p:cSld name="Learning outcome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9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9"/>
          <p:cNvSpPr txBox="1"/>
          <p:nvPr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What you will learn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">
  <p:cSld name="Activit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0"/>
          <p:cNvSpPr txBox="1"/>
          <p:nvPr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" name="Google Shape;27;p10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5381" y="919668"/>
            <a:ext cx="1260000" cy="12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0" descr="Stopwatch 75% with solid fill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29298" y="5151551"/>
            <a:ext cx="720000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eedback">
  <p:cSld name="Feedbac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208984" cy="686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1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66619" y="2331583"/>
            <a:ext cx="3379407" cy="335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11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52901" y="4664751"/>
            <a:ext cx="1586249" cy="157653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1"/>
          <p:cNvSpPr txBox="1"/>
          <p:nvPr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Activity feedback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DE6092-C233-8D19-EA6F-0383C326886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"/>
    </p:custData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gress check">
  <p:cSld name="Progress chec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2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Progress check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12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88670" y="918905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cap">
  <p:cSld name="Recap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3"/>
          <p:cNvSpPr txBox="1"/>
          <p:nvPr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Lesson recap</a:t>
            </a:r>
            <a:endParaRPr sz="32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" name="Google Shape;39;p13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06274" y="923449"/>
            <a:ext cx="1260000" cy="12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tags" Target="../tags/tag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ags" Target="../tags/tag7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2208986" cy="686755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717C1C-87A6-FB89-93EF-5EDE16BD5773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3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1275">
          <p15:clr>
            <a:srgbClr val="F26B43"/>
          </p15:clr>
        </p15:guide>
        <p15:guide id="3" orient="horz" pos="4247">
          <p15:clr>
            <a:srgbClr val="F26B43"/>
          </p15:clr>
        </p15:guide>
        <p15:guide id="4" pos="5087">
          <p15:clr>
            <a:srgbClr val="F26B43"/>
          </p15:clr>
        </p15:guide>
        <p15:guide id="5" pos="574">
          <p15:clr>
            <a:srgbClr val="F26B43"/>
          </p15:clr>
        </p15:guide>
        <p15:guide id="6" orient="horz" pos="33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697690-C1E6-BC53-63E3-C5C1FF8A89C5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4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279">
          <p15:clr>
            <a:srgbClr val="F26B43"/>
          </p15:clr>
        </p15:guide>
        <p15:guide id="3" orient="horz" pos="3952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7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12208992" cy="686755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185949-BE47-BB3C-8D0F-0EC1B30C185F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custDataLst>
      <p:tags r:id="rId12"/>
    </p:custDataLst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4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orient="horz" pos="777">
          <p15:clr>
            <a:srgbClr val="F26B43"/>
          </p15:clr>
        </p15:guide>
        <p15:guide id="3" orient="horz" pos="3929">
          <p15:clr>
            <a:srgbClr val="F26B43"/>
          </p15:clr>
        </p15:guide>
        <p15:guide id="4" pos="7401">
          <p15:clr>
            <a:srgbClr val="F26B43"/>
          </p15:clr>
        </p15:guide>
        <p15:guide id="5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7"/>
          <p:cNvSpPr txBox="1"/>
          <p:nvPr/>
        </p:nvSpPr>
        <p:spPr>
          <a:xfrm>
            <a:off x="923821" y="2032656"/>
            <a:ext cx="7147029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3200" b="1" i="0" u="none" strike="noStrike" cap="none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Content area 1: </a:t>
            </a:r>
            <a:r>
              <a:rPr lang="en-GB" sz="3200" b="1" i="0" u="none" strike="noStrike" cap="none">
                <a:solidFill>
                  <a:srgbClr val="33333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/>
              </a:rPr>
              <a:t> </a:t>
            </a:r>
            <a:r>
              <a:rPr lang="en-GB" sz="3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Entrepreneurship, Business Organisation, and Stakeholders </a:t>
            </a:r>
            <a:endParaRPr sz="320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1">
              <a:solidFill>
                <a:srgbClr val="33333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4" name="Google Shape;54;p17"/>
          <p:cNvSpPr txBox="1"/>
          <p:nvPr/>
        </p:nvSpPr>
        <p:spPr>
          <a:xfrm>
            <a:off x="411110" y="5595259"/>
            <a:ext cx="9869631" cy="12627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Lesson 1: Entrepreneurship – </a:t>
            </a:r>
            <a:r>
              <a:rPr lang="en-GB" sz="2400" b="1">
                <a:solidFill>
                  <a:srgbClr val="333333"/>
                </a:solidFill>
              </a:rPr>
              <a:t>Becoming</a:t>
            </a:r>
            <a:r>
              <a:rPr lang="en-GB" sz="24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an Entrepreneur</a:t>
            </a:r>
            <a:r>
              <a:rPr lang="en-GB" sz="2400" b="1">
                <a:solidFill>
                  <a:srgbClr val="333333"/>
                </a:solidFill>
              </a:rPr>
              <a:t> 1.1.1</a:t>
            </a:r>
            <a:endParaRPr sz="2400" b="1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6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NCFE Level 1 / 2 Technical Award in Business and Enterprise (603/7004/X)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Version 1.0</a:t>
            </a:r>
            <a:endParaRPr sz="120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725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/>
          <p:nvPr/>
        </p:nvSpPr>
        <p:spPr>
          <a:xfrm>
            <a:off x="451622" y="2030938"/>
            <a:ext cx="8779464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1. What are the 4 Ps of the Marketing Mix?</a:t>
            </a:r>
          </a:p>
          <a:p>
            <a:endParaRPr lang="en-GB" sz="2400"/>
          </a:p>
          <a:p>
            <a:pPr lvl="0"/>
            <a:r>
              <a:rPr lang="en-GB" sz="2400"/>
              <a:t>2. What is the definition of a target market?</a:t>
            </a:r>
          </a:p>
          <a:p>
            <a:endParaRPr lang="en-GB" sz="2400"/>
          </a:p>
          <a:p>
            <a:pPr lvl="0"/>
            <a:r>
              <a:rPr lang="en-GB" sz="2400"/>
              <a:t>3. Why might an entrepreneur start a new business?</a:t>
            </a:r>
          </a:p>
          <a:p>
            <a:endParaRPr lang="en-GB" sz="2400"/>
          </a:p>
          <a:p>
            <a:pPr lvl="0"/>
            <a:r>
              <a:rPr lang="en-GB" sz="2400"/>
              <a:t>4. Describe what is meant by a "gap in the market".</a:t>
            </a:r>
          </a:p>
          <a:p>
            <a:endParaRPr lang="en-GB" sz="2400"/>
          </a:p>
          <a:p>
            <a:pPr lvl="0"/>
            <a:r>
              <a:rPr lang="en-GB" sz="2400"/>
              <a:t>5. What business would you like to start?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now</a:t>
            </a:r>
            <a:r>
              <a:rPr lang="en-GB" sz="2400">
                <a:solidFill>
                  <a:schemeClr val="dk1"/>
                </a:solidFill>
              </a:rPr>
              <a:t>: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62" name="Google Shape;162;p2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62" y="2585619"/>
            <a:ext cx="360000" cy="3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 txBox="1"/>
          <p:nvPr/>
        </p:nvSpPr>
        <p:spPr>
          <a:xfrm>
            <a:off x="1130418" y="2440357"/>
            <a:ext cx="804262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 </a:t>
            </a:r>
            <a:r>
              <a:rPr lang="en-GB" sz="2400" b="1"/>
              <a:t>Identify</a:t>
            </a:r>
            <a:r>
              <a:rPr lang="en-GB" sz="2400"/>
              <a:t> potential business opportunities?</a:t>
            </a:r>
          </a:p>
          <a:p>
            <a:endParaRPr lang="en-GB" sz="2400"/>
          </a:p>
          <a:p>
            <a:pPr lvl="0"/>
            <a:r>
              <a:rPr lang="en-GB" sz="2400" b="1"/>
              <a:t>Demonstrate </a:t>
            </a:r>
            <a:r>
              <a:rPr lang="en-GB" sz="2400"/>
              <a:t>an understanding of the target market?</a:t>
            </a:r>
          </a:p>
          <a:p>
            <a:r>
              <a:rPr lang="en-GB" sz="2400"/>
              <a:t>  </a:t>
            </a:r>
          </a:p>
          <a:p>
            <a:pPr lvl="0"/>
            <a:r>
              <a:rPr lang="en-GB" sz="2400" b="1"/>
              <a:t>Evaluate </a:t>
            </a:r>
            <a:r>
              <a:rPr lang="en-GB" sz="2400"/>
              <a:t>the viability of business opportunities?</a:t>
            </a:r>
          </a:p>
          <a:p>
            <a:endParaRPr lang="en-GB" sz="2400"/>
          </a:p>
          <a:p>
            <a:r>
              <a:rPr lang="en-GB" sz="2400" b="1"/>
              <a:t>Make </a:t>
            </a:r>
            <a:r>
              <a:rPr lang="en-GB" sz="2400"/>
              <a:t>decisions on the marketing mix?</a:t>
            </a:r>
          </a:p>
        </p:txBody>
      </p:sp>
      <p:pic>
        <p:nvPicPr>
          <p:cNvPr id="164" name="Google Shape;164;p2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62" y="3301843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2862" y="4715174"/>
            <a:ext cx="36000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28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755" y="3953032"/>
            <a:ext cx="360000" cy="3600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 txBox="1"/>
          <p:nvPr/>
        </p:nvSpPr>
        <p:spPr>
          <a:xfrm>
            <a:off x="580788" y="1855061"/>
            <a:ext cx="854169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/>
              <a:t>You are going to complete this activity outside of the lesson. </a:t>
            </a:r>
          </a:p>
          <a:p>
            <a:pPr lvl="0"/>
            <a:endParaRPr lang="en-GB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/>
              <a:t>For this task, you should research the term "factors of production".  </a:t>
            </a:r>
          </a:p>
          <a:p>
            <a:pPr lvl="0"/>
            <a:endParaRPr lang="en-GB" sz="24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/>
              <a:t>Your research will help you at the beginning of the next lesson. </a:t>
            </a: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0"/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Great work!</a:t>
            </a:r>
            <a:endParaRPr sz="28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30"/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Google Shape;179;p30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581188" y="2169000"/>
            <a:ext cx="2520000" cy="25200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rgbClr val="333333"/>
                </a:solidFill>
              </a:rPr>
              <a:t>10</a:t>
            </a:r>
            <a:r>
              <a:rPr lang="en-GB" sz="20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1"/>
          <p:cNvSpPr txBox="1"/>
          <p:nvPr/>
        </p:nvSpPr>
        <p:spPr>
          <a:xfrm>
            <a:off x="442913" y="2228712"/>
            <a:ext cx="854169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In groups, create a mind map in your workbook, considering the reasons why an entrepreneur may want to start a new business. </a:t>
            </a:r>
            <a:endParaRPr lang="en-US" sz="2400"/>
          </a:p>
        </p:txBody>
      </p:sp>
      <p:grpSp>
        <p:nvGrpSpPr>
          <p:cNvPr id="108" name="Google Shape;108;p21"/>
          <p:cNvGrpSpPr/>
          <p:nvPr/>
        </p:nvGrpSpPr>
        <p:grpSpPr>
          <a:xfrm>
            <a:off x="442913" y="5264577"/>
            <a:ext cx="5653087" cy="1287143"/>
            <a:chOff x="888272" y="3805645"/>
            <a:chExt cx="5076641" cy="1355684"/>
          </a:xfrm>
        </p:grpSpPr>
        <p:grpSp>
          <p:nvGrpSpPr>
            <p:cNvPr id="109" name="Google Shape;109;p21"/>
            <p:cNvGrpSpPr/>
            <p:nvPr/>
          </p:nvGrpSpPr>
          <p:grpSpPr>
            <a:xfrm>
              <a:off x="888272" y="3805645"/>
              <a:ext cx="5076641" cy="1355684"/>
              <a:chOff x="5752010" y="5290456"/>
              <a:chExt cx="5076641" cy="1355684"/>
            </a:xfrm>
          </p:grpSpPr>
          <p:sp>
            <p:nvSpPr>
              <p:cNvPr id="110" name="Google Shape;110;p21"/>
              <p:cNvSpPr/>
              <p:nvPr/>
            </p:nvSpPr>
            <p:spPr>
              <a:xfrm>
                <a:off x="5752010" y="5290456"/>
                <a:ext cx="5071655" cy="135568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21"/>
              <p:cNvSpPr txBox="1"/>
              <p:nvPr/>
            </p:nvSpPr>
            <p:spPr>
              <a:xfrm>
                <a:off x="6662056" y="5424491"/>
                <a:ext cx="4166595" cy="7078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b="0" i="0" u="none" strike="noStrike">
                    <a:solidFill>
                      <a:srgbClr val="333333"/>
                    </a:solidFill>
                    <a:latin typeface="Arial"/>
                    <a:ea typeface="Arial"/>
                    <a:cs typeface="Arial"/>
                    <a:sym typeface="Arial"/>
                  </a:rPr>
                  <a:t>What benefits would someone get if they started a new business?</a:t>
                </a:r>
                <a:endParaRPr lang="en-US" sz="2000" b="1">
                  <a:solidFill>
                    <a:srgbClr val="333333"/>
                  </a:solidFill>
                  <a:ea typeface="Calibri"/>
                  <a:cs typeface="Calibri"/>
                </a:endParaRPr>
              </a:p>
            </p:txBody>
          </p:sp>
        </p:grpSp>
        <p:pic>
          <p:nvPicPr>
            <p:cNvPr id="112" name="Google Shape;112;p21" descr="A black rectangle with a white rectangle in the middle&#10;&#10;Description automatically generated with low confidence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/>
        </p:nvSpPr>
        <p:spPr>
          <a:xfrm>
            <a:off x="460281" y="2132152"/>
            <a:ext cx="8541696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 By the end of the lesson, you must be able to: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/>
              <a:t>Identify</a:t>
            </a:r>
            <a:r>
              <a:rPr lang="en-GB" sz="2400"/>
              <a:t> potential business opportunities.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Demonstrate </a:t>
            </a:r>
            <a:r>
              <a:rPr lang="en-GB" sz="2400"/>
              <a:t>an understanding of the target market.</a:t>
            </a:r>
          </a:p>
          <a:p>
            <a:endParaRPr lang="en-GB" sz="2400"/>
          </a:p>
          <a:p>
            <a:r>
              <a:rPr lang="en-GB" sz="2400"/>
              <a:t>You may also be able to: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Evaluate </a:t>
            </a:r>
            <a:r>
              <a:rPr lang="en-GB" sz="2400"/>
              <a:t>the viability of business opportunities.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Make </a:t>
            </a:r>
            <a:r>
              <a:rPr lang="en-GB" sz="2400"/>
              <a:t>decisions on the marketing mix.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243013"/>
            <a:ext cx="823266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Becoming an Entrepreneur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452438" y="2087365"/>
            <a:ext cx="854169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 b="1"/>
              <a:t>Entrepreneurs </a:t>
            </a:r>
            <a:r>
              <a:rPr lang="en-GB" sz="2400"/>
              <a:t>are individuals who set up their own business, aiming to achieve a profit and accepting the risks involved.</a:t>
            </a:r>
          </a:p>
        </p:txBody>
      </p:sp>
      <p:grpSp>
        <p:nvGrpSpPr>
          <p:cNvPr id="124" name="Google Shape;124;p23"/>
          <p:cNvGrpSpPr/>
          <p:nvPr/>
        </p:nvGrpSpPr>
        <p:grpSpPr>
          <a:xfrm>
            <a:off x="6429375" y="4433700"/>
            <a:ext cx="5319713" cy="2136164"/>
            <a:chOff x="5752010" y="3742660"/>
            <a:chExt cx="4881155" cy="2541773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2541773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731725" y="3914674"/>
              <a:ext cx="3901440" cy="16912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A </a:t>
              </a:r>
              <a:r>
                <a:rPr lang="en-GB" sz="2000" b="1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sustainable product </a:t>
              </a:r>
              <a:r>
                <a:rPr lang="en-GB" sz="20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may be something made from 100% recycled materials.</a:t>
              </a:r>
              <a:endParaRPr lang="en-GB" sz="2000" b="0" i="0" u="none" strike="noStrike">
                <a:solidFill>
                  <a:srgbClr val="333333"/>
                </a:solidFill>
                <a:latin typeface="Arial"/>
                <a:ea typeface="Arial"/>
                <a:cs typeface="Arial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lang="en-GB" sz="2000">
                <a:solidFill>
                  <a:srgbClr val="333333"/>
                </a:solidFill>
                <a:ea typeface="Calibri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rgbClr val="333333"/>
                  </a:solidFill>
                  <a:ea typeface="Calibri"/>
                  <a:cs typeface="Calibri"/>
                  <a:sym typeface="Calibri"/>
                </a:rPr>
                <a:t>A </a:t>
              </a:r>
              <a:r>
                <a:rPr lang="en-GB" sz="2000" b="1">
                  <a:solidFill>
                    <a:srgbClr val="333333"/>
                  </a:solidFill>
                  <a:ea typeface="Calibri"/>
                  <a:cs typeface="Calibri"/>
                  <a:sym typeface="Calibri"/>
                </a:rPr>
                <a:t>social enterprise </a:t>
              </a:r>
              <a:r>
                <a:rPr lang="en-GB" sz="2000">
                  <a:solidFill>
                    <a:srgbClr val="333333"/>
                  </a:solidFill>
                  <a:ea typeface="Calibri"/>
                  <a:cs typeface="Calibri"/>
                  <a:sym typeface="Calibri"/>
                </a:rPr>
                <a:t>wants to benefit society.</a:t>
              </a:r>
              <a:endParaRPr sz="2000">
                <a:solidFill>
                  <a:srgbClr val="333333"/>
                </a:solidFill>
                <a:ea typeface="Calibri"/>
                <a:cs typeface="Calibri"/>
              </a:endParaRPr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069105" y="3949983"/>
              <a:ext cx="508712" cy="61492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123;p23">
            <a:extLst>
              <a:ext uri="{FF2B5EF4-FFF2-40B4-BE49-F238E27FC236}">
                <a16:creationId xmlns:a16="http://schemas.microsoft.com/office/drawing/2014/main" id="{311E7417-F09C-CE45-9541-35841AA3D967}"/>
              </a:ext>
            </a:extLst>
          </p:cNvPr>
          <p:cNvSpPr txBox="1"/>
          <p:nvPr/>
        </p:nvSpPr>
        <p:spPr>
          <a:xfrm>
            <a:off x="452438" y="3510818"/>
            <a:ext cx="5976937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/>
              <a:t>They may want to make money, become their own boss, sell a product or service, distribute sustainable products, or make a contribution to society.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275126"/>
            <a:ext cx="823266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Spotting Potential Opportunities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452438" y="2153941"/>
            <a:ext cx="854169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/>
              <a:t>The most successful entrepreneurs are able to spot a potential business opportunity, or a </a:t>
            </a:r>
            <a:r>
              <a:rPr lang="en-GB" sz="2400" b="1"/>
              <a:t>gap in the market</a:t>
            </a:r>
            <a:r>
              <a:rPr lang="en-GB" sz="2400"/>
              <a:t>.</a:t>
            </a:r>
          </a:p>
          <a:p>
            <a:pPr lvl="0"/>
            <a:endParaRPr lang="en-GB" sz="2400"/>
          </a:p>
        </p:txBody>
      </p:sp>
      <p:grpSp>
        <p:nvGrpSpPr>
          <p:cNvPr id="124" name="Google Shape;124;p23"/>
          <p:cNvGrpSpPr/>
          <p:nvPr/>
        </p:nvGrpSpPr>
        <p:grpSpPr>
          <a:xfrm>
            <a:off x="6507333" y="5095783"/>
            <a:ext cx="5125698" cy="1276761"/>
            <a:chOff x="5752010" y="3742660"/>
            <a:chExt cx="4881155" cy="2541773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2541773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731725" y="3914674"/>
              <a:ext cx="3901440" cy="13651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If there is a </a:t>
              </a:r>
              <a:r>
                <a:rPr lang="en-GB" sz="2000" b="1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gap in the market</a:t>
              </a:r>
              <a:r>
                <a:rPr lang="en-GB" sz="20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, a demand is not currently being met.</a:t>
              </a:r>
              <a:endParaRPr sz="2000">
                <a:solidFill>
                  <a:srgbClr val="333333"/>
                </a:solidFill>
                <a:latin typeface="Calibri"/>
                <a:ea typeface="Calibri"/>
                <a:cs typeface="Calibri"/>
              </a:endParaRPr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965817" y="3949983"/>
              <a:ext cx="612000" cy="132982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Google Shape;123;p23">
            <a:extLst>
              <a:ext uri="{FF2B5EF4-FFF2-40B4-BE49-F238E27FC236}">
                <a16:creationId xmlns:a16="http://schemas.microsoft.com/office/drawing/2014/main" id="{311E7417-F09C-CE45-9541-35841AA3D967}"/>
              </a:ext>
            </a:extLst>
          </p:cNvPr>
          <p:cNvSpPr txBox="1"/>
          <p:nvPr/>
        </p:nvSpPr>
        <p:spPr>
          <a:xfrm>
            <a:off x="452438" y="3226103"/>
            <a:ext cx="5976937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400"/>
              <a:t>They may conduct </a:t>
            </a:r>
            <a:r>
              <a:rPr lang="en-GB" sz="2400" b="1"/>
              <a:t>primary</a:t>
            </a:r>
            <a:r>
              <a:rPr lang="en-GB" sz="2400"/>
              <a:t> or </a:t>
            </a:r>
            <a:r>
              <a:rPr lang="en-GB" sz="2400" b="1"/>
              <a:t>secondary</a:t>
            </a:r>
            <a:r>
              <a:rPr lang="en-GB" sz="2400"/>
              <a:t> market research to identify opportunities.</a:t>
            </a:r>
          </a:p>
          <a:p>
            <a:pPr lvl="0"/>
            <a:endParaRPr lang="en-GB" sz="2400"/>
          </a:p>
          <a:p>
            <a:pPr lvl="0"/>
            <a:r>
              <a:rPr lang="en-GB" sz="2400"/>
              <a:t>They should identify their target market.  Who do they want their customer to be?</a:t>
            </a:r>
          </a:p>
          <a:p>
            <a:pPr lvl="0"/>
            <a:endParaRPr lang="en-GB" sz="2400"/>
          </a:p>
          <a:p>
            <a:pPr lvl="0"/>
            <a:endParaRPr lang="en-GB" sz="2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539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1: Work in Pairs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rgbClr val="333333"/>
                </a:solidFill>
              </a:rPr>
              <a:t>10</a:t>
            </a:r>
            <a:r>
              <a:rPr lang="en-GB" sz="20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5"/>
          <p:cNvSpPr txBox="1"/>
          <p:nvPr/>
        </p:nvSpPr>
        <p:spPr>
          <a:xfrm>
            <a:off x="462255" y="1855061"/>
            <a:ext cx="9075150" cy="2677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Megan has recently qualified as a beautician and has developed her experience through offering beauty services to friends and family. She feels as though she is ready to start her own business and open a beauty salon.  </a:t>
            </a:r>
          </a:p>
          <a:p>
            <a:pPr lvl="0"/>
            <a:endParaRPr lang="en-GB" sz="2400"/>
          </a:p>
          <a:p>
            <a:pPr lvl="0"/>
            <a:r>
              <a:rPr lang="en-GB" sz="2400"/>
              <a:t>Advise Megan what she should do to spot </a:t>
            </a:r>
            <a:r>
              <a:rPr lang="en-GB" sz="2400" b="1"/>
              <a:t>potential business opportunities</a:t>
            </a:r>
            <a:r>
              <a:rPr lang="en-GB" sz="2400"/>
              <a:t> and identify her possible </a:t>
            </a:r>
            <a:r>
              <a:rPr lang="en-GB" sz="2400" b="1"/>
              <a:t>target market</a:t>
            </a:r>
            <a:r>
              <a:rPr lang="en-GB" sz="2400"/>
              <a:t>. </a:t>
            </a:r>
            <a:endParaRPr sz="24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9942B03-1EE1-4FD2-AD33-4C666D212706}"/>
              </a:ext>
            </a:extLst>
          </p:cNvPr>
          <p:cNvGrpSpPr/>
          <p:nvPr/>
        </p:nvGrpSpPr>
        <p:grpSpPr>
          <a:xfrm>
            <a:off x="644468" y="4867922"/>
            <a:ext cx="4853954" cy="1520164"/>
            <a:chOff x="6759434" y="3553096"/>
            <a:chExt cx="4437818" cy="1146628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10E3B39D-74F5-4954-966B-17BB5EDA076F}"/>
                </a:ext>
              </a:extLst>
            </p:cNvPr>
            <p:cNvGrpSpPr/>
            <p:nvPr/>
          </p:nvGrpSpPr>
          <p:grpSpPr>
            <a:xfrm>
              <a:off x="6759434" y="3553096"/>
              <a:ext cx="4437818" cy="1146628"/>
              <a:chOff x="5736177" y="5316581"/>
              <a:chExt cx="4437818" cy="1146628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641A0B6A-24D8-4ED1-803D-CE429232E9DF}"/>
                  </a:ext>
                </a:extLst>
              </p:cNvPr>
              <p:cNvSpPr/>
              <p:nvPr/>
            </p:nvSpPr>
            <p:spPr>
              <a:xfrm>
                <a:off x="5736177" y="5316581"/>
                <a:ext cx="4437818" cy="1146628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FEEE227-2B79-47E0-B16A-39557C304022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344227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Evaluate the viability of Megan’s business opportunities, understanding her target market.</a:t>
                </a:r>
                <a:endParaRPr kumimoji="0" lang="en-GB" sz="2000" b="0" i="0" u="none" strike="noStrike" kern="1200" cap="none" spc="0" normalizeH="0" baseline="0" noProof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2" name="Picture 11" descr="Text, logo&#10;&#10;Description automatically generated">
              <a:extLst>
                <a:ext uri="{FF2B5EF4-FFF2-40B4-BE49-F238E27FC236}">
                  <a16:creationId xmlns:a16="http://schemas.microsoft.com/office/drawing/2014/main" id="{BB2DC29A-83A1-44BF-91B7-CA73D5E3E0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12575" y="3675016"/>
              <a:ext cx="552997" cy="5421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3"/>
          <p:cNvSpPr txBox="1"/>
          <p:nvPr/>
        </p:nvSpPr>
        <p:spPr>
          <a:xfrm>
            <a:off x="452438" y="1124256"/>
            <a:ext cx="823266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 i="0" u="none" strike="noStrike" cap="none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The Marketing Mix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23"/>
          <p:cNvSpPr txBox="1"/>
          <p:nvPr/>
        </p:nvSpPr>
        <p:spPr>
          <a:xfrm>
            <a:off x="452438" y="2087365"/>
            <a:ext cx="854169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The </a:t>
            </a:r>
            <a:r>
              <a:rPr lang="en-GB" sz="2400" b="1"/>
              <a:t>Marketing Mix</a:t>
            </a:r>
            <a:r>
              <a:rPr lang="en-GB" sz="2400"/>
              <a:t> refers to the "4 Ps": </a:t>
            </a:r>
          </a:p>
          <a:p>
            <a:pPr lvl="0"/>
            <a:endParaRPr lang="en-GB" sz="240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Product</a:t>
            </a:r>
          </a:p>
          <a:p>
            <a:pPr lvl="0"/>
            <a:endParaRPr lang="en-GB" sz="2400" b="1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Price</a:t>
            </a:r>
          </a:p>
          <a:p>
            <a:pPr lvl="0"/>
            <a:endParaRPr lang="en-GB" sz="2400" b="1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Place</a:t>
            </a:r>
          </a:p>
          <a:p>
            <a:pPr lvl="0"/>
            <a:endParaRPr lang="en-GB" sz="2400" b="1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/>
              <a:t>Promotion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/>
          </a:p>
        </p:txBody>
      </p:sp>
      <p:grpSp>
        <p:nvGrpSpPr>
          <p:cNvPr id="124" name="Google Shape;124;p23"/>
          <p:cNvGrpSpPr/>
          <p:nvPr/>
        </p:nvGrpSpPr>
        <p:grpSpPr>
          <a:xfrm>
            <a:off x="6867933" y="3914674"/>
            <a:ext cx="4881155" cy="2085563"/>
            <a:chOff x="5752010" y="3742660"/>
            <a:chExt cx="4881155" cy="2268619"/>
          </a:xfrm>
        </p:grpSpPr>
        <p:sp>
          <p:nvSpPr>
            <p:cNvPr id="125" name="Google Shape;125;p23"/>
            <p:cNvSpPr/>
            <p:nvPr/>
          </p:nvSpPr>
          <p:spPr>
            <a:xfrm>
              <a:off x="5752010" y="3742660"/>
              <a:ext cx="4881155" cy="2268619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3"/>
            <p:cNvSpPr txBox="1"/>
            <p:nvPr/>
          </p:nvSpPr>
          <p:spPr>
            <a:xfrm>
              <a:off x="6731725" y="3914674"/>
              <a:ext cx="3901440" cy="19129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2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The </a:t>
              </a:r>
              <a:r>
                <a:rPr lang="en-GB" sz="2200" b="1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Marketing Mix </a:t>
              </a:r>
              <a:r>
                <a:rPr lang="en-GB" sz="2200" b="0" i="0" u="none" strike="noStrike">
                  <a:solidFill>
                    <a:srgbClr val="333333"/>
                  </a:solidFill>
                  <a:latin typeface="Arial"/>
                  <a:ea typeface="Arial"/>
                  <a:cs typeface="Arial"/>
                  <a:sym typeface="Arial"/>
                </a:rPr>
                <a:t>can be used for different purposes, including evaluating the viability of a product or service.</a:t>
              </a:r>
              <a:endParaRPr lang="en-GB" sz="2200" b="0" i="0" u="none" strike="noStrike">
                <a:solidFill>
                  <a:srgbClr val="333333"/>
                </a:solidFill>
                <a:latin typeface="Arial"/>
                <a:ea typeface="Arial"/>
                <a:cs typeface="Arial"/>
              </a:endParaRPr>
            </a:p>
          </p:txBody>
        </p:sp>
        <p:pic>
          <p:nvPicPr>
            <p:cNvPr id="127" name="Google Shape;127;p23" descr="Icon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965817" y="4160773"/>
              <a:ext cx="612000" cy="61492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559476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  <a:sym typeface="Verdana"/>
              </a:rPr>
              <a:t>2: Work Individually</a:t>
            </a:r>
            <a:endParaRPr sz="14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rgbClr val="333333"/>
                </a:solidFill>
              </a:rPr>
              <a:t>10</a:t>
            </a:r>
            <a:r>
              <a:rPr lang="en-GB" sz="2000" b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minutes</a:t>
            </a:r>
            <a:endParaRPr sz="18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5"/>
          <p:cNvSpPr txBox="1"/>
          <p:nvPr/>
        </p:nvSpPr>
        <p:spPr>
          <a:xfrm>
            <a:off x="442912" y="1983437"/>
            <a:ext cx="907515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2400"/>
              <a:t>Consider the new </a:t>
            </a:r>
            <a:r>
              <a:rPr lang="en-GB" sz="2400" b="1"/>
              <a:t>Inca Facial</a:t>
            </a:r>
            <a:r>
              <a:rPr lang="en-GB" sz="2400"/>
              <a:t> which Megan decided to specialise in when opening a new beauty salon.  </a:t>
            </a:r>
          </a:p>
          <a:p>
            <a:endParaRPr lang="en-GB" sz="2400"/>
          </a:p>
          <a:p>
            <a:r>
              <a:rPr lang="en-GB" sz="2400"/>
              <a:t>Complete the 4 Ps of the Marketing Mix for Megan’s new product and make a decision as to whether the Inca Facial would be viable for Megan to use in her potential beauty salon.</a:t>
            </a:r>
          </a:p>
        </p:txBody>
      </p:sp>
      <p:grpSp>
        <p:nvGrpSpPr>
          <p:cNvPr id="143" name="Google Shape;143;p25"/>
          <p:cNvGrpSpPr/>
          <p:nvPr/>
        </p:nvGrpSpPr>
        <p:grpSpPr>
          <a:xfrm>
            <a:off x="468889" y="5142089"/>
            <a:ext cx="4641488" cy="1121174"/>
            <a:chOff x="6775266" y="3164004"/>
            <a:chExt cx="6674543" cy="1106936"/>
          </a:xfrm>
        </p:grpSpPr>
        <p:grpSp>
          <p:nvGrpSpPr>
            <p:cNvPr id="144" name="Google Shape;144;p25"/>
            <p:cNvGrpSpPr/>
            <p:nvPr/>
          </p:nvGrpSpPr>
          <p:grpSpPr>
            <a:xfrm>
              <a:off x="6775266" y="3164004"/>
              <a:ext cx="6674543" cy="1106936"/>
              <a:chOff x="5752009" y="4927489"/>
              <a:chExt cx="6674543" cy="1106936"/>
            </a:xfrm>
          </p:grpSpPr>
          <p:sp>
            <p:nvSpPr>
              <p:cNvPr id="145" name="Google Shape;145;p25"/>
              <p:cNvSpPr/>
              <p:nvPr/>
            </p:nvSpPr>
            <p:spPr>
              <a:xfrm>
                <a:off x="5752009" y="4927489"/>
                <a:ext cx="6674543" cy="1106936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25"/>
              <p:cNvSpPr txBox="1"/>
              <p:nvPr/>
            </p:nvSpPr>
            <p:spPr>
              <a:xfrm>
                <a:off x="6704587" y="4959387"/>
                <a:ext cx="5500696" cy="10027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r>
                  <a:rPr lang="en-GB" sz="2000"/>
                  <a:t>Explain the importance of the Marketing Mix. How does it help an entrepreneur?</a:t>
                </a:r>
              </a:p>
            </p:txBody>
          </p:sp>
        </p:grpSp>
        <p:pic>
          <p:nvPicPr>
            <p:cNvPr id="147" name="Google Shape;147;p25" descr="Text, logo&#10;&#10;Description automatically generated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946756" y="3270978"/>
              <a:ext cx="640081" cy="640081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703160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4"/>
  <p:tag name="ARTICULATE_DESIGN_ID_TITLE SCREEN" val="M6JlvnIt"/>
  <p:tag name="ARTICULATE_DESIGN_ID_CONTENT SCREENS" val="RgbME9vT"/>
  <p:tag name="ARTICULATE_DESIGN_ID_FEATURE SCREENS" val="llkEC0fn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itle scree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eature screens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E451275A-632B-49A0-A8D6-2F5EBDBF226C}">
  <ds:schemaRefs>
    <ds:schemaRef ds:uri="23a673d0-6c97-4602-af76-52d498a4d789"/>
    <ds:schemaRef ds:uri="8a220d04-cd4c-4a42-a0ef-10d364ba1cb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B6EB1283-D9CC-471B-B6F9-39A9731C22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00BE07-D263-4A8E-8251-12541E2D7974}">
  <ds:schemaRefs>
    <ds:schemaRef ds:uri="23a673d0-6c97-4602-af76-52d498a4d789"/>
    <ds:schemaRef ds:uri="8a220d04-cd4c-4a42-a0ef-10d364ba1cb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14</Slides>
  <Notes>14</Notes>
  <HiddenSlides>0</HiddenSlide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Title screen</vt:lpstr>
      <vt:lpstr>Content screens</vt:lpstr>
      <vt:lpstr>Feature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revision>1</cp:revision>
  <dcterms:modified xsi:type="dcterms:W3CDTF">2023-01-30T14:48:27Z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MediaServiceImageTags">
    <vt:lpwstr/>
  </property>
  <property fmtid="{D5CDD505-2E9C-101B-9397-08002B2CF9AE}" pid="4" name="ArticulateGUID">
    <vt:lpwstr>61504989-4187-45EC-9B35-DA08BE3720EB</vt:lpwstr>
  </property>
  <property fmtid="{D5CDD505-2E9C-101B-9397-08002B2CF9AE}" pid="5" name="ArticulatePath">
    <vt:lpwstr>BE CA1 L1 v1.0_SAMPLE</vt:lpwstr>
  </property>
</Properties>
</file>