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4"/>
    <p:sldMasterId id="2147483662" r:id="rId5"/>
    <p:sldMasterId id="2147483663" r:id="rId6"/>
  </p:sldMasterIdLst>
  <p:notesMasterIdLst>
    <p:notesMasterId r:id="rId21"/>
  </p:notesMasterIdLst>
  <p:sldIdLst>
    <p:sldId id="256" r:id="rId7"/>
    <p:sldId id="260" r:id="rId8"/>
    <p:sldId id="261" r:id="rId9"/>
    <p:sldId id="262" r:id="rId10"/>
    <p:sldId id="270" r:id="rId11"/>
    <p:sldId id="264" r:id="rId12"/>
    <p:sldId id="265" r:id="rId13"/>
    <p:sldId id="271" r:id="rId14"/>
    <p:sldId id="272" r:id="rId15"/>
    <p:sldId id="273" r:id="rId16"/>
    <p:sldId id="266" r:id="rId17"/>
    <p:sldId id="267" r:id="rId18"/>
    <p:sldId id="268" r:id="rId19"/>
    <p:sldId id="269" r:id="rId20"/>
  </p:sldIdLst>
  <p:sldSz cx="12192000" cy="6858000"/>
  <p:notesSz cx="6858000" cy="9144000"/>
  <p:custDataLst>
    <p:tags r:id="rId2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47AEA4-D400-4C13-B11D-82E43EA3E10D}" v="7" dt="2023-01-30T14:48:49.348"/>
  </p1510:revLst>
</p1510:revInfo>
</file>

<file path=ppt/tableStyles.xml><?xml version="1.0" encoding="utf-8"?>
<a:tblStyleLst xmlns:a="http://schemas.openxmlformats.org/drawingml/2006/main" def="{C5454766-E862-4CD4-9067-53F35DFCBCEE}">
  <a:tblStyle styleId="{C5454766-E862-4CD4-9067-53F35DFCBCEE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20"/>
    <p:restoredTop sz="94718"/>
  </p:normalViewPr>
  <p:slideViewPr>
    <p:cSldViewPr snapToGrid="0" snapToObjects="1">
      <p:cViewPr varScale="1">
        <p:scale>
          <a:sx n="62" d="100"/>
          <a:sy n="62" d="100"/>
        </p:scale>
        <p:origin x="104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e Guthrie" userId="94d3796d-bd18-4fd6-a41c-62f30ff22d17" providerId="ADAL" clId="{3547AEA4-D400-4C13-B11D-82E43EA3E10D}"/>
    <pc:docChg chg="custSel modSld modMainMaster replTag">
      <pc:chgData name="Lee Guthrie" userId="94d3796d-bd18-4fd6-a41c-62f30ff22d17" providerId="ADAL" clId="{3547AEA4-D400-4C13-B11D-82E43EA3E10D}" dt="2023-01-30T14:48:50.729" v="42"/>
      <pc:docMkLst>
        <pc:docMk/>
      </pc:docMkLst>
      <pc:sldChg chg="replTag delTag">
        <pc:chgData name="Lee Guthrie" userId="94d3796d-bd18-4fd6-a41c-62f30ff22d17" providerId="ADAL" clId="{3547AEA4-D400-4C13-B11D-82E43EA3E10D}" dt="2023-01-30T14:48:50.729" v="42"/>
        <pc:sldMkLst>
          <pc:docMk/>
          <pc:sldMk cId="0" sldId="256"/>
        </pc:sldMkLst>
      </pc:sldChg>
      <pc:sldMasterChg chg="addSp modSp replTag delTag modSldLayout">
        <pc:chgData name="Lee Guthrie" userId="94d3796d-bd18-4fd6-a41c-62f30ff22d17" providerId="ADAL" clId="{3547AEA4-D400-4C13-B11D-82E43EA3E10D}" dt="2023-01-30T14:48:39.051" v="10"/>
        <pc:sldMasterMkLst>
          <pc:docMk/>
          <pc:sldMasterMk cId="0" sldId="2147483661"/>
        </pc:sldMasterMkLst>
        <pc:spChg chg="add mod">
          <ac:chgData name="Lee Guthrie" userId="94d3796d-bd18-4fd6-a41c-62f30ff22d17" providerId="ADAL" clId="{3547AEA4-D400-4C13-B11D-82E43EA3E10D}" dt="2023-01-30T14:48:39.047" v="8"/>
          <ac:spMkLst>
            <pc:docMk/>
            <pc:sldMasterMk cId="0" sldId="2147483661"/>
            <ac:spMk id="2" creationId="{F7245D02-2593-76BF-8C93-9BE4AE047524}"/>
          </ac:spMkLst>
        </pc:spChg>
        <pc:sldLayoutChg chg="replTag delTag">
          <pc:chgData name="Lee Guthrie" userId="94d3796d-bd18-4fd6-a41c-62f30ff22d17" providerId="ADAL" clId="{3547AEA4-D400-4C13-B11D-82E43EA3E10D}" dt="2023-01-30T14:48:37.005" v="6"/>
          <pc:sldLayoutMkLst>
            <pc:docMk/>
            <pc:sldMasterMk cId="0" sldId="2147483661"/>
            <pc:sldLayoutMk cId="0" sldId="2147483648"/>
          </pc:sldLayoutMkLst>
        </pc:sldLayoutChg>
      </pc:sldMasterChg>
      <pc:sldMasterChg chg="addSp modSp replTag delTag modSldLayout">
        <pc:chgData name="Lee Guthrie" userId="94d3796d-bd18-4fd6-a41c-62f30ff22d17" providerId="ADAL" clId="{3547AEA4-D400-4C13-B11D-82E43EA3E10D}" dt="2023-01-30T14:48:43.322" v="23"/>
        <pc:sldMasterMkLst>
          <pc:docMk/>
          <pc:sldMasterMk cId="0" sldId="2147483662"/>
        </pc:sldMasterMkLst>
        <pc:spChg chg="add mod">
          <ac:chgData name="Lee Guthrie" userId="94d3796d-bd18-4fd6-a41c-62f30ff22d17" providerId="ADAL" clId="{3547AEA4-D400-4C13-B11D-82E43EA3E10D}" dt="2023-01-30T14:48:40.801" v="13"/>
          <ac:spMkLst>
            <pc:docMk/>
            <pc:sldMasterMk cId="0" sldId="2147483662"/>
            <ac:spMk id="2" creationId="{025FF7BE-D7C2-4E34-5D57-E7B9C12D19DD}"/>
          </ac:spMkLst>
        </pc:spChg>
        <pc:sldLayoutChg chg="addSp modSp replTag delTag">
          <pc:chgData name="Lee Guthrie" userId="94d3796d-bd18-4fd6-a41c-62f30ff22d17" providerId="ADAL" clId="{3547AEA4-D400-4C13-B11D-82E43EA3E10D}" dt="2023-01-30T14:48:42.225" v="19"/>
          <pc:sldLayoutMkLst>
            <pc:docMk/>
            <pc:sldMasterMk cId="0" sldId="2147483662"/>
            <pc:sldLayoutMk cId="0" sldId="2147483650"/>
          </pc:sldLayoutMkLst>
          <pc:spChg chg="add mod">
            <ac:chgData name="Lee Guthrie" userId="94d3796d-bd18-4fd6-a41c-62f30ff22d17" providerId="ADAL" clId="{3547AEA4-D400-4C13-B11D-82E43EA3E10D}" dt="2023-01-30T14:48:42.222" v="17"/>
            <ac:spMkLst>
              <pc:docMk/>
              <pc:sldMasterMk cId="0" sldId="2147483662"/>
              <pc:sldLayoutMk cId="0" sldId="2147483650"/>
              <ac:spMk id="2" creationId="{10D91175-C95E-0470-A3F4-C3DA9E8C1431}"/>
            </ac:spMkLst>
          </pc:spChg>
        </pc:sldLayoutChg>
        <pc:sldLayoutChg chg="addSp modSp replTag delTag">
          <pc:chgData name="Lee Guthrie" userId="94d3796d-bd18-4fd6-a41c-62f30ff22d17" providerId="ADAL" clId="{3547AEA4-D400-4C13-B11D-82E43EA3E10D}" dt="2023-01-30T14:48:43.322" v="23"/>
          <pc:sldLayoutMkLst>
            <pc:docMk/>
            <pc:sldMasterMk cId="0" sldId="2147483662"/>
            <pc:sldLayoutMk cId="0" sldId="2147483651"/>
          </pc:sldLayoutMkLst>
          <pc:spChg chg="add mod">
            <ac:chgData name="Lee Guthrie" userId="94d3796d-bd18-4fd6-a41c-62f30ff22d17" providerId="ADAL" clId="{3547AEA4-D400-4C13-B11D-82E43EA3E10D}" dt="2023-01-30T14:48:43.318" v="21"/>
            <ac:spMkLst>
              <pc:docMk/>
              <pc:sldMasterMk cId="0" sldId="2147483662"/>
              <pc:sldLayoutMk cId="0" sldId="2147483651"/>
              <ac:spMk id="2" creationId="{6D309F67-C134-1E16-2EC1-198E74D70147}"/>
            </ac:spMkLst>
          </pc:spChg>
        </pc:sldLayoutChg>
      </pc:sldMasterChg>
      <pc:sldMasterChg chg="addSp modSp replTag delTag modSldLayout">
        <pc:chgData name="Lee Guthrie" userId="94d3796d-bd18-4fd6-a41c-62f30ff22d17" providerId="ADAL" clId="{3547AEA4-D400-4C13-B11D-82E43EA3E10D}" dt="2023-01-30T14:48:49.350" v="40"/>
        <pc:sldMasterMkLst>
          <pc:docMk/>
          <pc:sldMasterMk cId="0" sldId="2147483663"/>
        </pc:sldMasterMkLst>
        <pc:spChg chg="add mod">
          <ac:chgData name="Lee Guthrie" userId="94d3796d-bd18-4fd6-a41c-62f30ff22d17" providerId="ADAL" clId="{3547AEA4-D400-4C13-B11D-82E43EA3E10D}" dt="2023-01-30T14:48:44.385" v="26"/>
          <ac:spMkLst>
            <pc:docMk/>
            <pc:sldMasterMk cId="0" sldId="2147483663"/>
            <ac:spMk id="2" creationId="{E628031F-80D0-B905-9612-797A8A62A82E}"/>
          </ac:spMkLst>
        </pc:spChg>
        <pc:sldLayoutChg chg="addSp modSp replTag delTag">
          <pc:chgData name="Lee Guthrie" userId="94d3796d-bd18-4fd6-a41c-62f30ff22d17" providerId="ADAL" clId="{3547AEA4-D400-4C13-B11D-82E43EA3E10D}" dt="2023-01-30T14:48:46.883" v="36"/>
          <pc:sldLayoutMkLst>
            <pc:docMk/>
            <pc:sldMasterMk cId="0" sldId="2147483663"/>
            <pc:sldLayoutMk cId="0" sldId="2147483655"/>
          </pc:sldLayoutMkLst>
          <pc:spChg chg="add mod">
            <ac:chgData name="Lee Guthrie" userId="94d3796d-bd18-4fd6-a41c-62f30ff22d17" providerId="ADAL" clId="{3547AEA4-D400-4C13-B11D-82E43EA3E10D}" dt="2023-01-30T14:48:46.541" v="32"/>
            <ac:spMkLst>
              <pc:docMk/>
              <pc:sldMasterMk cId="0" sldId="2147483663"/>
              <pc:sldLayoutMk cId="0" sldId="2147483655"/>
              <ac:spMk id="2" creationId="{E7801225-E9ED-2214-FDE4-FB34E5209664}"/>
            </ac:spMkLst>
          </pc:spChg>
        </pc:sldLayoutChg>
        <pc:sldLayoutChg chg="addSp modSp replTag delTag">
          <pc:chgData name="Lee Guthrie" userId="94d3796d-bd18-4fd6-a41c-62f30ff22d17" providerId="ADAL" clId="{3547AEA4-D400-4C13-B11D-82E43EA3E10D}" dt="2023-01-30T14:48:49.350" v="40"/>
          <pc:sldLayoutMkLst>
            <pc:docMk/>
            <pc:sldMasterMk cId="0" sldId="2147483663"/>
            <pc:sldLayoutMk cId="1481777976" sldId="2147483664"/>
          </pc:sldLayoutMkLst>
          <pc:spChg chg="add mod">
            <ac:chgData name="Lee Guthrie" userId="94d3796d-bd18-4fd6-a41c-62f30ff22d17" providerId="ADAL" clId="{3547AEA4-D400-4C13-B11D-82E43EA3E10D}" dt="2023-01-30T14:48:49.348" v="38"/>
            <ac:spMkLst>
              <pc:docMk/>
              <pc:sldMasterMk cId="0" sldId="2147483663"/>
              <pc:sldLayoutMk cId="1481777976" sldId="2147483664"/>
              <ac:spMk id="2" creationId="{84F17139-92A9-D497-EF28-243995EE0DA6}"/>
            </ac:spMkLst>
          </pc:spChg>
        </pc:sldLayoutChg>
      </pc:sldMasterChg>
    </pc:docChg>
  </pc:docChgLst>
  <pc:docChgLst>
    <pc:chgData name="Vanessa Mongey" userId="S::vanessamongey@ncfe.org.uk::10ff5935-b405-410e-8639-ec0d20fef139" providerId="AD" clId="Web-{C120EDE2-75C3-4E80-FEE4-62F4ED359225}"/>
    <pc:docChg chg="modSld">
      <pc:chgData name="Vanessa Mongey" userId="S::vanessamongey@ncfe.org.uk::10ff5935-b405-410e-8639-ec0d20fef139" providerId="AD" clId="Web-{C120EDE2-75C3-4E80-FEE4-62F4ED359225}" dt="2022-04-13T15:19:54.513" v="0" actId="20577"/>
      <pc:docMkLst>
        <pc:docMk/>
      </pc:docMkLst>
      <pc:sldChg chg="modSp">
        <pc:chgData name="Vanessa Mongey" userId="S::vanessamongey@ncfe.org.uk::10ff5935-b405-410e-8639-ec0d20fef139" providerId="AD" clId="Web-{C120EDE2-75C3-4E80-FEE4-62F4ED359225}" dt="2022-04-13T15:19:54.513" v="0" actId="20577"/>
        <pc:sldMkLst>
          <pc:docMk/>
          <pc:sldMk cId="0" sldId="261"/>
        </pc:sldMkLst>
        <pc:spChg chg="mod">
          <ac:chgData name="Vanessa Mongey" userId="S::vanessamongey@ncfe.org.uk::10ff5935-b405-410e-8639-ec0d20fef139" providerId="AD" clId="Web-{C120EDE2-75C3-4E80-FEE4-62F4ED359225}" dt="2022-04-13T15:19:54.513" v="0" actId="20577"/>
          <ac:spMkLst>
            <pc:docMk/>
            <pc:sldMk cId="0" sldId="261"/>
            <ac:spMk id="117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781733D9-32F8-3FBF-AA00-CDBF65001724}"/>
    <pc:docChg chg="modSld">
      <pc:chgData name="Vanessa Mongey" userId="S::vanessamongey@ncfe.org.uk::10ff5935-b405-410e-8639-ec0d20fef139" providerId="AD" clId="Web-{781733D9-32F8-3FBF-AA00-CDBF65001724}" dt="2022-06-30T07:10:39.864" v="8" actId="20577"/>
      <pc:docMkLst>
        <pc:docMk/>
      </pc:docMkLst>
      <pc:sldChg chg="modSp">
        <pc:chgData name="Vanessa Mongey" userId="S::vanessamongey@ncfe.org.uk::10ff5935-b405-410e-8639-ec0d20fef139" providerId="AD" clId="Web-{781733D9-32F8-3FBF-AA00-CDBF65001724}" dt="2022-06-30T07:10:18.285" v="4" actId="14100"/>
        <pc:sldMkLst>
          <pc:docMk/>
          <pc:sldMk cId="0" sldId="256"/>
        </pc:sldMkLst>
        <pc:spChg chg="mod">
          <ac:chgData name="Vanessa Mongey" userId="S::vanessamongey@ncfe.org.uk::10ff5935-b405-410e-8639-ec0d20fef139" providerId="AD" clId="Web-{781733D9-32F8-3FBF-AA00-CDBF65001724}" dt="2022-06-30T07:10:18.285" v="4" actId="14100"/>
          <ac:spMkLst>
            <pc:docMk/>
            <pc:sldMk cId="0" sldId="256"/>
            <ac:spMk id="54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781733D9-32F8-3FBF-AA00-CDBF65001724}" dt="2022-06-30T07:10:39.864" v="8" actId="20577"/>
        <pc:sldMkLst>
          <pc:docMk/>
          <pc:sldMk cId="0" sldId="261"/>
        </pc:sldMkLst>
        <pc:spChg chg="mod">
          <ac:chgData name="Vanessa Mongey" userId="S::vanessamongey@ncfe.org.uk::10ff5935-b405-410e-8639-ec0d20fef139" providerId="AD" clId="Web-{781733D9-32F8-3FBF-AA00-CDBF65001724}" dt="2022-06-30T07:10:39.864" v="8" actId="20577"/>
          <ac:spMkLst>
            <pc:docMk/>
            <pc:sldMk cId="0" sldId="261"/>
            <ac:spMk id="117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97E0339D-2631-6843-2AC2-D689E53EFA11}"/>
    <pc:docChg chg="modSld">
      <pc:chgData name="Vanessa Mongey" userId="S::vanessamongey@ncfe.org.uk::10ff5935-b405-410e-8639-ec0d20fef139" providerId="AD" clId="Web-{97E0339D-2631-6843-2AC2-D689E53EFA11}" dt="2022-05-13T08:27:02.806" v="9" actId="14100"/>
      <pc:docMkLst>
        <pc:docMk/>
      </pc:docMkLst>
      <pc:sldChg chg="modSp">
        <pc:chgData name="Vanessa Mongey" userId="S::vanessamongey@ncfe.org.uk::10ff5935-b405-410e-8639-ec0d20fef139" providerId="AD" clId="Web-{97E0339D-2631-6843-2AC2-D689E53EFA11}" dt="2022-05-13T08:26:21.788" v="4" actId="20577"/>
        <pc:sldMkLst>
          <pc:docMk/>
          <pc:sldMk cId="0" sldId="256"/>
        </pc:sldMkLst>
        <pc:spChg chg="mod">
          <ac:chgData name="Vanessa Mongey" userId="S::vanessamongey@ncfe.org.uk::10ff5935-b405-410e-8639-ec0d20fef139" providerId="AD" clId="Web-{97E0339D-2631-6843-2AC2-D689E53EFA11}" dt="2022-05-13T08:26:21.788" v="4" actId="20577"/>
          <ac:spMkLst>
            <pc:docMk/>
            <pc:sldMk cId="0" sldId="256"/>
            <ac:spMk id="53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97E0339D-2631-6843-2AC2-D689E53EFA11}" dt="2022-05-13T08:27:02.806" v="9" actId="14100"/>
        <pc:sldMkLst>
          <pc:docMk/>
          <pc:sldMk cId="0" sldId="262"/>
        </pc:sldMkLst>
        <pc:spChg chg="mod">
          <ac:chgData name="Vanessa Mongey" userId="S::vanessamongey@ncfe.org.uk::10ff5935-b405-410e-8639-ec0d20fef139" providerId="AD" clId="Web-{97E0339D-2631-6843-2AC2-D689E53EFA11}" dt="2022-05-13T08:27:00.134" v="8" actId="20577"/>
          <ac:spMkLst>
            <pc:docMk/>
            <pc:sldMk cId="0" sldId="262"/>
            <ac:spMk id="123" creationId="{00000000-0000-0000-0000-000000000000}"/>
          </ac:spMkLst>
        </pc:spChg>
        <pc:picChg chg="mod">
          <ac:chgData name="Vanessa Mongey" userId="S::vanessamongey@ncfe.org.uk::10ff5935-b405-410e-8639-ec0d20fef139" providerId="AD" clId="Web-{97E0339D-2631-6843-2AC2-D689E53EFA11}" dt="2022-05-13T08:27:02.806" v="9" actId="14100"/>
          <ac:picMkLst>
            <pc:docMk/>
            <pc:sldMk cId="0" sldId="262"/>
            <ac:picMk id="127" creationId="{00000000-0000-0000-0000-000000000000}"/>
          </ac:picMkLst>
        </pc:picChg>
      </pc:sldChg>
    </pc:docChg>
  </pc:docChgLst>
  <pc:docChgLst>
    <pc:chgData name="claremariaberna@gmail.com" userId="S::urn:spo:guest#claremariaberna@gmail.com::" providerId="AD" clId="Web-{D5EC82FC-1637-93CA-C463-AEBD33895177}"/>
    <pc:docChg chg="modSld">
      <pc:chgData name="claremariaberna@gmail.com" userId="S::urn:spo:guest#claremariaberna@gmail.com::" providerId="AD" clId="Web-{D5EC82FC-1637-93CA-C463-AEBD33895177}" dt="2022-04-18T17:16:09.169" v="1" actId="20577"/>
      <pc:docMkLst>
        <pc:docMk/>
      </pc:docMkLst>
      <pc:sldChg chg="modSp">
        <pc:chgData name="claremariaberna@gmail.com" userId="S::urn:spo:guest#claremariaberna@gmail.com::" providerId="AD" clId="Web-{D5EC82FC-1637-93CA-C463-AEBD33895177}" dt="2022-04-18T17:16:09.169" v="1" actId="20577"/>
        <pc:sldMkLst>
          <pc:docMk/>
          <pc:sldMk cId="0" sldId="267"/>
        </pc:sldMkLst>
        <pc:spChg chg="mod">
          <ac:chgData name="claremariaberna@gmail.com" userId="S::urn:spo:guest#claremariaberna@gmail.com::" providerId="AD" clId="Web-{D5EC82FC-1637-93CA-C463-AEBD33895177}" dt="2022-04-18T17:16:09.169" v="1" actId="20577"/>
          <ac:spMkLst>
            <pc:docMk/>
            <pc:sldMk cId="0" sldId="267"/>
            <ac:spMk id="163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5BCD169E-9B5C-DD9F-C59E-4ED9B98B647C}"/>
    <pc:docChg chg="modSld">
      <pc:chgData name="Vanessa Mongey" userId="S::vanessamongey@ncfe.org.uk::10ff5935-b405-410e-8639-ec0d20fef139" providerId="AD" clId="Web-{5BCD169E-9B5C-DD9F-C59E-4ED9B98B647C}" dt="2022-05-13T11:04:11.205" v="85" actId="20577"/>
      <pc:docMkLst>
        <pc:docMk/>
      </pc:docMkLst>
      <pc:sldChg chg="modSp">
        <pc:chgData name="Vanessa Mongey" userId="S::vanessamongey@ncfe.org.uk::10ff5935-b405-410e-8639-ec0d20fef139" providerId="AD" clId="Web-{5BCD169E-9B5C-DD9F-C59E-4ED9B98B647C}" dt="2022-05-13T10:59:19.284" v="1" actId="20577"/>
        <pc:sldMkLst>
          <pc:docMk/>
          <pc:sldMk cId="0" sldId="256"/>
        </pc:sldMkLst>
        <pc:spChg chg="mod">
          <ac:chgData name="Vanessa Mongey" userId="S::vanessamongey@ncfe.org.uk::10ff5935-b405-410e-8639-ec0d20fef139" providerId="AD" clId="Web-{5BCD169E-9B5C-DD9F-C59E-4ED9B98B647C}" dt="2022-05-13T10:59:19.284" v="1" actId="20577"/>
          <ac:spMkLst>
            <pc:docMk/>
            <pc:sldMk cId="0" sldId="256"/>
            <ac:spMk id="53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5BCD169E-9B5C-DD9F-C59E-4ED9B98B647C}" dt="2022-05-13T10:59:33.379" v="6" actId="20577"/>
        <pc:sldMkLst>
          <pc:docMk/>
          <pc:sldMk cId="0" sldId="260"/>
        </pc:sldMkLst>
        <pc:spChg chg="mod">
          <ac:chgData name="Vanessa Mongey" userId="S::vanessamongey@ncfe.org.uk::10ff5935-b405-410e-8639-ec0d20fef139" providerId="AD" clId="Web-{5BCD169E-9B5C-DD9F-C59E-4ED9B98B647C}" dt="2022-05-13T10:59:33.379" v="6" actId="20577"/>
          <ac:spMkLst>
            <pc:docMk/>
            <pc:sldMk cId="0" sldId="260"/>
            <ac:spMk id="107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5BCD169E-9B5C-DD9F-C59E-4ED9B98B647C}" dt="2022-05-13T11:01:18.228" v="31" actId="20577"/>
        <pc:sldMkLst>
          <pc:docMk/>
          <pc:sldMk cId="0" sldId="262"/>
        </pc:sldMkLst>
        <pc:spChg chg="mod">
          <ac:chgData name="Vanessa Mongey" userId="S::vanessamongey@ncfe.org.uk::10ff5935-b405-410e-8639-ec0d20fef139" providerId="AD" clId="Web-{5BCD169E-9B5C-DD9F-C59E-4ED9B98B647C}" dt="2022-05-13T11:00:08.802" v="15" actId="20577"/>
          <ac:spMkLst>
            <pc:docMk/>
            <pc:sldMk cId="0" sldId="262"/>
            <ac:spMk id="123" creationId="{00000000-0000-0000-0000-000000000000}"/>
          </ac:spMkLst>
        </pc:spChg>
        <pc:spChg chg="mod">
          <ac:chgData name="Vanessa Mongey" userId="S::vanessamongey@ncfe.org.uk::10ff5935-b405-410e-8639-ec0d20fef139" providerId="AD" clId="Web-{5BCD169E-9B5C-DD9F-C59E-4ED9B98B647C}" dt="2022-05-13T11:00:28.835" v="19" actId="14100"/>
          <ac:spMkLst>
            <pc:docMk/>
            <pc:sldMk cId="0" sldId="262"/>
            <ac:spMk id="125" creationId="{00000000-0000-0000-0000-000000000000}"/>
          </ac:spMkLst>
        </pc:spChg>
        <pc:spChg chg="mod">
          <ac:chgData name="Vanessa Mongey" userId="S::vanessamongey@ncfe.org.uk::10ff5935-b405-410e-8639-ec0d20fef139" providerId="AD" clId="Web-{5BCD169E-9B5C-DD9F-C59E-4ED9B98B647C}" dt="2022-05-13T11:01:18.228" v="31" actId="20577"/>
          <ac:spMkLst>
            <pc:docMk/>
            <pc:sldMk cId="0" sldId="262"/>
            <ac:spMk id="126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5BCD169E-9B5C-DD9F-C59E-4ED9B98B647C}" dt="2022-05-13T11:04:11.205" v="85" actId="20577"/>
        <pc:sldMkLst>
          <pc:docMk/>
          <pc:sldMk cId="0" sldId="266"/>
        </pc:sldMkLst>
        <pc:spChg chg="mod">
          <ac:chgData name="Vanessa Mongey" userId="S::vanessamongey@ncfe.org.uk::10ff5935-b405-410e-8639-ec0d20fef139" providerId="AD" clId="Web-{5BCD169E-9B5C-DD9F-C59E-4ED9B98B647C}" dt="2022-05-13T11:04:11.205" v="85" actId="20577"/>
          <ac:spMkLst>
            <pc:docMk/>
            <pc:sldMk cId="0" sldId="266"/>
            <ac:spMk id="156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5BCD169E-9B5C-DD9F-C59E-4ED9B98B647C}" dt="2022-05-13T11:01:49.339" v="42" actId="20577"/>
        <pc:sldMkLst>
          <pc:docMk/>
          <pc:sldMk cId="3337539462" sldId="270"/>
        </pc:sldMkLst>
        <pc:spChg chg="mod">
          <ac:chgData name="Vanessa Mongey" userId="S::vanessamongey@ncfe.org.uk::10ff5935-b405-410e-8639-ec0d20fef139" providerId="AD" clId="Web-{5BCD169E-9B5C-DD9F-C59E-4ED9B98B647C}" dt="2022-05-13T11:01:44.760" v="41" actId="14100"/>
          <ac:spMkLst>
            <pc:docMk/>
            <pc:sldMk cId="3337539462" sldId="270"/>
            <ac:spMk id="125" creationId="{00000000-0000-0000-0000-000000000000}"/>
          </ac:spMkLst>
        </pc:spChg>
        <pc:spChg chg="mod">
          <ac:chgData name="Vanessa Mongey" userId="S::vanessamongey@ncfe.org.uk::10ff5935-b405-410e-8639-ec0d20fef139" providerId="AD" clId="Web-{5BCD169E-9B5C-DD9F-C59E-4ED9B98B647C}" dt="2022-05-13T11:01:49.339" v="42" actId="20577"/>
          <ac:spMkLst>
            <pc:docMk/>
            <pc:sldMk cId="3337539462" sldId="270"/>
            <ac:spMk id="126" creationId="{00000000-0000-0000-0000-000000000000}"/>
          </ac:spMkLst>
        </pc:spChg>
        <pc:picChg chg="mod">
          <ac:chgData name="Vanessa Mongey" userId="S::vanessamongey@ncfe.org.uk::10ff5935-b405-410e-8639-ec0d20fef139" providerId="AD" clId="Web-{5BCD169E-9B5C-DD9F-C59E-4ED9B98B647C}" dt="2022-05-13T11:01:41.979" v="40" actId="14100"/>
          <ac:picMkLst>
            <pc:docMk/>
            <pc:sldMk cId="3337539462" sldId="270"/>
            <ac:picMk id="127" creationId="{00000000-0000-0000-0000-000000000000}"/>
          </ac:picMkLst>
        </pc:picChg>
      </pc:sldChg>
      <pc:sldChg chg="modSp">
        <pc:chgData name="Vanessa Mongey" userId="S::vanessamongey@ncfe.org.uk::10ff5935-b405-410e-8639-ec0d20fef139" providerId="AD" clId="Web-{5BCD169E-9B5C-DD9F-C59E-4ED9B98B647C}" dt="2022-05-13T11:02:36.263" v="51" actId="14100"/>
        <pc:sldMkLst>
          <pc:docMk/>
          <pc:sldMk cId="1559476283" sldId="271"/>
        </pc:sldMkLst>
        <pc:spChg chg="mod">
          <ac:chgData name="Vanessa Mongey" userId="S::vanessamongey@ncfe.org.uk::10ff5935-b405-410e-8639-ec0d20fef139" providerId="AD" clId="Web-{5BCD169E-9B5C-DD9F-C59E-4ED9B98B647C}" dt="2022-05-13T11:02:36.263" v="51" actId="14100"/>
          <ac:spMkLst>
            <pc:docMk/>
            <pc:sldMk cId="1559476283" sldId="271"/>
            <ac:spMk id="123" creationId="{00000000-0000-0000-0000-000000000000}"/>
          </ac:spMkLst>
        </pc:spChg>
        <pc:spChg chg="mod">
          <ac:chgData name="Vanessa Mongey" userId="S::vanessamongey@ncfe.org.uk::10ff5935-b405-410e-8639-ec0d20fef139" providerId="AD" clId="Web-{5BCD169E-9B5C-DD9F-C59E-4ED9B98B647C}" dt="2022-05-13T11:02:25.247" v="45" actId="20577"/>
          <ac:spMkLst>
            <pc:docMk/>
            <pc:sldMk cId="1559476283" sldId="271"/>
            <ac:spMk id="126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5BCD169E-9B5C-DD9F-C59E-4ED9B98B647C}" dt="2022-05-13T11:03:09.155" v="56" actId="14100"/>
        <pc:sldMkLst>
          <pc:docMk/>
          <pc:sldMk cId="2170316080" sldId="272"/>
        </pc:sldMkLst>
        <pc:spChg chg="mod">
          <ac:chgData name="Vanessa Mongey" userId="S::vanessamongey@ncfe.org.uk::10ff5935-b405-410e-8639-ec0d20fef139" providerId="AD" clId="Web-{5BCD169E-9B5C-DD9F-C59E-4ED9B98B647C}" dt="2022-05-13T11:03:05.311" v="55" actId="14100"/>
          <ac:spMkLst>
            <pc:docMk/>
            <pc:sldMk cId="2170316080" sldId="272"/>
            <ac:spMk id="145" creationId="{00000000-0000-0000-0000-000000000000}"/>
          </ac:spMkLst>
        </pc:spChg>
        <pc:spChg chg="mod">
          <ac:chgData name="Vanessa Mongey" userId="S::vanessamongey@ncfe.org.uk::10ff5935-b405-410e-8639-ec0d20fef139" providerId="AD" clId="Web-{5BCD169E-9B5C-DD9F-C59E-4ED9B98B647C}" dt="2022-05-13T11:03:09.155" v="56" actId="14100"/>
          <ac:spMkLst>
            <pc:docMk/>
            <pc:sldMk cId="2170316080" sldId="272"/>
            <ac:spMk id="146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3D4FE087-FC1C-2655-F5D9-97ED1A3E7F41}"/>
    <pc:docChg chg="modSld">
      <pc:chgData name="Vanessa Mongey" userId="S::vanessamongey@ncfe.org.uk::10ff5935-b405-410e-8639-ec0d20fef139" providerId="AD" clId="Web-{3D4FE087-FC1C-2655-F5D9-97ED1A3E7F41}" dt="2022-05-13T10:24:29.381" v="1" actId="20577"/>
      <pc:docMkLst>
        <pc:docMk/>
      </pc:docMkLst>
      <pc:sldChg chg="modSp">
        <pc:chgData name="Vanessa Mongey" userId="S::vanessamongey@ncfe.org.uk::10ff5935-b405-410e-8639-ec0d20fef139" providerId="AD" clId="Web-{3D4FE087-FC1C-2655-F5D9-97ED1A3E7F41}" dt="2022-05-13T10:24:29.381" v="1" actId="20577"/>
        <pc:sldMkLst>
          <pc:docMk/>
          <pc:sldMk cId="0" sldId="260"/>
        </pc:sldMkLst>
        <pc:spChg chg="mod">
          <ac:chgData name="Vanessa Mongey" userId="S::vanessamongey@ncfe.org.uk::10ff5935-b405-410e-8639-ec0d20fef139" providerId="AD" clId="Web-{3D4FE087-FC1C-2655-F5D9-97ED1A3E7F41}" dt="2022-05-13T10:24:29.381" v="1" actId="20577"/>
          <ac:spMkLst>
            <pc:docMk/>
            <pc:sldMk cId="0" sldId="260"/>
            <ac:spMk id="107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CCBD04CC-F24A-82A4-0F24-49AFAEA7DDD5}"/>
    <pc:docChg chg="modSld">
      <pc:chgData name="Vanessa Mongey" userId="S::vanessamongey@ncfe.org.uk::10ff5935-b405-410e-8639-ec0d20fef139" providerId="AD" clId="Web-{CCBD04CC-F24A-82A4-0F24-49AFAEA7DDD5}" dt="2022-05-19T11:33:42.259" v="0" actId="20577"/>
      <pc:docMkLst>
        <pc:docMk/>
      </pc:docMkLst>
      <pc:sldChg chg="modSp">
        <pc:chgData name="Vanessa Mongey" userId="S::vanessamongey@ncfe.org.uk::10ff5935-b405-410e-8639-ec0d20fef139" providerId="AD" clId="Web-{CCBD04CC-F24A-82A4-0F24-49AFAEA7DDD5}" dt="2022-05-19T11:33:42.259" v="0" actId="20577"/>
        <pc:sldMkLst>
          <pc:docMk/>
          <pc:sldMk cId="0" sldId="262"/>
        </pc:sldMkLst>
        <pc:spChg chg="mod">
          <ac:chgData name="Vanessa Mongey" userId="S::vanessamongey@ncfe.org.uk::10ff5935-b405-410e-8639-ec0d20fef139" providerId="AD" clId="Web-{CCBD04CC-F24A-82A4-0F24-49AFAEA7DDD5}" dt="2022-05-19T11:33:42.259" v="0" actId="20577"/>
          <ac:spMkLst>
            <pc:docMk/>
            <pc:sldMk cId="0" sldId="262"/>
            <ac:spMk id="122" creationId="{00000000-0000-0000-0000-000000000000}"/>
          </ac:spMkLst>
        </pc:spChg>
      </pc:sldChg>
    </pc:docChg>
  </pc:docChgLst>
  <pc:docChgLst>
    <pc:chgData name="Vanessa Mongey" userId="10ff5935-b405-410e-8639-ec0d20fef139" providerId="ADAL" clId="{F91ABF06-8119-47FA-A5CF-099F2CD4A2FE}"/>
    <pc:docChg chg="custSel modSld">
      <pc:chgData name="Vanessa Mongey" userId="10ff5935-b405-410e-8639-ec0d20fef139" providerId="ADAL" clId="{F91ABF06-8119-47FA-A5CF-099F2CD4A2FE}" dt="2022-05-19T11:11:43.653" v="96" actId="1076"/>
      <pc:docMkLst>
        <pc:docMk/>
      </pc:docMkLst>
      <pc:sldChg chg="modSp mod">
        <pc:chgData name="Vanessa Mongey" userId="10ff5935-b405-410e-8639-ec0d20fef139" providerId="ADAL" clId="{F91ABF06-8119-47FA-A5CF-099F2CD4A2FE}" dt="2022-05-13T08:18:26.301" v="9" actId="14100"/>
        <pc:sldMkLst>
          <pc:docMk/>
          <pc:sldMk cId="0" sldId="260"/>
        </pc:sldMkLst>
        <pc:spChg chg="mod">
          <ac:chgData name="Vanessa Mongey" userId="10ff5935-b405-410e-8639-ec0d20fef139" providerId="ADAL" clId="{F91ABF06-8119-47FA-A5CF-099F2CD4A2FE}" dt="2022-05-13T08:18:11.925" v="6" actId="20577"/>
          <ac:spMkLst>
            <pc:docMk/>
            <pc:sldMk cId="0" sldId="260"/>
            <ac:spMk id="107" creationId="{00000000-0000-0000-0000-000000000000}"/>
          </ac:spMkLst>
        </pc:spChg>
        <pc:spChg chg="mod">
          <ac:chgData name="Vanessa Mongey" userId="10ff5935-b405-410e-8639-ec0d20fef139" providerId="ADAL" clId="{F91ABF06-8119-47FA-A5CF-099F2CD4A2FE}" dt="2022-05-13T08:18:26.301" v="9" actId="14100"/>
          <ac:spMkLst>
            <pc:docMk/>
            <pc:sldMk cId="0" sldId="260"/>
            <ac:spMk id="111" creationId="{00000000-0000-0000-0000-000000000000}"/>
          </ac:spMkLst>
        </pc:spChg>
      </pc:sldChg>
      <pc:sldChg chg="modSp mod">
        <pc:chgData name="Vanessa Mongey" userId="10ff5935-b405-410e-8639-ec0d20fef139" providerId="ADAL" clId="{F91ABF06-8119-47FA-A5CF-099F2CD4A2FE}" dt="2022-05-19T11:11:43.653" v="96" actId="1076"/>
        <pc:sldMkLst>
          <pc:docMk/>
          <pc:sldMk cId="0" sldId="261"/>
        </pc:sldMkLst>
        <pc:spChg chg="mod">
          <ac:chgData name="Vanessa Mongey" userId="10ff5935-b405-410e-8639-ec0d20fef139" providerId="ADAL" clId="{F91ABF06-8119-47FA-A5CF-099F2CD4A2FE}" dt="2022-05-19T11:11:43.653" v="96" actId="1076"/>
          <ac:spMkLst>
            <pc:docMk/>
            <pc:sldMk cId="0" sldId="261"/>
            <ac:spMk id="117" creationId="{00000000-0000-0000-0000-000000000000}"/>
          </ac:spMkLst>
        </pc:spChg>
      </pc:sldChg>
      <pc:sldChg chg="modSp mod">
        <pc:chgData name="Vanessa Mongey" userId="10ff5935-b405-410e-8639-ec0d20fef139" providerId="ADAL" clId="{F91ABF06-8119-47FA-A5CF-099F2CD4A2FE}" dt="2022-05-13T08:19:56.344" v="44" actId="1076"/>
        <pc:sldMkLst>
          <pc:docMk/>
          <pc:sldMk cId="0" sldId="262"/>
        </pc:sldMkLst>
        <pc:spChg chg="mod">
          <ac:chgData name="Vanessa Mongey" userId="10ff5935-b405-410e-8639-ec0d20fef139" providerId="ADAL" clId="{F91ABF06-8119-47FA-A5CF-099F2CD4A2FE}" dt="2022-05-13T08:19:56.344" v="44" actId="1076"/>
          <ac:spMkLst>
            <pc:docMk/>
            <pc:sldMk cId="0" sldId="262"/>
            <ac:spMk id="123" creationId="{00000000-0000-0000-0000-000000000000}"/>
          </ac:spMkLst>
        </pc:spChg>
        <pc:spChg chg="mod">
          <ac:chgData name="Vanessa Mongey" userId="10ff5935-b405-410e-8639-ec0d20fef139" providerId="ADAL" clId="{F91ABF06-8119-47FA-A5CF-099F2CD4A2FE}" dt="2022-05-13T08:19:23.495" v="36" actId="2711"/>
          <ac:spMkLst>
            <pc:docMk/>
            <pc:sldMk cId="0" sldId="262"/>
            <ac:spMk id="126" creationId="{00000000-0000-0000-0000-000000000000}"/>
          </ac:spMkLst>
        </pc:spChg>
        <pc:grpChg chg="mod">
          <ac:chgData name="Vanessa Mongey" userId="10ff5935-b405-410e-8639-ec0d20fef139" providerId="ADAL" clId="{F91ABF06-8119-47FA-A5CF-099F2CD4A2FE}" dt="2022-05-13T08:19:35.815" v="40" actId="1076"/>
          <ac:grpSpMkLst>
            <pc:docMk/>
            <pc:sldMk cId="0" sldId="262"/>
            <ac:grpSpMk id="124" creationId="{00000000-0000-0000-0000-000000000000}"/>
          </ac:grpSpMkLst>
        </pc:grpChg>
        <pc:picChg chg="mod">
          <ac:chgData name="Vanessa Mongey" userId="10ff5935-b405-410e-8639-ec0d20fef139" providerId="ADAL" clId="{F91ABF06-8119-47FA-A5CF-099F2CD4A2FE}" dt="2022-05-13T08:19:38.824" v="41" actId="14100"/>
          <ac:picMkLst>
            <pc:docMk/>
            <pc:sldMk cId="0" sldId="262"/>
            <ac:picMk id="127" creationId="{00000000-0000-0000-0000-000000000000}"/>
          </ac:picMkLst>
        </pc:picChg>
      </pc:sldChg>
      <pc:sldChg chg="modSp mod">
        <pc:chgData name="Vanessa Mongey" userId="10ff5935-b405-410e-8639-ec0d20fef139" providerId="ADAL" clId="{F91ABF06-8119-47FA-A5CF-099F2CD4A2FE}" dt="2022-05-13T08:21:41.111" v="64" actId="14100"/>
        <pc:sldMkLst>
          <pc:docMk/>
          <pc:sldMk cId="0" sldId="264"/>
        </pc:sldMkLst>
        <pc:spChg chg="mod">
          <ac:chgData name="Vanessa Mongey" userId="10ff5935-b405-410e-8639-ec0d20fef139" providerId="ADAL" clId="{F91ABF06-8119-47FA-A5CF-099F2CD4A2FE}" dt="2022-05-13T08:21:21.553" v="62" actId="20577"/>
          <ac:spMkLst>
            <pc:docMk/>
            <pc:sldMk cId="0" sldId="264"/>
            <ac:spMk id="142" creationId="{00000000-0000-0000-0000-000000000000}"/>
          </ac:spMkLst>
        </pc:spChg>
        <pc:spChg chg="mod">
          <ac:chgData name="Vanessa Mongey" userId="10ff5935-b405-410e-8639-ec0d20fef139" providerId="ADAL" clId="{F91ABF06-8119-47FA-A5CF-099F2CD4A2FE}" dt="2022-05-13T08:21:09.525" v="59" actId="255"/>
          <ac:spMkLst>
            <pc:docMk/>
            <pc:sldMk cId="0" sldId="264"/>
            <ac:spMk id="146" creationId="{00000000-0000-0000-0000-000000000000}"/>
          </ac:spMkLst>
        </pc:spChg>
        <pc:grpChg chg="mod">
          <ac:chgData name="Vanessa Mongey" userId="10ff5935-b405-410e-8639-ec0d20fef139" providerId="ADAL" clId="{F91ABF06-8119-47FA-A5CF-099F2CD4A2FE}" dt="2022-05-13T08:21:41.111" v="64" actId="14100"/>
          <ac:grpSpMkLst>
            <pc:docMk/>
            <pc:sldMk cId="0" sldId="264"/>
            <ac:grpSpMk id="143" creationId="{00000000-0000-0000-0000-000000000000}"/>
          </ac:grpSpMkLst>
        </pc:grpChg>
      </pc:sldChg>
      <pc:sldChg chg="modSp mod">
        <pc:chgData name="Vanessa Mongey" userId="10ff5935-b405-410e-8639-ec0d20fef139" providerId="ADAL" clId="{F91ABF06-8119-47FA-A5CF-099F2CD4A2FE}" dt="2022-05-13T08:23:58.040" v="87" actId="1076"/>
        <pc:sldMkLst>
          <pc:docMk/>
          <pc:sldMk cId="0" sldId="266"/>
        </pc:sldMkLst>
        <pc:spChg chg="mod">
          <ac:chgData name="Vanessa Mongey" userId="10ff5935-b405-410e-8639-ec0d20fef139" providerId="ADAL" clId="{F91ABF06-8119-47FA-A5CF-099F2CD4A2FE}" dt="2022-05-13T08:23:58.040" v="87" actId="1076"/>
          <ac:spMkLst>
            <pc:docMk/>
            <pc:sldMk cId="0" sldId="266"/>
            <ac:spMk id="156" creationId="{00000000-0000-0000-0000-000000000000}"/>
          </ac:spMkLst>
        </pc:spChg>
      </pc:sldChg>
      <pc:sldChg chg="modSp mod">
        <pc:chgData name="Vanessa Mongey" userId="10ff5935-b405-410e-8639-ec0d20fef139" providerId="ADAL" clId="{F91ABF06-8119-47FA-A5CF-099F2CD4A2FE}" dt="2022-05-13T08:24:17.329" v="91" actId="20577"/>
        <pc:sldMkLst>
          <pc:docMk/>
          <pc:sldMk cId="0" sldId="267"/>
        </pc:sldMkLst>
        <pc:spChg chg="mod">
          <ac:chgData name="Vanessa Mongey" userId="10ff5935-b405-410e-8639-ec0d20fef139" providerId="ADAL" clId="{F91ABF06-8119-47FA-A5CF-099F2CD4A2FE}" dt="2022-05-13T08:24:17.329" v="91" actId="20577"/>
          <ac:spMkLst>
            <pc:docMk/>
            <pc:sldMk cId="0" sldId="267"/>
            <ac:spMk id="163" creationId="{00000000-0000-0000-0000-000000000000}"/>
          </ac:spMkLst>
        </pc:spChg>
      </pc:sldChg>
      <pc:sldChg chg="modSp mod">
        <pc:chgData name="Vanessa Mongey" userId="10ff5935-b405-410e-8639-ec0d20fef139" providerId="ADAL" clId="{F91ABF06-8119-47FA-A5CF-099F2CD4A2FE}" dt="2022-05-13T08:24:25.544" v="92" actId="1076"/>
        <pc:sldMkLst>
          <pc:docMk/>
          <pc:sldMk cId="0" sldId="268"/>
        </pc:sldMkLst>
        <pc:spChg chg="mod">
          <ac:chgData name="Vanessa Mongey" userId="10ff5935-b405-410e-8639-ec0d20fef139" providerId="ADAL" clId="{F91ABF06-8119-47FA-A5CF-099F2CD4A2FE}" dt="2022-05-13T08:24:25.544" v="92" actId="1076"/>
          <ac:spMkLst>
            <pc:docMk/>
            <pc:sldMk cId="0" sldId="268"/>
            <ac:spMk id="172" creationId="{00000000-0000-0000-0000-000000000000}"/>
          </ac:spMkLst>
        </pc:spChg>
      </pc:sldChg>
      <pc:sldChg chg="modSp mod">
        <pc:chgData name="Vanessa Mongey" userId="10ff5935-b405-410e-8639-ec0d20fef139" providerId="ADAL" clId="{F91ABF06-8119-47FA-A5CF-099F2CD4A2FE}" dt="2022-05-13T08:21:48.240" v="65" actId="14100"/>
        <pc:sldMkLst>
          <pc:docMk/>
          <pc:sldMk cId="3337539462" sldId="270"/>
        </pc:sldMkLst>
        <pc:spChg chg="mod">
          <ac:chgData name="Vanessa Mongey" userId="10ff5935-b405-410e-8639-ec0d20fef139" providerId="ADAL" clId="{F91ABF06-8119-47FA-A5CF-099F2CD4A2FE}" dt="2022-05-13T08:20:18.191" v="47" actId="1076"/>
          <ac:spMkLst>
            <pc:docMk/>
            <pc:sldMk cId="3337539462" sldId="270"/>
            <ac:spMk id="123" creationId="{00000000-0000-0000-0000-000000000000}"/>
          </ac:spMkLst>
        </pc:spChg>
        <pc:spChg chg="mod">
          <ac:chgData name="Vanessa Mongey" userId="10ff5935-b405-410e-8639-ec0d20fef139" providerId="ADAL" clId="{F91ABF06-8119-47FA-A5CF-099F2CD4A2FE}" dt="2022-05-13T08:20:37.049" v="53" actId="20577"/>
          <ac:spMkLst>
            <pc:docMk/>
            <pc:sldMk cId="3337539462" sldId="270"/>
            <ac:spMk id="126" creationId="{00000000-0000-0000-0000-000000000000}"/>
          </ac:spMkLst>
        </pc:spChg>
        <pc:grpChg chg="mod">
          <ac:chgData name="Vanessa Mongey" userId="10ff5935-b405-410e-8639-ec0d20fef139" providerId="ADAL" clId="{F91ABF06-8119-47FA-A5CF-099F2CD4A2FE}" dt="2022-05-13T08:21:48.240" v="65" actId="14100"/>
          <ac:grpSpMkLst>
            <pc:docMk/>
            <pc:sldMk cId="3337539462" sldId="270"/>
            <ac:grpSpMk id="124" creationId="{00000000-0000-0000-0000-000000000000}"/>
          </ac:grpSpMkLst>
        </pc:grpChg>
        <pc:picChg chg="mod">
          <ac:chgData name="Vanessa Mongey" userId="10ff5935-b405-410e-8639-ec0d20fef139" providerId="ADAL" clId="{F91ABF06-8119-47FA-A5CF-099F2CD4A2FE}" dt="2022-05-13T08:20:12.080" v="46" actId="14100"/>
          <ac:picMkLst>
            <pc:docMk/>
            <pc:sldMk cId="3337539462" sldId="270"/>
            <ac:picMk id="127" creationId="{00000000-0000-0000-0000-000000000000}"/>
          </ac:picMkLst>
        </pc:picChg>
      </pc:sldChg>
      <pc:sldChg chg="modSp mod">
        <pc:chgData name="Vanessa Mongey" userId="10ff5935-b405-410e-8639-ec0d20fef139" providerId="ADAL" clId="{F91ABF06-8119-47FA-A5CF-099F2CD4A2FE}" dt="2022-05-13T08:22:38.488" v="75" actId="14100"/>
        <pc:sldMkLst>
          <pc:docMk/>
          <pc:sldMk cId="1559476283" sldId="271"/>
        </pc:sldMkLst>
        <pc:spChg chg="mod">
          <ac:chgData name="Vanessa Mongey" userId="10ff5935-b405-410e-8639-ec0d20fef139" providerId="ADAL" clId="{F91ABF06-8119-47FA-A5CF-099F2CD4A2FE}" dt="2022-05-13T08:22:06.393" v="67" actId="20577"/>
          <ac:spMkLst>
            <pc:docMk/>
            <pc:sldMk cId="1559476283" sldId="271"/>
            <ac:spMk id="123" creationId="{00000000-0000-0000-0000-000000000000}"/>
          </ac:spMkLst>
        </pc:spChg>
        <pc:spChg chg="mod">
          <ac:chgData name="Vanessa Mongey" userId="10ff5935-b405-410e-8639-ec0d20fef139" providerId="ADAL" clId="{F91ABF06-8119-47FA-A5CF-099F2CD4A2FE}" dt="2022-05-13T08:22:38.488" v="75" actId="14100"/>
          <ac:spMkLst>
            <pc:docMk/>
            <pc:sldMk cId="1559476283" sldId="271"/>
            <ac:spMk id="126" creationId="{00000000-0000-0000-0000-000000000000}"/>
          </ac:spMkLst>
        </pc:spChg>
        <pc:grpChg chg="mod">
          <ac:chgData name="Vanessa Mongey" userId="10ff5935-b405-410e-8639-ec0d20fef139" providerId="ADAL" clId="{F91ABF06-8119-47FA-A5CF-099F2CD4A2FE}" dt="2022-05-13T08:22:30.448" v="74" actId="14100"/>
          <ac:grpSpMkLst>
            <pc:docMk/>
            <pc:sldMk cId="1559476283" sldId="271"/>
            <ac:grpSpMk id="124" creationId="{00000000-0000-0000-0000-000000000000}"/>
          </ac:grpSpMkLst>
        </pc:grpChg>
        <pc:picChg chg="mod">
          <ac:chgData name="Vanessa Mongey" userId="10ff5935-b405-410e-8639-ec0d20fef139" providerId="ADAL" clId="{F91ABF06-8119-47FA-A5CF-099F2CD4A2FE}" dt="2022-05-13T08:22:21.657" v="71" actId="14100"/>
          <ac:picMkLst>
            <pc:docMk/>
            <pc:sldMk cId="1559476283" sldId="271"/>
            <ac:picMk id="127" creationId="{00000000-0000-0000-0000-000000000000}"/>
          </ac:picMkLst>
        </pc:picChg>
      </pc:sldChg>
      <pc:sldChg chg="modSp mod">
        <pc:chgData name="Vanessa Mongey" userId="10ff5935-b405-410e-8639-ec0d20fef139" providerId="ADAL" clId="{F91ABF06-8119-47FA-A5CF-099F2CD4A2FE}" dt="2022-05-13T08:23:33.048" v="85" actId="1076"/>
        <pc:sldMkLst>
          <pc:docMk/>
          <pc:sldMk cId="2170316080" sldId="272"/>
        </pc:sldMkLst>
        <pc:spChg chg="mod">
          <ac:chgData name="Vanessa Mongey" userId="10ff5935-b405-410e-8639-ec0d20fef139" providerId="ADAL" clId="{F91ABF06-8119-47FA-A5CF-099F2CD4A2FE}" dt="2022-05-13T08:23:06.232" v="79" actId="6549"/>
          <ac:spMkLst>
            <pc:docMk/>
            <pc:sldMk cId="2170316080" sldId="272"/>
            <ac:spMk id="142" creationId="{00000000-0000-0000-0000-000000000000}"/>
          </ac:spMkLst>
        </pc:spChg>
        <pc:spChg chg="mod">
          <ac:chgData name="Vanessa Mongey" userId="10ff5935-b405-410e-8639-ec0d20fef139" providerId="ADAL" clId="{F91ABF06-8119-47FA-A5CF-099F2CD4A2FE}" dt="2022-05-13T08:23:16.172" v="81" actId="255"/>
          <ac:spMkLst>
            <pc:docMk/>
            <pc:sldMk cId="2170316080" sldId="272"/>
            <ac:spMk id="146" creationId="{00000000-0000-0000-0000-000000000000}"/>
          </ac:spMkLst>
        </pc:spChg>
        <pc:grpChg chg="mod">
          <ac:chgData name="Vanessa Mongey" userId="10ff5935-b405-410e-8639-ec0d20fef139" providerId="ADAL" clId="{F91ABF06-8119-47FA-A5CF-099F2CD4A2FE}" dt="2022-05-13T08:23:33.048" v="85" actId="1076"/>
          <ac:grpSpMkLst>
            <pc:docMk/>
            <pc:sldMk cId="2170316080" sldId="272"/>
            <ac:grpSpMk id="143" creationId="{00000000-0000-0000-0000-000000000000}"/>
          </ac:grpSpMkLst>
        </pc:grpChg>
        <pc:picChg chg="mod">
          <ac:chgData name="Vanessa Mongey" userId="10ff5935-b405-410e-8639-ec0d20fef139" providerId="ADAL" clId="{F91ABF06-8119-47FA-A5CF-099F2CD4A2FE}" dt="2022-05-13T08:23:29.696" v="84" actId="14100"/>
          <ac:picMkLst>
            <pc:docMk/>
            <pc:sldMk cId="2170316080" sldId="272"/>
            <ac:picMk id="147" creationId="{00000000-0000-0000-0000-000000000000}"/>
          </ac:picMkLst>
        </pc:picChg>
      </pc:sldChg>
    </pc:docChg>
  </pc:docChgLst>
  <pc:docChgLst>
    <pc:chgData name="Vanessa Mongey" userId="S::vanessamongey@ncfe.org.uk::10ff5935-b405-410e-8639-ec0d20fef139" providerId="AD" clId="Web-{1C305497-DA30-40EF-B908-76A88988B451}"/>
    <pc:docChg chg="modSld">
      <pc:chgData name="Vanessa Mongey" userId="S::vanessamongey@ncfe.org.uk::10ff5935-b405-410e-8639-ec0d20fef139" providerId="AD" clId="Web-{1C305497-DA30-40EF-B908-76A88988B451}" dt="2022-04-04T13:02:25.378" v="19" actId="20577"/>
      <pc:docMkLst>
        <pc:docMk/>
      </pc:docMkLst>
      <pc:sldChg chg="modSp">
        <pc:chgData name="Vanessa Mongey" userId="S::vanessamongey@ncfe.org.uk::10ff5935-b405-410e-8639-ec0d20fef139" providerId="AD" clId="Web-{1C305497-DA30-40EF-B908-76A88988B451}" dt="2022-04-04T13:01:20.236" v="2" actId="20577"/>
        <pc:sldMkLst>
          <pc:docMk/>
          <pc:sldMk cId="0" sldId="260"/>
        </pc:sldMkLst>
        <pc:spChg chg="mod">
          <ac:chgData name="Vanessa Mongey" userId="S::vanessamongey@ncfe.org.uk::10ff5935-b405-410e-8639-ec0d20fef139" providerId="AD" clId="Web-{1C305497-DA30-40EF-B908-76A88988B451}" dt="2022-04-04T13:01:09.564" v="0" actId="20577"/>
          <ac:spMkLst>
            <pc:docMk/>
            <pc:sldMk cId="0" sldId="260"/>
            <ac:spMk id="107" creationId="{00000000-0000-0000-0000-000000000000}"/>
          </ac:spMkLst>
        </pc:spChg>
        <pc:spChg chg="mod">
          <ac:chgData name="Vanessa Mongey" userId="S::vanessamongey@ncfe.org.uk::10ff5935-b405-410e-8639-ec0d20fef139" providerId="AD" clId="Web-{1C305497-DA30-40EF-B908-76A88988B451}" dt="2022-04-04T13:01:20.236" v="2" actId="20577"/>
          <ac:spMkLst>
            <pc:docMk/>
            <pc:sldMk cId="0" sldId="260"/>
            <ac:spMk id="111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1C305497-DA30-40EF-B908-76A88988B451}" dt="2022-04-04T13:01:46.080" v="7" actId="20577"/>
        <pc:sldMkLst>
          <pc:docMk/>
          <pc:sldMk cId="0" sldId="262"/>
        </pc:sldMkLst>
        <pc:spChg chg="mod">
          <ac:chgData name="Vanessa Mongey" userId="S::vanessamongey@ncfe.org.uk::10ff5935-b405-410e-8639-ec0d20fef139" providerId="AD" clId="Web-{1C305497-DA30-40EF-B908-76A88988B451}" dt="2022-04-04T13:01:46.080" v="7" actId="20577"/>
          <ac:spMkLst>
            <pc:docMk/>
            <pc:sldMk cId="0" sldId="262"/>
            <ac:spMk id="123" creationId="{00000000-0000-0000-0000-000000000000}"/>
          </ac:spMkLst>
        </pc:spChg>
        <pc:spChg chg="mod">
          <ac:chgData name="Vanessa Mongey" userId="S::vanessamongey@ncfe.org.uk::10ff5935-b405-410e-8639-ec0d20fef139" providerId="AD" clId="Web-{1C305497-DA30-40EF-B908-76A88988B451}" dt="2022-04-04T13:01:35.736" v="6" actId="14100"/>
          <ac:spMkLst>
            <pc:docMk/>
            <pc:sldMk cId="0" sldId="262"/>
            <ac:spMk id="125" creationId="{00000000-0000-0000-0000-000000000000}"/>
          </ac:spMkLst>
        </pc:spChg>
        <pc:spChg chg="mod">
          <ac:chgData name="Vanessa Mongey" userId="S::vanessamongey@ncfe.org.uk::10ff5935-b405-410e-8639-ec0d20fef139" providerId="AD" clId="Web-{1C305497-DA30-40EF-B908-76A88988B451}" dt="2022-04-04T13:01:30.283" v="5" actId="20577"/>
          <ac:spMkLst>
            <pc:docMk/>
            <pc:sldMk cId="0" sldId="262"/>
            <ac:spMk id="126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1C305497-DA30-40EF-B908-76A88988B451}" dt="2022-04-04T13:02:05.940" v="13" actId="20577"/>
        <pc:sldMkLst>
          <pc:docMk/>
          <pc:sldMk cId="0" sldId="264"/>
        </pc:sldMkLst>
        <pc:spChg chg="mod">
          <ac:chgData name="Vanessa Mongey" userId="S::vanessamongey@ncfe.org.uk::10ff5935-b405-410e-8639-ec0d20fef139" providerId="AD" clId="Web-{1C305497-DA30-40EF-B908-76A88988B451}" dt="2022-04-04T13:01:57.331" v="10" actId="20577"/>
          <ac:spMkLst>
            <pc:docMk/>
            <pc:sldMk cId="0" sldId="264"/>
            <ac:spMk id="142" creationId="{00000000-0000-0000-0000-000000000000}"/>
          </ac:spMkLst>
        </pc:spChg>
        <pc:spChg chg="mod">
          <ac:chgData name="Vanessa Mongey" userId="S::vanessamongey@ncfe.org.uk::10ff5935-b405-410e-8639-ec0d20fef139" providerId="AD" clId="Web-{1C305497-DA30-40EF-B908-76A88988B451}" dt="2022-04-04T13:02:05.940" v="13" actId="20577"/>
          <ac:spMkLst>
            <pc:docMk/>
            <pc:sldMk cId="0" sldId="264"/>
            <ac:spMk id="146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1C305497-DA30-40EF-B908-76A88988B451}" dt="2022-04-04T13:02:15.644" v="15" actId="20577"/>
        <pc:sldMkLst>
          <pc:docMk/>
          <pc:sldMk cId="1559476283" sldId="271"/>
        </pc:sldMkLst>
        <pc:spChg chg="mod">
          <ac:chgData name="Vanessa Mongey" userId="S::vanessamongey@ncfe.org.uk::10ff5935-b405-410e-8639-ec0d20fef139" providerId="AD" clId="Web-{1C305497-DA30-40EF-B908-76A88988B451}" dt="2022-04-04T13:02:15.644" v="15" actId="20577"/>
          <ac:spMkLst>
            <pc:docMk/>
            <pc:sldMk cId="1559476283" sldId="271"/>
            <ac:spMk id="126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1C305497-DA30-40EF-B908-76A88988B451}" dt="2022-04-04T13:02:25.378" v="19" actId="20577"/>
        <pc:sldMkLst>
          <pc:docMk/>
          <pc:sldMk cId="2170316080" sldId="272"/>
        </pc:sldMkLst>
        <pc:spChg chg="mod">
          <ac:chgData name="Vanessa Mongey" userId="S::vanessamongey@ncfe.org.uk::10ff5935-b405-410e-8639-ec0d20fef139" providerId="AD" clId="Web-{1C305497-DA30-40EF-B908-76A88988B451}" dt="2022-04-04T13:02:22.894" v="18" actId="20577"/>
          <ac:spMkLst>
            <pc:docMk/>
            <pc:sldMk cId="2170316080" sldId="272"/>
            <ac:spMk id="142" creationId="{00000000-0000-0000-0000-000000000000}"/>
          </ac:spMkLst>
        </pc:spChg>
        <pc:spChg chg="mod">
          <ac:chgData name="Vanessa Mongey" userId="S::vanessamongey@ncfe.org.uk::10ff5935-b405-410e-8639-ec0d20fef139" providerId="AD" clId="Web-{1C305497-DA30-40EF-B908-76A88988B451}" dt="2022-04-04T13:02:25.378" v="19" actId="20577"/>
          <ac:spMkLst>
            <pc:docMk/>
            <pc:sldMk cId="2170316080" sldId="272"/>
            <ac:spMk id="146" creationId="{00000000-0000-0000-0000-000000000000}"/>
          </ac:spMkLst>
        </pc:spChg>
      </pc:sldChg>
    </pc:docChg>
  </pc:docChgLst>
  <pc:docChgLst>
    <pc:chgData name="Laura Sleeman" userId="02fb0ba4-373b-41b1-9639-1757c10d6bd5" providerId="ADAL" clId="{5DBD3185-2CE4-42BA-BDA6-F5EBE292F049}"/>
    <pc:docChg chg="modSld">
      <pc:chgData name="Laura Sleeman" userId="02fb0ba4-373b-41b1-9639-1757c10d6bd5" providerId="ADAL" clId="{5DBD3185-2CE4-42BA-BDA6-F5EBE292F049}" dt="2022-11-23T11:40:59.903" v="0" actId="1076"/>
      <pc:docMkLst>
        <pc:docMk/>
      </pc:docMkLst>
      <pc:sldChg chg="modSp mod">
        <pc:chgData name="Laura Sleeman" userId="02fb0ba4-373b-41b1-9639-1757c10d6bd5" providerId="ADAL" clId="{5DBD3185-2CE4-42BA-BDA6-F5EBE292F049}" dt="2022-11-23T11:40:59.903" v="0" actId="1076"/>
        <pc:sldMkLst>
          <pc:docMk/>
          <pc:sldMk cId="0" sldId="260"/>
        </pc:sldMkLst>
        <pc:spChg chg="mod">
          <ac:chgData name="Laura Sleeman" userId="02fb0ba4-373b-41b1-9639-1757c10d6bd5" providerId="ADAL" clId="{5DBD3185-2CE4-42BA-BDA6-F5EBE292F049}" dt="2022-11-23T11:40:59.903" v="0" actId="1076"/>
          <ac:spMkLst>
            <pc:docMk/>
            <pc:sldMk cId="0" sldId="260"/>
            <ac:spMk id="10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726077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84221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3156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6983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ome study">
  <p:cSld name="Home stud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14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85381" y="919668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4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Home study</a:t>
            </a:r>
            <a:endParaRPr sz="32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vious Session">
  <p:cSld name="Previous Sess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5"/>
          <p:cNvSpPr txBox="1"/>
          <p:nvPr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Previous lesson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p15" descr="Rewind with solid fill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89079" y="934129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xt lesson">
  <p:cSld name="Next less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16" descr="Rewind with solid fill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0089079" y="934129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6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Next lesson</a:t>
            </a:r>
            <a:endParaRPr sz="32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1">
  <p:cSld name="Content 1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4F17139-92A9-D497-EF28-243995EE0DA6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1777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1">
  <p:cSld name="Content 1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D91175-C95E-0470-A3F4-C3DA9E8C1431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">
  <p:cSld name="Section div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84" cy="686755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309F67-C134-1E16-2EC1-198E74D70147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rter Activity">
  <p:cSld name="Starter Activit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Starter activity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8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85381" y="919668"/>
            <a:ext cx="1260000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8" descr="Stopwatch 75%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29298" y="5151551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arning outcomes">
  <p:cSld name="Learning outcome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9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6274" y="923449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9"/>
          <p:cNvSpPr txBox="1"/>
          <p:nvPr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What you will learn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">
  <p:cSld name="Activit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Activity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" name="Google Shape;27;p10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85381" y="919668"/>
            <a:ext cx="1260000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10" descr="Stopwatch 75%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29298" y="5151551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eedback">
  <p:cSld name="Feedback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84" cy="6867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11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66619" y="2331583"/>
            <a:ext cx="3379407" cy="335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11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52901" y="4664751"/>
            <a:ext cx="1586249" cy="157653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11"/>
          <p:cNvSpPr txBox="1"/>
          <p:nvPr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Activity feedback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801225-E9ED-2214-FDE4-FB34E5209664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gress check">
  <p:cSld name="Progress check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2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Progress check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" name="Google Shape;36;p12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88670" y="918905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cap">
  <p:cSld name="Recap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3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Lesson recap</a:t>
            </a:r>
            <a:endParaRPr sz="32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" name="Google Shape;39;p13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6274" y="923449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ags" Target="../tags/tag7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208986" cy="686755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7245D02-2593-76BF-8C93-9BE4AE047524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orient="horz" pos="1275">
          <p15:clr>
            <a:srgbClr val="F26B43"/>
          </p15:clr>
        </p15:guide>
        <p15:guide id="3" orient="horz" pos="4247">
          <p15:clr>
            <a:srgbClr val="F26B43"/>
          </p15:clr>
        </p15:guide>
        <p15:guide id="4" pos="5087">
          <p15:clr>
            <a:srgbClr val="F26B43"/>
          </p15:clr>
        </p15:guide>
        <p15:guide id="5" pos="574">
          <p15:clr>
            <a:srgbClr val="F26B43"/>
          </p15:clr>
        </p15:guide>
        <p15:guide id="6" orient="horz" pos="336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25FF7BE-D7C2-4E34-5D57-E7B9C12D19DD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4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279">
          <p15:clr>
            <a:srgbClr val="F26B43"/>
          </p15:clr>
        </p15:guide>
        <p15:guide id="3" orient="horz" pos="3952">
          <p15:clr>
            <a:srgbClr val="F26B43"/>
          </p15:clr>
        </p15:guide>
        <p15:guide id="4" pos="7401">
          <p15:clr>
            <a:srgbClr val="F26B43"/>
          </p15:clr>
        </p15:guide>
        <p15:guide id="5" orient="horz" pos="116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28031F-80D0-B905-9612-797A8A62A82E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2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orient="horz" pos="777">
          <p15:clr>
            <a:srgbClr val="F26B43"/>
          </p15:clr>
        </p15:guide>
        <p15:guide id="3" orient="horz" pos="3929">
          <p15:clr>
            <a:srgbClr val="F26B43"/>
          </p15:clr>
        </p15:guide>
        <p15:guide id="4" pos="7401">
          <p15:clr>
            <a:srgbClr val="F26B43"/>
          </p15:clr>
        </p15:guide>
        <p15:guide id="5" orient="horz" pos="116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7"/>
          <p:cNvSpPr txBox="1"/>
          <p:nvPr/>
        </p:nvSpPr>
        <p:spPr>
          <a:xfrm>
            <a:off x="923821" y="2032656"/>
            <a:ext cx="7147029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Content area 1:</a:t>
            </a: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  </a:t>
            </a:r>
            <a:endParaRPr lang="en-GB" sz="3200" dirty="0">
              <a:latin typeface="Verdana" panose="020B0604030504040204" pitchFamily="34" charset="0"/>
              <a:ea typeface="Verdana" panose="020B0604030504040204" pitchFamily="34" charset="0"/>
              <a:cs typeface="Verdana"/>
              <a:sym typeface="Verdana"/>
            </a:endParaRPr>
          </a:p>
          <a:p>
            <a:endParaRPr lang="en-GB" sz="3200" dirty="0">
              <a:latin typeface="Verdana"/>
              <a:ea typeface="Verdana"/>
              <a:cs typeface="Verdana" panose="020B0604030504040204" pitchFamily="34" charset="0"/>
            </a:endParaRPr>
          </a:p>
          <a:p>
            <a:r>
              <a:rPr lang="en-GB" sz="3200" b="1" dirty="0">
                <a:latin typeface="Verdana"/>
                <a:ea typeface="Verdana"/>
                <a:cs typeface="Verdana" panose="020B0604030504040204" pitchFamily="34" charset="0"/>
              </a:rPr>
              <a:t>Entrepreneurship, Business Organisation, and Stakeholders</a:t>
            </a:r>
            <a:r>
              <a:rPr lang="en-GB" sz="3200" dirty="0">
                <a:latin typeface="Verdana"/>
                <a:ea typeface="Verdana"/>
                <a:cs typeface="Verdana" panose="020B0604030504040204" pitchFamily="34" charset="0"/>
              </a:rPr>
              <a:t> </a:t>
            </a:r>
            <a:endParaRPr lang="en-GB" sz="32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 dirty="0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" name="Google Shape;54;p17"/>
          <p:cNvSpPr txBox="1"/>
          <p:nvPr/>
        </p:nvSpPr>
        <p:spPr>
          <a:xfrm>
            <a:off x="411110" y="5595259"/>
            <a:ext cx="9687790" cy="1262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Lesson 2: Entrepreneurship – Being an Entrepreneur</a:t>
            </a:r>
            <a:r>
              <a:rPr lang="en-GB" sz="2400" b="1" dirty="0">
                <a:solidFill>
                  <a:srgbClr val="333333"/>
                </a:solidFill>
              </a:rPr>
              <a:t> 1.1.1</a:t>
            </a:r>
            <a:endParaRPr sz="2400" b="1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NCFE Level 1 / 2 Technical Award in Business and Enterprise (603/7004/X)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Version 1.0</a:t>
            </a:r>
            <a:endParaRPr sz="120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7725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7"/>
          <p:cNvSpPr txBox="1"/>
          <p:nvPr/>
        </p:nvSpPr>
        <p:spPr>
          <a:xfrm>
            <a:off x="451622" y="2101959"/>
            <a:ext cx="8779464" cy="3631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 dirty="0"/>
              <a:t>1. What is the definition of "factors of production"?</a:t>
            </a:r>
            <a:endParaRPr lang="en-US" dirty="0"/>
          </a:p>
          <a:p>
            <a:pPr lvl="0"/>
            <a:endParaRPr lang="en-GB" sz="2400" dirty="0"/>
          </a:p>
          <a:p>
            <a:r>
              <a:rPr lang="en-GB" sz="2400" dirty="0"/>
              <a:t>2. Give an example of a land resource.</a:t>
            </a:r>
          </a:p>
          <a:p>
            <a:endParaRPr lang="en-GB" sz="2400" dirty="0"/>
          </a:p>
          <a:p>
            <a:r>
              <a:rPr lang="en-GB" sz="2400" dirty="0"/>
              <a:t>3. Give an example of a labour resource.</a:t>
            </a:r>
          </a:p>
          <a:p>
            <a:endParaRPr lang="en-GB" sz="2400" dirty="0"/>
          </a:p>
          <a:p>
            <a:r>
              <a:rPr lang="en-GB" sz="2400" dirty="0"/>
              <a:t>4. Give an example of a capital resource.</a:t>
            </a:r>
          </a:p>
          <a:p>
            <a:endParaRPr lang="en-GB" sz="2400" dirty="0"/>
          </a:p>
          <a:p>
            <a:r>
              <a:rPr lang="en-GB" sz="2400" dirty="0"/>
              <a:t>5. Give an example of an enterprise resource.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you now:</a:t>
            </a:r>
            <a:endParaRPr/>
          </a:p>
        </p:txBody>
      </p:sp>
      <p:pic>
        <p:nvPicPr>
          <p:cNvPr id="162" name="Google Shape;162;p28" descr="Ic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2862" y="2585619"/>
            <a:ext cx="360000" cy="3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8"/>
          <p:cNvSpPr txBox="1"/>
          <p:nvPr/>
        </p:nvSpPr>
        <p:spPr>
          <a:xfrm>
            <a:off x="1130418" y="2440357"/>
            <a:ext cx="7708782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 b="1" dirty="0"/>
              <a:t>Organise</a:t>
            </a:r>
            <a:r>
              <a:rPr lang="en-GB" sz="2400" dirty="0"/>
              <a:t> resources/the factors of production?</a:t>
            </a:r>
          </a:p>
          <a:p>
            <a:pPr lvl="0"/>
            <a:endParaRPr lang="en-GB" sz="2400" b="1" dirty="0"/>
          </a:p>
          <a:p>
            <a:pPr lvl="0"/>
            <a:r>
              <a:rPr lang="en-GB" sz="2400" b="1" dirty="0"/>
              <a:t>Identify </a:t>
            </a:r>
            <a:r>
              <a:rPr lang="en-GB" sz="2400" dirty="0"/>
              <a:t>possible risks?</a:t>
            </a:r>
          </a:p>
          <a:p>
            <a:r>
              <a:rPr lang="en-GB" sz="2400" dirty="0"/>
              <a:t>  </a:t>
            </a:r>
          </a:p>
          <a:p>
            <a:pPr lvl="0"/>
            <a:r>
              <a:rPr lang="en-GB" sz="2400" b="1" dirty="0"/>
              <a:t>Examine </a:t>
            </a:r>
            <a:r>
              <a:rPr lang="en-GB" sz="2400" dirty="0"/>
              <a:t>how finances can be raised?</a:t>
            </a:r>
          </a:p>
          <a:p>
            <a:endParaRPr lang="en-GB" sz="2400" b="1" dirty="0"/>
          </a:p>
          <a:p>
            <a:r>
              <a:rPr lang="en-GB" sz="2400" b="1" dirty="0"/>
              <a:t>Evaluate </a:t>
            </a:r>
            <a:r>
              <a:rPr lang="en-GB" sz="2400" dirty="0"/>
              <a:t>how risks may be managed? </a:t>
            </a:r>
            <a:endParaRPr sz="2400" dirty="0"/>
          </a:p>
        </p:txBody>
      </p:sp>
      <p:pic>
        <p:nvPicPr>
          <p:cNvPr id="164" name="Google Shape;164;p28" descr="Ic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2862" y="3301843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8" descr="Ic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8641" y="4731197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8" descr="Ic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2862" y="4016520"/>
            <a:ext cx="360000" cy="3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9"/>
          <p:cNvSpPr txBox="1"/>
          <p:nvPr/>
        </p:nvSpPr>
        <p:spPr>
          <a:xfrm>
            <a:off x="580788" y="2090192"/>
            <a:ext cx="8541696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 dirty="0"/>
              <a:t>You are going to complete this activity outside of the lesson. </a:t>
            </a:r>
          </a:p>
          <a:p>
            <a:pPr lvl="0"/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For this task, you should consider what motivates an entrepreneur to create and to run a business.</a:t>
            </a:r>
          </a:p>
          <a:p>
            <a:pPr lvl="0"/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Your research will help you at the beginning of the next lesson. </a:t>
            </a:r>
            <a:endParaRPr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0"/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Great work!</a:t>
            </a:r>
            <a:endParaRPr sz="28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30"/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9" name="Google Shape;179;p30" descr="Ic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81188" y="2169000"/>
            <a:ext cx="2520000" cy="25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dirty="0">
                <a:solidFill>
                  <a:srgbClr val="333333"/>
                </a:solidFill>
              </a:rPr>
              <a:t>10</a:t>
            </a:r>
            <a:r>
              <a:rPr lang="en-GB" sz="2000" b="1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minutes</a:t>
            </a:r>
            <a:endParaRPr sz="1800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1"/>
          <p:cNvSpPr txBox="1"/>
          <p:nvPr/>
        </p:nvSpPr>
        <p:spPr>
          <a:xfrm>
            <a:off x="442913" y="1844675"/>
            <a:ext cx="854169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 dirty="0"/>
              <a:t>In groups, create a mind map in your workbook that explores "factors of production". </a:t>
            </a:r>
            <a:endParaRPr lang="en-US" sz="2400" dirty="0"/>
          </a:p>
        </p:txBody>
      </p:sp>
      <p:grpSp>
        <p:nvGrpSpPr>
          <p:cNvPr id="108" name="Google Shape;108;p21"/>
          <p:cNvGrpSpPr/>
          <p:nvPr/>
        </p:nvGrpSpPr>
        <p:grpSpPr>
          <a:xfrm>
            <a:off x="442913" y="5264577"/>
            <a:ext cx="4881155" cy="983344"/>
            <a:chOff x="888272" y="3805645"/>
            <a:chExt cx="4881155" cy="983344"/>
          </a:xfrm>
        </p:grpSpPr>
        <p:grpSp>
          <p:nvGrpSpPr>
            <p:cNvPr id="109" name="Google Shape;109;p21"/>
            <p:cNvGrpSpPr/>
            <p:nvPr/>
          </p:nvGrpSpPr>
          <p:grpSpPr>
            <a:xfrm>
              <a:off x="888272" y="3805645"/>
              <a:ext cx="4881155" cy="983344"/>
              <a:chOff x="5752010" y="5290456"/>
              <a:chExt cx="4881155" cy="983344"/>
            </a:xfrm>
          </p:grpSpPr>
          <p:sp>
            <p:nvSpPr>
              <p:cNvPr id="110" name="Google Shape;110;p21"/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111;p21"/>
              <p:cNvSpPr txBox="1"/>
              <p:nvPr/>
            </p:nvSpPr>
            <p:spPr>
              <a:xfrm>
                <a:off x="6662057" y="5424491"/>
                <a:ext cx="3849356" cy="7078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000" b="0" i="0" u="none" strike="noStrike" dirty="0">
                    <a:solidFill>
                      <a:srgbClr val="333333"/>
                    </a:solidFill>
                    <a:latin typeface="Arial"/>
                    <a:ea typeface="Arial"/>
                    <a:cs typeface="Arial"/>
                    <a:sym typeface="Arial"/>
                  </a:rPr>
                  <a:t>Why are factors of production important?</a:t>
                </a:r>
                <a:endParaRPr sz="2000" b="1" dirty="0">
                  <a:solidFill>
                    <a:srgbClr val="333333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112" name="Google Shape;112;p21" descr="A black rectangle with a white rectangle in the middle&#10;&#10;Description automatically generated with low confidence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83759" y="3972234"/>
              <a:ext cx="603915" cy="60391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/>
        </p:nvSpPr>
        <p:spPr>
          <a:xfrm>
            <a:off x="451622" y="2272311"/>
            <a:ext cx="8541696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 dirty="0"/>
              <a:t>By the end of the lesson, you must be able to: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dirty="0"/>
              <a:t>Organise</a:t>
            </a:r>
            <a:r>
              <a:rPr lang="en-GB" sz="2400" dirty="0"/>
              <a:t> resources/the factors of production.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dirty="0"/>
              <a:t>Identify </a:t>
            </a:r>
            <a:r>
              <a:rPr lang="en-GB" sz="2400"/>
              <a:t>the possible risks.</a:t>
            </a:r>
          </a:p>
          <a:p>
            <a:endParaRPr lang="en-GB" sz="2400" dirty="0"/>
          </a:p>
          <a:p>
            <a:r>
              <a:rPr lang="en-GB" sz="2400" dirty="0"/>
              <a:t>You may also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dirty="0"/>
              <a:t>Examine </a:t>
            </a:r>
            <a:r>
              <a:rPr lang="en-GB" sz="2400" dirty="0"/>
              <a:t>how finances can be raised.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dirty="0"/>
              <a:t>Evaluate </a:t>
            </a:r>
            <a:r>
              <a:rPr lang="en-GB" sz="2400"/>
              <a:t>how risks may be managed.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/>
        </p:nvSpPr>
        <p:spPr>
          <a:xfrm>
            <a:off x="452438" y="1124256"/>
            <a:ext cx="8387179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3200" b="1" dirty="0">
                <a:latin typeface="Verdana"/>
              </a:rPr>
              <a:t>Factors of Production</a:t>
            </a:r>
          </a:p>
        </p:txBody>
      </p:sp>
      <p:sp>
        <p:nvSpPr>
          <p:cNvPr id="123" name="Google Shape;123;p23"/>
          <p:cNvSpPr txBox="1"/>
          <p:nvPr/>
        </p:nvSpPr>
        <p:spPr>
          <a:xfrm>
            <a:off x="526776" y="1942652"/>
            <a:ext cx="8541696" cy="3600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/>
              <a:t>There are four factors of production: </a:t>
            </a:r>
            <a:endParaRPr lang="en-US"/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Land.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Labour.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Capital.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dirty="0"/>
              <a:t>Enterprise.  </a:t>
            </a:r>
          </a:p>
          <a:p>
            <a:endParaRPr lang="en-GB" sz="2400" dirty="0"/>
          </a:p>
          <a:p>
            <a:endParaRPr lang="en-GB" sz="2400" dirty="0"/>
          </a:p>
        </p:txBody>
      </p:sp>
      <p:grpSp>
        <p:nvGrpSpPr>
          <p:cNvPr id="124" name="Google Shape;124;p23"/>
          <p:cNvGrpSpPr/>
          <p:nvPr/>
        </p:nvGrpSpPr>
        <p:grpSpPr>
          <a:xfrm>
            <a:off x="6875667" y="4785628"/>
            <a:ext cx="4789557" cy="1403859"/>
            <a:chOff x="5752010" y="3742660"/>
            <a:chExt cx="4958109" cy="2573933"/>
          </a:xfrm>
        </p:grpSpPr>
        <p:sp>
          <p:nvSpPr>
            <p:cNvPr id="125" name="Google Shape;125;p23"/>
            <p:cNvSpPr/>
            <p:nvPr/>
          </p:nvSpPr>
          <p:spPr>
            <a:xfrm>
              <a:off x="5752010" y="3742660"/>
              <a:ext cx="4881155" cy="2355563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23"/>
            <p:cNvSpPr txBox="1"/>
            <p:nvPr/>
          </p:nvSpPr>
          <p:spPr>
            <a:xfrm>
              <a:off x="6808679" y="3890181"/>
              <a:ext cx="3901440" cy="24264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r>
                <a:rPr lang="en-GB" sz="2000" b="1" dirty="0">
                  <a:latin typeface="+mn-lt"/>
                </a:rPr>
                <a:t>Factors of production</a:t>
              </a:r>
              <a:r>
                <a:rPr lang="en-GB" sz="2000" dirty="0">
                  <a:latin typeface="+mn-lt"/>
                </a:rPr>
                <a:t> are the things people use to </a:t>
              </a:r>
              <a:r>
                <a:rPr lang="en-GB" sz="2000" dirty="0">
                  <a:latin typeface="+mn-lt"/>
                  <a:sym typeface="Calibri"/>
                </a:rPr>
                <a:t>produce goods or services</a:t>
              </a:r>
              <a:endParaRPr lang="en-US" dirty="0"/>
            </a:p>
          </p:txBody>
        </p:sp>
        <p:pic>
          <p:nvPicPr>
            <p:cNvPr id="127" name="Google Shape;127;p23" descr="Icon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965817" y="3949983"/>
              <a:ext cx="612000" cy="102428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/>
        </p:nvSpPr>
        <p:spPr>
          <a:xfrm>
            <a:off x="452438" y="1275126"/>
            <a:ext cx="823266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Factors of Production</a:t>
            </a:r>
            <a:endParaRPr sz="1400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23"/>
          <p:cNvSpPr txBox="1"/>
          <p:nvPr/>
        </p:nvSpPr>
        <p:spPr>
          <a:xfrm>
            <a:off x="452438" y="2201707"/>
            <a:ext cx="8541696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 dirty="0"/>
              <a:t>It is important that an entrepreneur meets the factors of production so that they can produce the goods and services in their business. </a:t>
            </a:r>
          </a:p>
          <a:p>
            <a:pPr lvl="0"/>
            <a:endParaRPr lang="en-GB" sz="2400" dirty="0"/>
          </a:p>
        </p:txBody>
      </p:sp>
      <p:grpSp>
        <p:nvGrpSpPr>
          <p:cNvPr id="124" name="Google Shape;124;p23"/>
          <p:cNvGrpSpPr/>
          <p:nvPr/>
        </p:nvGrpSpPr>
        <p:grpSpPr>
          <a:xfrm>
            <a:off x="573665" y="4470630"/>
            <a:ext cx="5170187" cy="1267271"/>
            <a:chOff x="5752010" y="3742660"/>
            <a:chExt cx="4881155" cy="1856699"/>
          </a:xfrm>
        </p:grpSpPr>
        <p:sp>
          <p:nvSpPr>
            <p:cNvPr id="125" name="Google Shape;125;p23"/>
            <p:cNvSpPr/>
            <p:nvPr/>
          </p:nvSpPr>
          <p:spPr>
            <a:xfrm>
              <a:off x="5752010" y="3742660"/>
              <a:ext cx="4881155" cy="1856699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23"/>
            <p:cNvSpPr txBox="1"/>
            <p:nvPr/>
          </p:nvSpPr>
          <p:spPr>
            <a:xfrm>
              <a:off x="6731725" y="3914675"/>
              <a:ext cx="3901440" cy="14880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r>
                <a:rPr lang="en-GB" sz="2000" b="1" dirty="0">
                  <a:solidFill>
                    <a:srgbClr val="333333"/>
                  </a:solidFill>
                </a:rPr>
                <a:t>Factors of production: </a:t>
              </a:r>
              <a:r>
                <a:rPr lang="en-GB" sz="2000" dirty="0">
                  <a:solidFill>
                    <a:srgbClr val="333333"/>
                  </a:solidFill>
                </a:rPr>
                <a:t>things </a:t>
              </a:r>
              <a:r>
                <a:rPr lang="en-GB" sz="2000" b="0" i="0" u="none" strike="noStrike" dirty="0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people use to produce goods or</a:t>
              </a:r>
              <a:r>
                <a:rPr lang="en-GB" sz="2000" dirty="0">
                  <a:solidFill>
                    <a:srgbClr val="333333"/>
                  </a:solidFill>
                </a:rPr>
                <a:t> </a:t>
              </a:r>
              <a:r>
                <a:rPr lang="en-GB" sz="2000" b="0" i="0" u="none" strike="noStrike" dirty="0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 services</a:t>
              </a:r>
              <a:endParaRPr lang="en-US"/>
            </a:p>
          </p:txBody>
        </p:sp>
        <p:pic>
          <p:nvPicPr>
            <p:cNvPr id="127" name="Google Shape;127;p23" descr="Icon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965817" y="3949984"/>
              <a:ext cx="513900" cy="72227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337539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1: Work in Pairs</a:t>
            </a:r>
            <a:endParaRPr sz="1400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25"/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dirty="0">
                <a:solidFill>
                  <a:srgbClr val="333333"/>
                </a:solidFill>
              </a:rPr>
              <a:t>10</a:t>
            </a:r>
            <a:r>
              <a:rPr lang="en-GB" sz="2000" b="1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minutes</a:t>
            </a:r>
            <a:endParaRPr sz="1800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25"/>
          <p:cNvSpPr txBox="1"/>
          <p:nvPr/>
        </p:nvSpPr>
        <p:spPr>
          <a:xfrm>
            <a:off x="462255" y="1855061"/>
            <a:ext cx="9075150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 dirty="0"/>
              <a:t>Tomasz is an entrepreneur and wants to open a pizza restaurant that offers eat-in meals as well as takeaways. </a:t>
            </a:r>
          </a:p>
          <a:p>
            <a:endParaRPr lang="en-GB" sz="2400" dirty="0"/>
          </a:p>
          <a:p>
            <a:r>
              <a:rPr lang="en-GB" sz="2400" dirty="0"/>
              <a:t>What factors of production are relevant to Tomasz?  </a:t>
            </a:r>
          </a:p>
          <a:p>
            <a:endParaRPr lang="en-GB" sz="2400" dirty="0"/>
          </a:p>
          <a:p>
            <a:r>
              <a:rPr lang="en-GB" sz="2400" dirty="0"/>
              <a:t>Think about all the resources that he will need to open and run his business, organising the resources into land, labour, capital, and enterprise categories.</a:t>
            </a:r>
          </a:p>
        </p:txBody>
      </p:sp>
      <p:grpSp>
        <p:nvGrpSpPr>
          <p:cNvPr id="143" name="Google Shape;143;p25"/>
          <p:cNvGrpSpPr/>
          <p:nvPr/>
        </p:nvGrpSpPr>
        <p:grpSpPr>
          <a:xfrm>
            <a:off x="614403" y="5355617"/>
            <a:ext cx="5035101" cy="1105995"/>
            <a:chOff x="6775266" y="3164004"/>
            <a:chExt cx="7882381" cy="1346311"/>
          </a:xfrm>
        </p:grpSpPr>
        <p:grpSp>
          <p:nvGrpSpPr>
            <p:cNvPr id="144" name="Google Shape;144;p25"/>
            <p:cNvGrpSpPr/>
            <p:nvPr/>
          </p:nvGrpSpPr>
          <p:grpSpPr>
            <a:xfrm>
              <a:off x="6775266" y="3164004"/>
              <a:ext cx="7882381" cy="1346311"/>
              <a:chOff x="5752009" y="4927489"/>
              <a:chExt cx="7882381" cy="1346311"/>
            </a:xfrm>
          </p:grpSpPr>
          <p:sp>
            <p:nvSpPr>
              <p:cNvPr id="145" name="Google Shape;145;p25"/>
              <p:cNvSpPr/>
              <p:nvPr/>
            </p:nvSpPr>
            <p:spPr>
              <a:xfrm>
                <a:off x="5752009" y="4927489"/>
                <a:ext cx="7882381" cy="1346311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46;p25"/>
              <p:cNvSpPr txBox="1"/>
              <p:nvPr/>
            </p:nvSpPr>
            <p:spPr>
              <a:xfrm>
                <a:off x="6704587" y="4959387"/>
                <a:ext cx="6866008" cy="861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en-GB" sz="2000" dirty="0"/>
                  <a:t>Tomasz will need money to start his business. How could Tomasz raise finance? </a:t>
                </a:r>
              </a:p>
            </p:txBody>
          </p:sp>
        </p:grpSp>
        <p:pic>
          <p:nvPicPr>
            <p:cNvPr id="147" name="Google Shape;147;p25" descr="Text, logo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946756" y="3270978"/>
              <a:ext cx="640081" cy="64008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/>
        </p:nvSpPr>
        <p:spPr>
          <a:xfrm>
            <a:off x="452438" y="1124256"/>
            <a:ext cx="823266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i="0" u="none" strike="noStrike" cap="none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Raising Finance</a:t>
            </a:r>
            <a:endParaRPr sz="1400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23"/>
          <p:cNvSpPr txBox="1"/>
          <p:nvPr/>
        </p:nvSpPr>
        <p:spPr>
          <a:xfrm>
            <a:off x="452438" y="2087365"/>
            <a:ext cx="6281674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 b="1" dirty="0"/>
              <a:t>Sources of finance:</a:t>
            </a:r>
          </a:p>
          <a:p>
            <a:pPr lvl="0"/>
            <a:endParaRPr lang="en-GB" sz="2400" b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Personal savings.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Loan from friends or family.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Bank loan.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Overdraft.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Credit cards.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Grants.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dirty="0"/>
              <a:t>Crowdfunding.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 dirty="0"/>
          </a:p>
        </p:txBody>
      </p:sp>
      <p:grpSp>
        <p:nvGrpSpPr>
          <p:cNvPr id="124" name="Google Shape;124;p23"/>
          <p:cNvGrpSpPr/>
          <p:nvPr/>
        </p:nvGrpSpPr>
        <p:grpSpPr>
          <a:xfrm>
            <a:off x="6714197" y="4787440"/>
            <a:ext cx="4871629" cy="1542339"/>
            <a:chOff x="5752010" y="3742660"/>
            <a:chExt cx="4881155" cy="2541773"/>
          </a:xfrm>
        </p:grpSpPr>
        <p:sp>
          <p:nvSpPr>
            <p:cNvPr id="125" name="Google Shape;125;p23"/>
            <p:cNvSpPr/>
            <p:nvPr/>
          </p:nvSpPr>
          <p:spPr>
            <a:xfrm>
              <a:off x="5752010" y="3742660"/>
              <a:ext cx="4881155" cy="2541773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23"/>
            <p:cNvSpPr txBox="1"/>
            <p:nvPr/>
          </p:nvSpPr>
          <p:spPr>
            <a:xfrm>
              <a:off x="6718884" y="3949983"/>
              <a:ext cx="3760244" cy="16737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 b="1" i="0" u="none" strike="noStrike" dirty="0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Sources of finance</a:t>
              </a:r>
              <a:r>
                <a:rPr lang="en-GB" sz="2000" b="0" i="0" u="none" strike="noStrike" dirty="0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 is the name given to raising money for your business.</a:t>
              </a:r>
              <a:endParaRPr lang="en-GB" sz="2000" b="0" i="0" u="none" strike="noStrike" dirty="0">
                <a:solidFill>
                  <a:srgbClr val="333333"/>
                </a:solidFill>
                <a:latin typeface="Arial"/>
                <a:ea typeface="Arial"/>
                <a:cs typeface="Arial"/>
              </a:endParaRPr>
            </a:p>
          </p:txBody>
        </p:sp>
        <p:pic>
          <p:nvPicPr>
            <p:cNvPr id="127" name="Google Shape;127;p23" descr="Icon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965817" y="3949983"/>
              <a:ext cx="612000" cy="890693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559476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2: Work Individually</a:t>
            </a:r>
            <a:endParaRPr sz="1400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25"/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dirty="0">
                <a:solidFill>
                  <a:srgbClr val="333333"/>
                </a:solidFill>
              </a:rPr>
              <a:t>10</a:t>
            </a:r>
            <a:r>
              <a:rPr lang="en-GB" sz="2000" b="1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minutes</a:t>
            </a:r>
            <a:endParaRPr sz="1800" dirty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25"/>
          <p:cNvSpPr txBox="1"/>
          <p:nvPr/>
        </p:nvSpPr>
        <p:spPr>
          <a:xfrm>
            <a:off x="462255" y="1855061"/>
            <a:ext cx="9075150" cy="3046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 dirty="0"/>
              <a:t>Refer to your answers to Activity 1 and Tomasz’s pizza restaurant. Advise Tomasz on how he can raise finances to start his business, examining the advantages and disadvantages of using those sources of finance.  </a:t>
            </a:r>
          </a:p>
          <a:p>
            <a:endParaRPr lang="en-GB" sz="2400" dirty="0"/>
          </a:p>
          <a:p>
            <a:r>
              <a:rPr lang="en-GB" sz="2400" dirty="0"/>
              <a:t>Also advise Tomasz of the possible risks of using those sources of finance as well as any other risks involved in starting a new business. </a:t>
            </a:r>
          </a:p>
        </p:txBody>
      </p:sp>
      <p:grpSp>
        <p:nvGrpSpPr>
          <p:cNvPr id="143" name="Google Shape;143;p25"/>
          <p:cNvGrpSpPr/>
          <p:nvPr/>
        </p:nvGrpSpPr>
        <p:grpSpPr>
          <a:xfrm>
            <a:off x="462255" y="5251939"/>
            <a:ext cx="4912313" cy="1378461"/>
            <a:chOff x="6775266" y="3159455"/>
            <a:chExt cx="4912313" cy="1934003"/>
          </a:xfrm>
        </p:grpSpPr>
        <p:grpSp>
          <p:nvGrpSpPr>
            <p:cNvPr id="144" name="Google Shape;144;p25"/>
            <p:cNvGrpSpPr/>
            <p:nvPr/>
          </p:nvGrpSpPr>
          <p:grpSpPr>
            <a:xfrm>
              <a:off x="6775266" y="3159455"/>
              <a:ext cx="4912313" cy="1934003"/>
              <a:chOff x="5752009" y="4922940"/>
              <a:chExt cx="4912313" cy="1934003"/>
            </a:xfrm>
          </p:grpSpPr>
          <p:sp>
            <p:nvSpPr>
              <p:cNvPr id="145" name="Google Shape;145;p25"/>
              <p:cNvSpPr/>
              <p:nvPr/>
            </p:nvSpPr>
            <p:spPr>
              <a:xfrm>
                <a:off x="5752009" y="4927489"/>
                <a:ext cx="4912313" cy="192945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46;p25"/>
              <p:cNvSpPr txBox="1"/>
              <p:nvPr/>
            </p:nvSpPr>
            <p:spPr>
              <a:xfrm>
                <a:off x="6704587" y="4922940"/>
                <a:ext cx="3930577" cy="18567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en-GB" sz="2000" dirty="0"/>
                  <a:t>Evaluate how Tomasz may be able to manage those risks, therefore minimising any negative outcomes. </a:t>
                </a:r>
              </a:p>
            </p:txBody>
          </p:sp>
        </p:grpSp>
        <p:pic>
          <p:nvPicPr>
            <p:cNvPr id="147" name="Google Shape;147;p25" descr="Text, logo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946756" y="3270978"/>
              <a:ext cx="640081" cy="84076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1703160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4"/>
  <p:tag name="ARTICULATE_DESIGN_ID_TITLE SCREEN" val="4TEVjkok"/>
  <p:tag name="ARTICULATE_DESIGN_ID_CONTENT SCREENS" val="FYiPRvu7"/>
  <p:tag name="ARTICULATE_DESIGN_ID_FEATURE SCREENS" val="eiUjvb4Z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 screen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Feature screen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TaxCatchAll xmlns="23a673d0-6c97-4602-af76-52d498a4d789" xsi:nil="true"/>
    <Checked xmlns="8a220d04-cd4c-4a42-a0ef-10d364ba1cb5">true</Checke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9" ma:contentTypeDescription="Create a new document." ma:contentTypeScope="" ma:versionID="e1b4706170bba19bdd62bc2239e3c014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6d4f9b4507ac5bf6199209d56744cd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50836E-A10D-407B-9F8B-F52E1A014596}">
  <ds:schemaRefs>
    <ds:schemaRef ds:uri="http://purl.org/dc/elements/1.1/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23a673d0-6c97-4602-af76-52d498a4d789"/>
    <ds:schemaRef ds:uri="8a220d04-cd4c-4a42-a0ef-10d364ba1cb5"/>
    <ds:schemaRef ds:uri="http://schemas.microsoft.com/sharepoint/v3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CBDE95E7-4B63-443B-9139-5A8A8137FF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41CA7E-5F11-4382-A2A5-7643BDF563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519</Words>
  <Application>Microsoft Office PowerPoint</Application>
  <PresentationFormat>Widescreen</PresentationFormat>
  <Paragraphs>76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Verdana</vt:lpstr>
      <vt:lpstr>Title screen</vt:lpstr>
      <vt:lpstr>Content screens</vt:lpstr>
      <vt:lpstr>Feature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Lee Guthrie</cp:lastModifiedBy>
  <cp:revision>27</cp:revision>
  <dcterms:modified xsi:type="dcterms:W3CDTF">2023-01-30T14:48:58Z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MediaServiceImageTags">
    <vt:lpwstr/>
  </property>
  <property fmtid="{D5CDD505-2E9C-101B-9397-08002B2CF9AE}" pid="4" name="ArticulateGUID">
    <vt:lpwstr>26731AE9-BEFF-4BCB-9F45-964C69A884C8</vt:lpwstr>
  </property>
  <property fmtid="{D5CDD505-2E9C-101B-9397-08002B2CF9AE}" pid="5" name="ArticulatePath">
    <vt:lpwstr>https://ncfeorguk.sharepoint.com/sites/Axis_LTR/PROJECTS/029. V Certs/05. WORKSTREAMS/Samples/B&amp;E/BE CA1 L2 v1.0_SAMPLE</vt:lpwstr>
  </property>
</Properties>
</file>